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D1882-B741-4CEF-8E81-B4AB4BC22E29}" v="50" dt="2022-11-26T09:37:4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70" autoAdjust="0"/>
  </p:normalViewPr>
  <p:slideViewPr>
    <p:cSldViewPr snapToGrid="0">
      <p:cViewPr varScale="1">
        <p:scale>
          <a:sx n="64" d="100"/>
          <a:sy n="64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bia Anam" userId="098885680ee86815" providerId="LiveId" clId="{528D1882-B741-4CEF-8E81-B4AB4BC22E29}"/>
    <pc:docChg chg="undo redo custSel addSld delSld modSld sldOrd">
      <pc:chgData name="Sobia Anam" userId="098885680ee86815" providerId="LiveId" clId="{528D1882-B741-4CEF-8E81-B4AB4BC22E29}" dt="2022-11-27T13:03:26.826" v="869" actId="113"/>
      <pc:docMkLst>
        <pc:docMk/>
      </pc:docMkLst>
      <pc:sldChg chg="addSp delSp modSp mod setBg">
        <pc:chgData name="Sobia Anam" userId="098885680ee86815" providerId="LiveId" clId="{528D1882-B741-4CEF-8E81-B4AB4BC22E29}" dt="2022-11-26T09:14:48.752" v="120" actId="26606"/>
        <pc:sldMkLst>
          <pc:docMk/>
          <pc:sldMk cId="281560193" sldId="256"/>
        </pc:sldMkLst>
        <pc:spChg chg="mo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2" creationId="{6CB8CC2F-645D-A593-7940-BE69664D8DA8}"/>
          </ac:spMkLst>
        </pc:spChg>
        <pc:spChg chg="mo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3" creationId="{69479E20-F352-1FC4-59D0-818826558F0C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8" creationId="{6E74F532-DF2A-4FEC-851A-A57DCCCF987A}"/>
          </ac:spMkLst>
        </pc:spChg>
        <pc:spChg chg="add del">
          <ac:chgData name="Sobia Anam" userId="098885680ee86815" providerId="LiveId" clId="{528D1882-B741-4CEF-8E81-B4AB4BC22E29}" dt="2022-11-26T09:14:48.702" v="119" actId="26606"/>
          <ac:spMkLst>
            <pc:docMk/>
            <pc:sldMk cId="281560193" sldId="256"/>
            <ac:spMk id="9" creationId="{E1C5E313-90CE-4E71-AFD0-5C1B21881EF8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0" creationId="{53C07064-0E12-42E3-B5EB-35DEF13C9F25}"/>
          </ac:spMkLst>
        </pc:spChg>
        <pc:spChg chg="add del">
          <ac:chgData name="Sobia Anam" userId="098885680ee86815" providerId="LiveId" clId="{528D1882-B741-4CEF-8E81-B4AB4BC22E29}" dt="2022-11-26T09:14:48.702" v="119" actId="26606"/>
          <ac:spMkLst>
            <pc:docMk/>
            <pc:sldMk cId="281560193" sldId="256"/>
            <ac:spMk id="11" creationId="{EBEC3C1A-FB20-41E3-A94B-AAE41D1F533F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2" creationId="{1D6E132E-AD20-4AD3-BB3D-06AACB7A2D4C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4" creationId="{CBC407B8-A234-4103-9C57-6DAC3B456B80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6" creationId="{27F4B9AC-6B6F-4BA8-8FFA-606B29EE32D1}"/>
          </ac:spMkLst>
        </pc:spChg>
        <pc:spChg chg="add">
          <ac:chgData name="Sobia Anam" userId="098885680ee86815" providerId="LiveId" clId="{528D1882-B741-4CEF-8E81-B4AB4BC22E29}" dt="2022-11-26T09:14:48.752" v="120" actId="26606"/>
          <ac:spMkLst>
            <pc:docMk/>
            <pc:sldMk cId="281560193" sldId="256"/>
            <ac:spMk id="18" creationId="{CDFFB47C-F618-4728-AD9C-AFC38A7F6FE4}"/>
          </ac:spMkLst>
        </pc:spChg>
        <pc:grpChg chg="add del">
          <ac:chgData name="Sobia Anam" userId="098885680ee86815" providerId="LiveId" clId="{528D1882-B741-4CEF-8E81-B4AB4BC22E29}" dt="2022-11-26T09:14:48.702" v="119" actId="26606"/>
          <ac:grpSpMkLst>
            <pc:docMk/>
            <pc:sldMk cId="281560193" sldId="256"/>
            <ac:grpSpMk id="13" creationId="{6B90209A-8975-468A-AAC9-10326489042B}"/>
          </ac:grpSpMkLst>
        </pc:grpChg>
        <pc:picChg chg="add del">
          <ac:chgData name="Sobia Anam" userId="098885680ee86815" providerId="LiveId" clId="{528D1882-B741-4CEF-8E81-B4AB4BC22E29}" dt="2022-11-26T09:14:48.702" v="119" actId="26606"/>
          <ac:picMkLst>
            <pc:docMk/>
            <pc:sldMk cId="281560193" sldId="256"/>
            <ac:picMk id="5" creationId="{3453A311-121B-1CB7-E29E-2A0C0394864A}"/>
          </ac:picMkLst>
        </pc:picChg>
      </pc:sldChg>
      <pc:sldChg chg="addSp delSp modSp new mod ord setBg modClrScheme chgLayout">
        <pc:chgData name="Sobia Anam" userId="098885680ee86815" providerId="LiveId" clId="{528D1882-B741-4CEF-8E81-B4AB4BC22E29}" dt="2022-11-26T09:12:53.224" v="85" actId="26606"/>
        <pc:sldMkLst>
          <pc:docMk/>
          <pc:sldMk cId="3530059709" sldId="257"/>
        </pc:sldMkLst>
        <pc:spChg chg="del mod ord">
          <ac:chgData name="Sobia Anam" userId="098885680ee86815" providerId="LiveId" clId="{528D1882-B741-4CEF-8E81-B4AB4BC22E29}" dt="2022-11-26T09:09:57.990" v="11" actId="700"/>
          <ac:spMkLst>
            <pc:docMk/>
            <pc:sldMk cId="3530059709" sldId="257"/>
            <ac:spMk id="2" creationId="{723C7868-EB53-7771-E755-76C017D5ABFA}"/>
          </ac:spMkLst>
        </pc:spChg>
        <pc:spChg chg="del mod ord">
          <ac:chgData name="Sobia Anam" userId="098885680ee86815" providerId="LiveId" clId="{528D1882-B741-4CEF-8E81-B4AB4BC22E29}" dt="2022-11-26T09:09:57.990" v="11" actId="700"/>
          <ac:spMkLst>
            <pc:docMk/>
            <pc:sldMk cId="3530059709" sldId="257"/>
            <ac:spMk id="3" creationId="{0164BDDE-AE99-1161-F5F6-F816B546636F}"/>
          </ac:spMkLst>
        </pc:spChg>
        <pc:spChg chg="add mod or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4" creationId="{DAE12AE3-2822-7BE9-0DA5-A20DF5CB38C5}"/>
          </ac:spMkLst>
        </pc:spChg>
        <pc:spChg chg="add mod or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5" creationId="{46E8E5E3-2054-07E3-25A1-2FF0D477D5A7}"/>
          </ac:spMkLst>
        </pc:spChg>
        <pc:spChg chg="add del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12" creationId="{A3363022-C969-41E9-8EB2-E4C94908C1FA}"/>
          </ac:spMkLst>
        </pc:spChg>
        <pc:spChg chg="add del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14" creationId="{8D1AD6B3-BE88-4CEB-BA17-790657CC4729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4" creationId="{6FD2B106-31C7-446F-B4D3-C9EE8CEB5BDB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6" creationId="{1D7678B8-0AAC-460B-8CDB-C43156BBAA98}"/>
          </ac:spMkLst>
        </pc:spChg>
        <pc:spChg chg="add">
          <ac:chgData name="Sobia Anam" userId="098885680ee86815" providerId="LiveId" clId="{528D1882-B741-4CEF-8E81-B4AB4BC22E29}" dt="2022-11-26T09:12:53.224" v="85" actId="26606"/>
          <ac:spMkLst>
            <pc:docMk/>
            <pc:sldMk cId="3530059709" sldId="257"/>
            <ac:spMk id="28" creationId="{1F0D9B0E-E48B-450C-9134-0435D96D0BA6}"/>
          </ac:spMkLst>
        </pc:spChg>
        <pc:grpChg chg="add del">
          <ac:chgData name="Sobia Anam" userId="098885680ee86815" providerId="LiveId" clId="{528D1882-B741-4CEF-8E81-B4AB4BC22E29}" dt="2022-11-26T09:12:53.224" v="85" actId="26606"/>
          <ac:grpSpMkLst>
            <pc:docMk/>
            <pc:sldMk cId="3530059709" sldId="257"/>
            <ac:grpSpMk id="16" creationId="{89D1390B-7E13-4B4F-9CB2-391063412E54}"/>
          </ac:grpSpMkLst>
        </pc:grpChg>
        <pc:picChg chg="add mod">
          <ac:chgData name="Sobia Anam" userId="098885680ee86815" providerId="LiveId" clId="{528D1882-B741-4CEF-8E81-B4AB4BC22E29}" dt="2022-11-26T09:12:53.224" v="85" actId="26606"/>
          <ac:picMkLst>
            <pc:docMk/>
            <pc:sldMk cId="3530059709" sldId="257"/>
            <ac:picMk id="9" creationId="{57DF004F-2B15-BE0F-D3A2-683F65B7A5B9}"/>
          </ac:picMkLst>
        </pc:picChg>
      </pc:sldChg>
      <pc:sldChg chg="addSp modSp new mod setBg">
        <pc:chgData name="Sobia Anam" userId="098885680ee86815" providerId="LiveId" clId="{528D1882-B741-4CEF-8E81-B4AB4BC22E29}" dt="2022-11-26T09:36:04.508" v="479" actId="20577"/>
        <pc:sldMkLst>
          <pc:docMk/>
          <pc:sldMk cId="1839907388" sldId="258"/>
        </pc:sldMkLst>
        <pc:spChg chg="mod">
          <ac:chgData name="Sobia Anam" userId="098885680ee86815" providerId="LiveId" clId="{528D1882-B741-4CEF-8E81-B4AB4BC22E29}" dt="2022-11-26T09:14:20.873" v="117" actId="26606"/>
          <ac:spMkLst>
            <pc:docMk/>
            <pc:sldMk cId="1839907388" sldId="258"/>
            <ac:spMk id="2" creationId="{95083E37-46EC-0599-85C5-43D2A0D39264}"/>
          </ac:spMkLst>
        </pc:spChg>
        <pc:spChg chg="mod">
          <ac:chgData name="Sobia Anam" userId="098885680ee86815" providerId="LiveId" clId="{528D1882-B741-4CEF-8E81-B4AB4BC22E29}" dt="2022-11-26T09:36:04.508" v="479" actId="20577"/>
          <ac:spMkLst>
            <pc:docMk/>
            <pc:sldMk cId="1839907388" sldId="258"/>
            <ac:spMk id="3" creationId="{4B995DE8-2050-F80C-1105-8AB97E3C695E}"/>
          </ac:spMkLst>
        </pc:spChg>
        <pc:spChg chg="add">
          <ac:chgData name="Sobia Anam" userId="098885680ee86815" providerId="LiveId" clId="{528D1882-B741-4CEF-8E81-B4AB4BC22E29}" dt="2022-11-26T09:14:20.873" v="117" actId="26606"/>
          <ac:spMkLst>
            <pc:docMk/>
            <pc:sldMk cId="1839907388" sldId="258"/>
            <ac:spMk id="8" creationId="{EF526DD0-5E46-40B7-AEF1-9B26256CFB4F}"/>
          </ac:spMkLst>
        </pc:spChg>
        <pc:grpChg chg="add">
          <ac:chgData name="Sobia Anam" userId="098885680ee86815" providerId="LiveId" clId="{528D1882-B741-4CEF-8E81-B4AB4BC22E29}" dt="2022-11-26T09:14:20.873" v="117" actId="26606"/>
          <ac:grpSpMkLst>
            <pc:docMk/>
            <pc:sldMk cId="1839907388" sldId="258"/>
            <ac:grpSpMk id="10" creationId="{B7E4032D-4110-4963-82B8-8A1B1BF4B66A}"/>
          </ac:grpSpMkLst>
        </pc:grpChg>
        <pc:grpChg chg="add">
          <ac:chgData name="Sobia Anam" userId="098885680ee86815" providerId="LiveId" clId="{528D1882-B741-4CEF-8E81-B4AB4BC22E29}" dt="2022-11-26T09:14:20.873" v="117" actId="26606"/>
          <ac:grpSpMkLst>
            <pc:docMk/>
            <pc:sldMk cId="1839907388" sldId="258"/>
            <ac:grpSpMk id="14" creationId="{5D133F51-4E9D-4F0B-A452-875C6A52B621}"/>
          </ac:grpSpMkLst>
        </pc:grpChg>
      </pc:sldChg>
      <pc:sldChg chg="addSp modSp new mod setBg">
        <pc:chgData name="Sobia Anam" userId="098885680ee86815" providerId="LiveId" clId="{528D1882-B741-4CEF-8E81-B4AB4BC22E29}" dt="2022-11-26T09:40:06.114" v="580" actId="26606"/>
        <pc:sldMkLst>
          <pc:docMk/>
          <pc:sldMk cId="4075268740" sldId="259"/>
        </pc:sldMkLst>
        <pc:spChg chg="mo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2" creationId="{F12B4477-CE30-AF6B-236A-9DBE2F01D915}"/>
          </ac:spMkLst>
        </pc:spChg>
        <pc:spChg chg="mo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3" creationId="{EF7DD6D3-68DB-F9BC-F8D8-42AE7A63123F}"/>
          </ac:spMkLst>
        </pc:spChg>
        <pc:spChg chg="ad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8" creationId="{02D886F1-CB4A-4FC1-AAA7-9402B0D0DDDD}"/>
          </ac:spMkLst>
        </pc:spChg>
        <pc:spChg chg="add">
          <ac:chgData name="Sobia Anam" userId="098885680ee86815" providerId="LiveId" clId="{528D1882-B741-4CEF-8E81-B4AB4BC22E29}" dt="2022-11-26T09:40:06.114" v="580" actId="26606"/>
          <ac:spMkLst>
            <pc:docMk/>
            <pc:sldMk cId="4075268740" sldId="259"/>
            <ac:spMk id="10" creationId="{762B7B97-C3EE-4AEE-A61F-AFA873FE2FCA}"/>
          </ac:spMkLst>
        </pc:spChg>
      </pc:sldChg>
      <pc:sldChg chg="addSp delSp modSp new del mod ord modTransition setBg modClrScheme modAnim chgLayout">
        <pc:chgData name="Sobia Anam" userId="098885680ee86815" providerId="LiveId" clId="{528D1882-B741-4CEF-8E81-B4AB4BC22E29}" dt="2022-11-27T12:00:46.796" v="839" actId="47"/>
        <pc:sldMkLst>
          <pc:docMk/>
          <pc:sldMk cId="188777428" sldId="260"/>
        </pc:sldMkLst>
        <pc:spChg chg="del">
          <ac:chgData name="Sobia Anam" userId="098885680ee86815" providerId="LiveId" clId="{528D1882-B741-4CEF-8E81-B4AB4BC22E29}" dt="2022-11-26T09:22:09.098" v="125" actId="700"/>
          <ac:spMkLst>
            <pc:docMk/>
            <pc:sldMk cId="188777428" sldId="260"/>
            <ac:spMk id="2" creationId="{D7CA4099-B36D-94C9-28FB-09686A20FCFA}"/>
          </ac:spMkLst>
        </pc:spChg>
        <pc:spChg chg="del">
          <ac:chgData name="Sobia Anam" userId="098885680ee86815" providerId="LiveId" clId="{528D1882-B741-4CEF-8E81-B4AB4BC22E29}" dt="2022-11-26T09:22:09.098" v="125" actId="700"/>
          <ac:spMkLst>
            <pc:docMk/>
            <pc:sldMk cId="188777428" sldId="260"/>
            <ac:spMk id="3" creationId="{AAEB0C03-14A4-2368-D1C4-47876265EDB2}"/>
          </ac:spMkLst>
        </pc:spChg>
        <pc:spChg chg="add mod">
          <ac:chgData name="Sobia Anam" userId="098885680ee86815" providerId="LiveId" clId="{528D1882-B741-4CEF-8E81-B4AB4BC22E29}" dt="2022-11-26T09:29:32.604" v="270" actId="1076"/>
          <ac:spMkLst>
            <pc:docMk/>
            <pc:sldMk cId="188777428" sldId="260"/>
            <ac:spMk id="4" creationId="{71909225-B44D-7FA6-E3C9-9F3BABE7C764}"/>
          </ac:spMkLst>
        </pc:spChg>
        <pc:spChg chg="add mod">
          <ac:chgData name="Sobia Anam" userId="098885680ee86815" providerId="LiveId" clId="{528D1882-B741-4CEF-8E81-B4AB4BC22E29}" dt="2022-11-26T09:29:16.921" v="265" actId="114"/>
          <ac:spMkLst>
            <pc:docMk/>
            <pc:sldMk cId="188777428" sldId="260"/>
            <ac:spMk id="5" creationId="{3D04555F-0A09-EC46-A9CB-01BE52734DED}"/>
          </ac:spMkLst>
        </pc:spChg>
        <pc:spChg chg="add del">
          <ac:chgData name="Sobia Anam" userId="098885680ee86815" providerId="LiveId" clId="{528D1882-B741-4CEF-8E81-B4AB4BC22E29}" dt="2022-11-26T09:23:08.984" v="134" actId="26606"/>
          <ac:spMkLst>
            <pc:docMk/>
            <pc:sldMk cId="188777428" sldId="260"/>
            <ac:spMk id="1028" creationId="{16B067B1-F4E5-4FDF-813D-C9E872E80075}"/>
          </ac:spMkLst>
        </pc:spChg>
        <pc:spChg chg="add del">
          <ac:chgData name="Sobia Anam" userId="098885680ee86815" providerId="LiveId" clId="{528D1882-B741-4CEF-8E81-B4AB4BC22E29}" dt="2022-11-26T09:23:14.178" v="136" actId="26606"/>
          <ac:spMkLst>
            <pc:docMk/>
            <pc:sldMk cId="188777428" sldId="260"/>
            <ac:spMk id="1030" creationId="{E5093ECC-8BEB-4546-A80D-0B48876623DE}"/>
          </ac:spMkLst>
        </pc:spChg>
        <pc:spChg chg="add del">
          <ac:chgData name="Sobia Anam" userId="098885680ee86815" providerId="LiveId" clId="{528D1882-B741-4CEF-8E81-B4AB4BC22E29}" dt="2022-11-26T09:22:36.435" v="128" actId="26606"/>
          <ac:spMkLst>
            <pc:docMk/>
            <pc:sldMk cId="188777428" sldId="260"/>
            <ac:spMk id="1031" creationId="{42A4FC2C-047E-45A5-965D-8E1E3BF09BC6}"/>
          </ac:spMkLst>
        </pc:spChg>
        <pc:spChg chg="add del">
          <ac:chgData name="Sobia Anam" userId="098885680ee86815" providerId="LiveId" clId="{528D1882-B741-4CEF-8E81-B4AB4BC22E29}" dt="2022-11-26T09:23:22.803" v="138" actId="26606"/>
          <ac:spMkLst>
            <pc:docMk/>
            <pc:sldMk cId="188777428" sldId="260"/>
            <ac:spMk id="1032" creationId="{A2509F26-B5DC-4BA7-B476-4CB044237A2E}"/>
          </ac:spMkLst>
        </pc:spChg>
        <pc:spChg chg="add del">
          <ac:chgData name="Sobia Anam" userId="098885680ee86815" providerId="LiveId" clId="{528D1882-B741-4CEF-8E81-B4AB4BC22E29}" dt="2022-11-26T09:23:22.803" v="138" actId="26606"/>
          <ac:spMkLst>
            <pc:docMk/>
            <pc:sldMk cId="188777428" sldId="260"/>
            <ac:spMk id="1033" creationId="{DB103EB1-B135-4526-B883-33228FC27FF1}"/>
          </ac:spMkLst>
        </pc:spChg>
        <pc:spChg chg="add del">
          <ac:chgData name="Sobia Anam" userId="098885680ee86815" providerId="LiveId" clId="{528D1882-B741-4CEF-8E81-B4AB4BC22E29}" dt="2022-11-26T09:23:29.877" v="140" actId="26606"/>
          <ac:spMkLst>
            <pc:docMk/>
            <pc:sldMk cId="188777428" sldId="260"/>
            <ac:spMk id="1035" creationId="{42A4FC2C-047E-45A5-965D-8E1E3BF09BC6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7" creationId="{A8D57A06-A426-446D-B02C-A2DC6B62E45E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8" creationId="{AB8C311F-7253-4AED-9701-7FC0708C41C7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39" creationId="{FD073016-B734-483B-8953-5BADEE145112}"/>
          </ac:spMkLst>
        </pc:spChg>
        <pc:spChg chg="add del">
          <ac:chgData name="Sobia Anam" userId="098885680ee86815" providerId="LiveId" clId="{528D1882-B741-4CEF-8E81-B4AB4BC22E29}" dt="2022-11-26T09:23:39.804" v="142" actId="26606"/>
          <ac:spMkLst>
            <pc:docMk/>
            <pc:sldMk cId="188777428" sldId="260"/>
            <ac:spMk id="1040" creationId="{90A7EAB6-59D3-4325-8DE6-E0CA4009CE53}"/>
          </ac:spMkLst>
        </pc:spChg>
        <pc:spChg chg="add">
          <ac:chgData name="Sobia Anam" userId="098885680ee86815" providerId="LiveId" clId="{528D1882-B741-4CEF-8E81-B4AB4BC22E29}" dt="2022-11-26T09:23:39.811" v="143" actId="26606"/>
          <ac:spMkLst>
            <pc:docMk/>
            <pc:sldMk cId="188777428" sldId="260"/>
            <ac:spMk id="1042" creationId="{42A4FC2C-047E-45A5-965D-8E1E3BF09BC6}"/>
          </ac:spMkLst>
        </pc:spChg>
        <pc:picChg chg="add mod">
          <ac:chgData name="Sobia Anam" userId="098885680ee86815" providerId="LiveId" clId="{528D1882-B741-4CEF-8E81-B4AB4BC22E29}" dt="2022-11-26T09:24:24.734" v="173" actId="1076"/>
          <ac:picMkLst>
            <pc:docMk/>
            <pc:sldMk cId="188777428" sldId="260"/>
            <ac:picMk id="1026" creationId="{6BC46F7C-6F2E-024A-07E7-22CA394F0CD7}"/>
          </ac:picMkLst>
        </pc:picChg>
      </pc:sldChg>
      <pc:sldChg chg="addSp delSp modSp new mod setBg modNotesTx">
        <pc:chgData name="Sobia Anam" userId="098885680ee86815" providerId="LiveId" clId="{528D1882-B741-4CEF-8E81-B4AB4BC22E29}" dt="2022-11-26T09:42:16.833" v="745" actId="20577"/>
        <pc:sldMkLst>
          <pc:docMk/>
          <pc:sldMk cId="3742436142" sldId="261"/>
        </pc:sldMkLst>
        <pc:spChg chg="mo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" creationId="{7C8EC261-C69F-5ED3-A8D1-A3E0A0394A63}"/>
          </ac:spMkLst>
        </pc:spChg>
        <pc:spChg chg="del">
          <ac:chgData name="Sobia Anam" userId="098885680ee86815" providerId="LiveId" clId="{528D1882-B741-4CEF-8E81-B4AB4BC22E29}" dt="2022-11-26T09:37:19.027" v="481"/>
          <ac:spMkLst>
            <pc:docMk/>
            <pc:sldMk cId="3742436142" sldId="261"/>
            <ac:spMk id="3" creationId="{F7EC8711-E2CE-520E-67FF-6850A1D4F9BC}"/>
          </ac:spMkLst>
        </pc:spChg>
        <pc:spChg chg="ad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055" creationId="{6753252F-4873-4F63-801D-CC719279A7D5}"/>
          </ac:spMkLst>
        </pc:spChg>
        <pc:spChg chg="add">
          <ac:chgData name="Sobia Anam" userId="098885680ee86815" providerId="LiveId" clId="{528D1882-B741-4CEF-8E81-B4AB4BC22E29}" dt="2022-11-26T09:39:52.271" v="579" actId="26606"/>
          <ac:spMkLst>
            <pc:docMk/>
            <pc:sldMk cId="3742436142" sldId="261"/>
            <ac:spMk id="2057" creationId="{047C8CCB-F95D-4249-92DD-651249D3535A}"/>
          </ac:spMkLst>
        </pc:spChg>
        <pc:picChg chg="add mod">
          <ac:chgData name="Sobia Anam" userId="098885680ee86815" providerId="LiveId" clId="{528D1882-B741-4CEF-8E81-B4AB4BC22E29}" dt="2022-11-26T09:39:52.271" v="579" actId="26606"/>
          <ac:picMkLst>
            <pc:docMk/>
            <pc:sldMk cId="3742436142" sldId="261"/>
            <ac:picMk id="2050" creationId="{0EFA5A02-08FF-861E-C51E-11C56507177E}"/>
          </ac:picMkLst>
        </pc:picChg>
      </pc:sldChg>
      <pc:sldChg chg="addSp delSp modSp new mod setBg">
        <pc:chgData name="Sobia Anam" userId="098885680ee86815" providerId="LiveId" clId="{528D1882-B741-4CEF-8E81-B4AB4BC22E29}" dt="2022-11-26T09:44:46.264" v="838" actId="26606"/>
        <pc:sldMkLst>
          <pc:docMk/>
          <pc:sldMk cId="2228527306" sldId="262"/>
        </pc:sldMkLst>
        <pc:spChg chg="mo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2" creationId="{787E0786-156A-2A13-6047-258E6FBCC70C}"/>
          </ac:spMkLst>
        </pc:spChg>
        <pc:spChg chg="del mo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3" creationId="{B4206956-775E-295F-A5E9-80004CED5AB8}"/>
          </ac:spMkLst>
        </pc:spChg>
        <pc:spChg chg="add">
          <ac:chgData name="Sobia Anam" userId="098885680ee86815" providerId="LiveId" clId="{528D1882-B741-4CEF-8E81-B4AB4BC22E29}" dt="2022-11-26T09:44:46.264" v="838" actId="26606"/>
          <ac:spMkLst>
            <pc:docMk/>
            <pc:sldMk cId="2228527306" sldId="262"/>
            <ac:spMk id="9" creationId="{B819A166-7571-4003-A6B8-B62034C3ED30}"/>
          </ac:spMkLst>
        </pc:spChg>
        <pc:graphicFrameChg chg="add">
          <ac:chgData name="Sobia Anam" userId="098885680ee86815" providerId="LiveId" clId="{528D1882-B741-4CEF-8E81-B4AB4BC22E29}" dt="2022-11-26T09:44:46.264" v="838" actId="26606"/>
          <ac:graphicFrameMkLst>
            <pc:docMk/>
            <pc:sldMk cId="2228527306" sldId="262"/>
            <ac:graphicFrameMk id="5" creationId="{E4F9159E-1C86-4249-41FB-F6AC6B834A3A}"/>
          </ac:graphicFrameMkLst>
        </pc:graphicFrameChg>
      </pc:sldChg>
      <pc:sldChg chg="addSp delSp modSp new mod setBg setClrOvrMap">
        <pc:chgData name="Sobia Anam" userId="098885680ee86815" providerId="LiveId" clId="{528D1882-B741-4CEF-8E81-B4AB4BC22E29}" dt="2022-11-26T09:44:07.196" v="837" actId="26606"/>
        <pc:sldMkLst>
          <pc:docMk/>
          <pc:sldMk cId="2078301761" sldId="263"/>
        </pc:sldMkLst>
        <pc:spChg chg="mod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2" creationId="{646888B2-8125-E551-AD29-E648EAC36886}"/>
          </ac:spMkLst>
        </pc:spChg>
        <pc:spChg chg="del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3" creationId="{975871C3-888C-B5E7-0696-15252B469C44}"/>
          </ac:spMkLst>
        </pc:spChg>
        <pc:spChg chg="add">
          <ac:chgData name="Sobia Anam" userId="098885680ee86815" providerId="LiveId" clId="{528D1882-B741-4CEF-8E81-B4AB4BC22E29}" dt="2022-11-26T09:44:07.196" v="837" actId="26606"/>
          <ac:spMkLst>
            <pc:docMk/>
            <pc:sldMk cId="2078301761" sldId="263"/>
            <ac:spMk id="9" creationId="{71B2258F-86CA-4D4D-8270-BC05FCDEBFB3}"/>
          </ac:spMkLst>
        </pc:spChg>
        <pc:picChg chg="add">
          <ac:chgData name="Sobia Anam" userId="098885680ee86815" providerId="LiveId" clId="{528D1882-B741-4CEF-8E81-B4AB4BC22E29}" dt="2022-11-26T09:44:07.196" v="837" actId="26606"/>
          <ac:picMkLst>
            <pc:docMk/>
            <pc:sldMk cId="2078301761" sldId="263"/>
            <ac:picMk id="5" creationId="{7B1E9E6F-A0DC-BF35-88B3-F0AD643CEBB3}"/>
          </ac:picMkLst>
        </pc:picChg>
      </pc:sldChg>
      <pc:sldChg chg="addSp delSp modSp new mod setBg modClrScheme chgLayout">
        <pc:chgData name="Sobia Anam" userId="098885680ee86815" providerId="LiveId" clId="{528D1882-B741-4CEF-8E81-B4AB4BC22E29}" dt="2022-11-27T13:03:26.826" v="869" actId="113"/>
        <pc:sldMkLst>
          <pc:docMk/>
          <pc:sldMk cId="2219195242" sldId="264"/>
        </pc:sldMkLst>
        <pc:spChg chg="del mod ord">
          <ac:chgData name="Sobia Anam" userId="098885680ee86815" providerId="LiveId" clId="{528D1882-B741-4CEF-8E81-B4AB4BC22E29}" dt="2022-11-27T13:01:48.697" v="841" actId="700"/>
          <ac:spMkLst>
            <pc:docMk/>
            <pc:sldMk cId="2219195242" sldId="264"/>
            <ac:spMk id="2" creationId="{1A9A4705-AEB2-C54D-4EAB-9D091AF80081}"/>
          </ac:spMkLst>
        </pc:spChg>
        <pc:spChg chg="del mod ord">
          <ac:chgData name="Sobia Anam" userId="098885680ee86815" providerId="LiveId" clId="{528D1882-B741-4CEF-8E81-B4AB4BC22E29}" dt="2022-11-27T13:01:48.697" v="841" actId="700"/>
          <ac:spMkLst>
            <pc:docMk/>
            <pc:sldMk cId="2219195242" sldId="264"/>
            <ac:spMk id="3" creationId="{273B79EF-EB2E-5112-6605-091F1F0EB609}"/>
          </ac:spMkLst>
        </pc:spChg>
        <pc:spChg chg="add mod or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4" creationId="{596CC177-A9D2-D46D-9043-6FD41EE41158}"/>
          </ac:spMkLst>
        </pc:spChg>
        <pc:spChg chg="add mod ord">
          <ac:chgData name="Sobia Anam" userId="098885680ee86815" providerId="LiveId" clId="{528D1882-B741-4CEF-8E81-B4AB4BC22E29}" dt="2022-11-27T13:03:26.826" v="869" actId="113"/>
          <ac:spMkLst>
            <pc:docMk/>
            <pc:sldMk cId="2219195242" sldId="264"/>
            <ac:spMk id="5" creationId="{039F53BA-8148-B1B4-C0D0-2C39C1B455EF}"/>
          </ac:spMkLst>
        </pc:spChg>
        <pc:spChg chg="ad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10" creationId="{5FB946D7-1CA4-446E-8795-007CACFDEB88}"/>
          </ac:spMkLst>
        </pc:spChg>
        <pc:spChg chg="add">
          <ac:chgData name="Sobia Anam" userId="098885680ee86815" providerId="LiveId" clId="{528D1882-B741-4CEF-8E81-B4AB4BC22E29}" dt="2022-11-27T13:03:22.122" v="868" actId="26606"/>
          <ac:spMkLst>
            <pc:docMk/>
            <pc:sldMk cId="2219195242" sldId="264"/>
            <ac:spMk id="12" creationId="{192416F2-BC84-4D7C-80C6-6296C10C3819}"/>
          </ac:spMkLst>
        </pc:spChg>
        <pc:cxnChg chg="add">
          <ac:chgData name="Sobia Anam" userId="098885680ee86815" providerId="LiveId" clId="{528D1882-B741-4CEF-8E81-B4AB4BC22E29}" dt="2022-11-27T13:03:22.122" v="868" actId="26606"/>
          <ac:cxnSpMkLst>
            <pc:docMk/>
            <pc:sldMk cId="2219195242" sldId="264"/>
            <ac:cxnSpMk id="14" creationId="{2330623A-AB89-4E04-AC9A-2BAFBF85AE3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D9C70-B923-4A38-9BA0-8D4D43436F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A181C8-B699-40B6-8E51-BB41E55182AC}">
      <dgm:prSet/>
      <dgm:spPr/>
      <dgm:t>
        <a:bodyPr/>
        <a:lstStyle/>
        <a:p>
          <a:r>
            <a:rPr lang="en-US"/>
            <a:t>JDK</a:t>
          </a:r>
        </a:p>
      </dgm:t>
    </dgm:pt>
    <dgm:pt modelId="{397774C9-F23D-4985-A270-DDC2F395E18F}" type="parTrans" cxnId="{1FF1273D-F808-4679-B005-2B25A574B969}">
      <dgm:prSet/>
      <dgm:spPr/>
      <dgm:t>
        <a:bodyPr/>
        <a:lstStyle/>
        <a:p>
          <a:endParaRPr lang="en-US"/>
        </a:p>
      </dgm:t>
    </dgm:pt>
    <dgm:pt modelId="{92015C19-5D5E-4972-AE89-DCBA4A39F230}" type="sibTrans" cxnId="{1FF1273D-F808-4679-B005-2B25A574B969}">
      <dgm:prSet/>
      <dgm:spPr/>
      <dgm:t>
        <a:bodyPr/>
        <a:lstStyle/>
        <a:p>
          <a:endParaRPr lang="en-US"/>
        </a:p>
      </dgm:t>
    </dgm:pt>
    <dgm:pt modelId="{D6BC3A6E-D74B-47BD-94FB-CD409DC76802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21798561-713E-4537-9993-AE595538710F}" type="parTrans" cxnId="{5A44659F-A820-48DC-AC4E-109BEFA352F5}">
      <dgm:prSet/>
      <dgm:spPr/>
      <dgm:t>
        <a:bodyPr/>
        <a:lstStyle/>
        <a:p>
          <a:endParaRPr lang="en-US"/>
        </a:p>
      </dgm:t>
    </dgm:pt>
    <dgm:pt modelId="{303B638C-38CB-4175-A5C1-B1C15A562C00}" type="sibTrans" cxnId="{5A44659F-A820-48DC-AC4E-109BEFA352F5}">
      <dgm:prSet/>
      <dgm:spPr/>
      <dgm:t>
        <a:bodyPr/>
        <a:lstStyle/>
        <a:p>
          <a:endParaRPr lang="en-US"/>
        </a:p>
      </dgm:t>
    </dgm:pt>
    <dgm:pt modelId="{C5183C40-B94D-45F6-ABBE-905455F29CFC}" type="pres">
      <dgm:prSet presAssocID="{8A8D9C70-B923-4A38-9BA0-8D4D43436F23}" presName="linear" presStyleCnt="0">
        <dgm:presLayoutVars>
          <dgm:animLvl val="lvl"/>
          <dgm:resizeHandles val="exact"/>
        </dgm:presLayoutVars>
      </dgm:prSet>
      <dgm:spPr/>
    </dgm:pt>
    <dgm:pt modelId="{C9C6AF48-6589-44FE-B5CA-0090873BCACC}" type="pres">
      <dgm:prSet presAssocID="{5EA181C8-B699-40B6-8E51-BB41E55182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C67466-0C05-4FAC-AE63-0C450D402BCB}" type="pres">
      <dgm:prSet presAssocID="{92015C19-5D5E-4972-AE89-DCBA4A39F230}" presName="spacer" presStyleCnt="0"/>
      <dgm:spPr/>
    </dgm:pt>
    <dgm:pt modelId="{F3367548-2E14-42C5-A1D7-5F60BDD99405}" type="pres">
      <dgm:prSet presAssocID="{D6BC3A6E-D74B-47BD-94FB-CD409DC768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45FDF1A-0120-47BE-A85D-28E71CD4CD4D}" type="presOf" srcId="{D6BC3A6E-D74B-47BD-94FB-CD409DC76802}" destId="{F3367548-2E14-42C5-A1D7-5F60BDD99405}" srcOrd="0" destOrd="0" presId="urn:microsoft.com/office/officeart/2005/8/layout/vList2"/>
    <dgm:cxn modelId="{E3895125-D1AA-413E-A433-5755C0763487}" type="presOf" srcId="{5EA181C8-B699-40B6-8E51-BB41E55182AC}" destId="{C9C6AF48-6589-44FE-B5CA-0090873BCACC}" srcOrd="0" destOrd="0" presId="urn:microsoft.com/office/officeart/2005/8/layout/vList2"/>
    <dgm:cxn modelId="{1FF1273D-F808-4679-B005-2B25A574B969}" srcId="{8A8D9C70-B923-4A38-9BA0-8D4D43436F23}" destId="{5EA181C8-B699-40B6-8E51-BB41E55182AC}" srcOrd="0" destOrd="0" parTransId="{397774C9-F23D-4985-A270-DDC2F395E18F}" sibTransId="{92015C19-5D5E-4972-AE89-DCBA4A39F230}"/>
    <dgm:cxn modelId="{F2E34180-2511-43FF-8796-9378CF21E8C6}" type="presOf" srcId="{8A8D9C70-B923-4A38-9BA0-8D4D43436F23}" destId="{C5183C40-B94D-45F6-ABBE-905455F29CFC}" srcOrd="0" destOrd="0" presId="urn:microsoft.com/office/officeart/2005/8/layout/vList2"/>
    <dgm:cxn modelId="{5A44659F-A820-48DC-AC4E-109BEFA352F5}" srcId="{8A8D9C70-B923-4A38-9BA0-8D4D43436F23}" destId="{D6BC3A6E-D74B-47BD-94FB-CD409DC76802}" srcOrd="1" destOrd="0" parTransId="{21798561-713E-4537-9993-AE595538710F}" sibTransId="{303B638C-38CB-4175-A5C1-B1C15A562C00}"/>
    <dgm:cxn modelId="{18398213-71AD-4EAE-B9EC-AC4BF4E021FA}" type="presParOf" srcId="{C5183C40-B94D-45F6-ABBE-905455F29CFC}" destId="{C9C6AF48-6589-44FE-B5CA-0090873BCACC}" srcOrd="0" destOrd="0" presId="urn:microsoft.com/office/officeart/2005/8/layout/vList2"/>
    <dgm:cxn modelId="{CAE6E279-4D43-466F-99FB-37815F5CC984}" type="presParOf" srcId="{C5183C40-B94D-45F6-ABBE-905455F29CFC}" destId="{E2C67466-0C05-4FAC-AE63-0C450D402BCB}" srcOrd="1" destOrd="0" presId="urn:microsoft.com/office/officeart/2005/8/layout/vList2"/>
    <dgm:cxn modelId="{35B28DC1-D63D-4EF2-9CD2-38EE89C48093}" type="presParOf" srcId="{C5183C40-B94D-45F6-ABBE-905455F29CFC}" destId="{F3367548-2E14-42C5-A1D7-5F60BDD994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6AF48-6589-44FE-B5CA-0090873BCACC}">
      <dsp:nvSpPr>
        <dsp:cNvPr id="0" name=""/>
        <dsp:cNvSpPr/>
      </dsp:nvSpPr>
      <dsp:spPr>
        <a:xfrm>
          <a:off x="0" y="76608"/>
          <a:ext cx="6263640" cy="2582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JDK</a:t>
          </a:r>
        </a:p>
      </dsp:txBody>
      <dsp:txXfrm>
        <a:off x="126049" y="202657"/>
        <a:ext cx="6011542" cy="2330037"/>
      </dsp:txXfrm>
    </dsp:sp>
    <dsp:sp modelId="{F3367548-2E14-42C5-A1D7-5F60BDD99405}">
      <dsp:nvSpPr>
        <dsp:cNvPr id="0" name=""/>
        <dsp:cNvSpPr/>
      </dsp:nvSpPr>
      <dsp:spPr>
        <a:xfrm>
          <a:off x="0" y="2845944"/>
          <a:ext cx="6263640" cy="25821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Visual Studio Code</a:t>
          </a:r>
        </a:p>
      </dsp:txBody>
      <dsp:txXfrm>
        <a:off x="126049" y="2971993"/>
        <a:ext cx="6011542" cy="233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DDD9-5B63-4023-B3DD-FCC4905703F1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BC93-7E02-4C43-B357-F2EF7033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is an interpreted language </a:t>
            </a:r>
          </a:p>
          <a:p>
            <a:r>
              <a:rPr lang="en-US" dirty="0"/>
              <a:t>Compiles to byte instead of machine language</a:t>
            </a:r>
          </a:p>
          <a:p>
            <a:r>
              <a:rPr lang="en-US" dirty="0"/>
              <a:t>Applications are portal between platforms without recompiling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BC93-7E02-4C43-B357-F2EF7033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DE16-DEC6-8200-1ADF-43A099C34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80EFD-D7D3-74AE-4FD6-1BCAD421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55DC-3E50-8FDB-34F1-3E87BA83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2013-6673-C753-C554-9F7322F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4896-31C2-FCCB-83A4-38E3BD57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76FA-D2A8-F6A1-6E5C-45521DB3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96120-0F59-711A-AB38-E65E62BA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EABD-7DCF-4944-DACD-ABBF648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C37E-C84D-A0E4-6595-D1D0ECB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5E7E-E94E-C6D1-4D23-48ADCA89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8C93-588E-8B40-7D82-858AA5B1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C330-67C3-C8DD-58D2-7A1F95A5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FBB0-9631-0377-63DA-29F7103B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177F-2B03-50BB-E7A9-2730CF9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610A-5A1B-FDAD-AA1A-A7F8BCB9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EFC-ED72-5911-AEFE-3305ACE8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432F-8D33-C8F5-FCAD-00FC1A80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31BE-ACC5-4158-E728-7B7FBE5A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2BD8-F579-6A86-7D8C-F56ED220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72B2-C70D-5B6A-2ACC-788BAE4F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E233-9894-90CC-B841-C0C5BCED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CACE-C6A8-7603-2C92-AFF6E352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E648-DF49-91F4-FF55-AE5AFAB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2FB4-9C69-8494-0B15-0971584F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ACF3-2F60-5424-C641-5AF48770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EA36-3036-FB13-92C5-378978C2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F553-7471-2470-5BA1-C23C0ED0B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7517-07EE-00EC-680B-593984CF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4BDE-5364-BBA4-8D9C-B11040E3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76A8-D2C2-553D-C286-A9CE0604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A0AA-8DB4-6852-FD44-C527CDC5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F7B4-60E3-9D5C-A2AA-641CE9D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E9A8-7753-1346-7CF0-E8598381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EA51-DE0C-6FB5-0B7E-0540AC0E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F14AC-57B3-4B99-AF73-56EE40942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7A77F-AD29-78E4-9511-B5E2FF6F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DEED7-AB2E-DA1B-FC17-3B8C5EB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4C153-949B-33B4-5022-B54D76EF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E3EAC-1E99-7F68-2FF5-3771B295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09C5-0354-3428-1275-74D47E4C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CF054-F3FE-E28D-6C77-83D23DE6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B7ADE-2CCA-442A-D963-0793A4E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3B182-C6F2-6674-5BAD-5C3C04FC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4B8CF-876F-7FE2-B156-0A34197C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B9E4C-C9A2-35DA-5847-097DE97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A880-A10B-160D-2A21-9F91DB75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FCC-576D-B038-B275-3A120F2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A976-5E99-881D-B2C9-F1517017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45A6-C874-20B7-3992-99BE8F48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0CF1-E5EB-55EF-8AC2-EF85201B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E056-AC17-3D82-45BE-79FDF8EF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740-F13A-2DED-649B-9C61863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7F6-A243-86AF-0ECC-F6FA4913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0626A-84A5-7C41-05D5-F5CD13CE0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4730-EB3A-AA95-039E-C1C1FA96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12C06-9F5C-5C7B-95E4-7CA2DE5C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9DFCA-8CA9-C89D-27B5-97B13EE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E3F3-D30C-F5EE-7CE1-A9B32548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5A969-9404-603C-172E-7911154A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21E3-27D0-92A7-0E74-1780AE24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CC9B-595D-C6EC-2FE6-950AD3EB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7890-774D-4BFF-98B0-97BB371F4D5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4F74-6277-2461-EEB7-643E4B79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E837-425E-BFFA-F55A-B28FA3D7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3A6B-6958-4248-BE0B-93C29CBC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araj-durairaj.medium.com/java-architecture-and-components-febd83b3adf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E12AE3-2822-7BE9-0DA5-A20DF5CB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1" y="643468"/>
            <a:ext cx="5292727" cy="4242858"/>
          </a:xfrm>
        </p:spPr>
        <p:txBody>
          <a:bodyPr anchor="b">
            <a:normAutofit/>
          </a:bodyPr>
          <a:lstStyle/>
          <a:p>
            <a:pPr algn="l"/>
            <a:r>
              <a:rPr lang="en-US" sz="7500"/>
              <a:t>Data Structure and Algorithms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E8E5E3-2054-07E3-25A1-2FF0D477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1" y="5019676"/>
            <a:ext cx="5292727" cy="1066799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Instructor: Rafia Shaikh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7DF004F-2B15-BE0F-D3A2-683F65B7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5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74F532-DF2A-4FEC-851A-A57DCCCF9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07064-0E12-42E3-B5EB-35DEF13C9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E132E-AD20-4AD3-BB3D-06AACB7A2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8CC2F-645D-A593-7940-BE69664D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US" sz="8800">
                <a:solidFill>
                  <a:schemeClr val="bg1"/>
                </a:solidFill>
              </a:rPr>
              <a:t>Java Basics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407B8-A234-4103-9C57-6DAC3B456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6329"/>
            <a:ext cx="12192000" cy="1931671"/>
          </a:xfrm>
          <a:custGeom>
            <a:avLst/>
            <a:gdLst>
              <a:gd name="connsiteX0" fmla="*/ 619389 w 12192000"/>
              <a:gd name="connsiteY0" fmla="*/ 0 h 1931671"/>
              <a:gd name="connsiteX1" fmla="*/ 687652 w 12192000"/>
              <a:gd name="connsiteY1" fmla="*/ 3175 h 1931671"/>
              <a:gd name="connsiteX2" fmla="*/ 747977 w 12192000"/>
              <a:gd name="connsiteY2" fmla="*/ 9525 h 1931671"/>
              <a:gd name="connsiteX3" fmla="*/ 800364 w 12192000"/>
              <a:gd name="connsiteY3" fmla="*/ 20637 h 1931671"/>
              <a:gd name="connsiteX4" fmla="*/ 846402 w 12192000"/>
              <a:gd name="connsiteY4" fmla="*/ 36512 h 1931671"/>
              <a:gd name="connsiteX5" fmla="*/ 887677 w 12192000"/>
              <a:gd name="connsiteY5" fmla="*/ 52387 h 1931671"/>
              <a:gd name="connsiteX6" fmla="*/ 924189 w 12192000"/>
              <a:gd name="connsiteY6" fmla="*/ 68262 h 1931671"/>
              <a:gd name="connsiteX7" fmla="*/ 962289 w 12192000"/>
              <a:gd name="connsiteY7" fmla="*/ 87312 h 1931671"/>
              <a:gd name="connsiteX8" fmla="*/ 1000389 w 12192000"/>
              <a:gd name="connsiteY8" fmla="*/ 106362 h 1931671"/>
              <a:gd name="connsiteX9" fmla="*/ 1036902 w 12192000"/>
              <a:gd name="connsiteY9" fmla="*/ 125412 h 1931671"/>
              <a:gd name="connsiteX10" fmla="*/ 1078177 w 12192000"/>
              <a:gd name="connsiteY10" fmla="*/ 141287 h 1931671"/>
              <a:gd name="connsiteX11" fmla="*/ 1124214 w 12192000"/>
              <a:gd name="connsiteY11" fmla="*/ 155575 h 1931671"/>
              <a:gd name="connsiteX12" fmla="*/ 1176602 w 12192000"/>
              <a:gd name="connsiteY12" fmla="*/ 166687 h 1931671"/>
              <a:gd name="connsiteX13" fmla="*/ 1236927 w 12192000"/>
              <a:gd name="connsiteY13" fmla="*/ 174625 h 1931671"/>
              <a:gd name="connsiteX14" fmla="*/ 1305189 w 12192000"/>
              <a:gd name="connsiteY14" fmla="*/ 176212 h 1931671"/>
              <a:gd name="connsiteX15" fmla="*/ 1373452 w 12192000"/>
              <a:gd name="connsiteY15" fmla="*/ 174625 h 1931671"/>
              <a:gd name="connsiteX16" fmla="*/ 1433777 w 12192000"/>
              <a:gd name="connsiteY16" fmla="*/ 166687 h 1931671"/>
              <a:gd name="connsiteX17" fmla="*/ 1486164 w 12192000"/>
              <a:gd name="connsiteY17" fmla="*/ 155575 h 1931671"/>
              <a:gd name="connsiteX18" fmla="*/ 1532202 w 12192000"/>
              <a:gd name="connsiteY18" fmla="*/ 141287 h 1931671"/>
              <a:gd name="connsiteX19" fmla="*/ 1573477 w 12192000"/>
              <a:gd name="connsiteY19" fmla="*/ 125412 h 1931671"/>
              <a:gd name="connsiteX20" fmla="*/ 1609989 w 12192000"/>
              <a:gd name="connsiteY20" fmla="*/ 106362 h 1931671"/>
              <a:gd name="connsiteX21" fmla="*/ 1648089 w 12192000"/>
              <a:gd name="connsiteY21" fmla="*/ 87312 h 1931671"/>
              <a:gd name="connsiteX22" fmla="*/ 1686189 w 12192000"/>
              <a:gd name="connsiteY22" fmla="*/ 68262 h 1931671"/>
              <a:gd name="connsiteX23" fmla="*/ 1722702 w 12192000"/>
              <a:gd name="connsiteY23" fmla="*/ 52387 h 1931671"/>
              <a:gd name="connsiteX24" fmla="*/ 1763977 w 12192000"/>
              <a:gd name="connsiteY24" fmla="*/ 36512 h 1931671"/>
              <a:gd name="connsiteX25" fmla="*/ 1810014 w 12192000"/>
              <a:gd name="connsiteY25" fmla="*/ 20637 h 1931671"/>
              <a:gd name="connsiteX26" fmla="*/ 1862402 w 12192000"/>
              <a:gd name="connsiteY26" fmla="*/ 9525 h 1931671"/>
              <a:gd name="connsiteX27" fmla="*/ 1922727 w 12192000"/>
              <a:gd name="connsiteY27" fmla="*/ 3175 h 1931671"/>
              <a:gd name="connsiteX28" fmla="*/ 1990989 w 12192000"/>
              <a:gd name="connsiteY28" fmla="*/ 0 h 1931671"/>
              <a:gd name="connsiteX29" fmla="*/ 2059252 w 12192000"/>
              <a:gd name="connsiteY29" fmla="*/ 3175 h 1931671"/>
              <a:gd name="connsiteX30" fmla="*/ 2119577 w 12192000"/>
              <a:gd name="connsiteY30" fmla="*/ 9525 h 1931671"/>
              <a:gd name="connsiteX31" fmla="*/ 2171964 w 12192000"/>
              <a:gd name="connsiteY31" fmla="*/ 20637 h 1931671"/>
              <a:gd name="connsiteX32" fmla="*/ 2218002 w 12192000"/>
              <a:gd name="connsiteY32" fmla="*/ 36512 h 1931671"/>
              <a:gd name="connsiteX33" fmla="*/ 2259277 w 12192000"/>
              <a:gd name="connsiteY33" fmla="*/ 52387 h 1931671"/>
              <a:gd name="connsiteX34" fmla="*/ 2295789 w 12192000"/>
              <a:gd name="connsiteY34" fmla="*/ 68262 h 1931671"/>
              <a:gd name="connsiteX35" fmla="*/ 2333889 w 12192000"/>
              <a:gd name="connsiteY35" fmla="*/ 87312 h 1931671"/>
              <a:gd name="connsiteX36" fmla="*/ 2371989 w 12192000"/>
              <a:gd name="connsiteY36" fmla="*/ 106362 h 1931671"/>
              <a:gd name="connsiteX37" fmla="*/ 2408502 w 12192000"/>
              <a:gd name="connsiteY37" fmla="*/ 125412 h 1931671"/>
              <a:gd name="connsiteX38" fmla="*/ 2449777 w 12192000"/>
              <a:gd name="connsiteY38" fmla="*/ 141287 h 1931671"/>
              <a:gd name="connsiteX39" fmla="*/ 2495814 w 12192000"/>
              <a:gd name="connsiteY39" fmla="*/ 155575 h 1931671"/>
              <a:gd name="connsiteX40" fmla="*/ 2548202 w 12192000"/>
              <a:gd name="connsiteY40" fmla="*/ 166687 h 1931671"/>
              <a:gd name="connsiteX41" fmla="*/ 2608527 w 12192000"/>
              <a:gd name="connsiteY41" fmla="*/ 174625 h 1931671"/>
              <a:gd name="connsiteX42" fmla="*/ 2676789 w 12192000"/>
              <a:gd name="connsiteY42" fmla="*/ 176212 h 1931671"/>
              <a:gd name="connsiteX43" fmla="*/ 2745052 w 12192000"/>
              <a:gd name="connsiteY43" fmla="*/ 174625 h 1931671"/>
              <a:gd name="connsiteX44" fmla="*/ 2805377 w 12192000"/>
              <a:gd name="connsiteY44" fmla="*/ 166687 h 1931671"/>
              <a:gd name="connsiteX45" fmla="*/ 2857764 w 12192000"/>
              <a:gd name="connsiteY45" fmla="*/ 155575 h 1931671"/>
              <a:gd name="connsiteX46" fmla="*/ 2903802 w 12192000"/>
              <a:gd name="connsiteY46" fmla="*/ 141287 h 1931671"/>
              <a:gd name="connsiteX47" fmla="*/ 2945077 w 12192000"/>
              <a:gd name="connsiteY47" fmla="*/ 125412 h 1931671"/>
              <a:gd name="connsiteX48" fmla="*/ 2981589 w 12192000"/>
              <a:gd name="connsiteY48" fmla="*/ 106362 h 1931671"/>
              <a:gd name="connsiteX49" fmla="*/ 3019689 w 12192000"/>
              <a:gd name="connsiteY49" fmla="*/ 87312 h 1931671"/>
              <a:gd name="connsiteX50" fmla="*/ 3057789 w 12192000"/>
              <a:gd name="connsiteY50" fmla="*/ 68262 h 1931671"/>
              <a:gd name="connsiteX51" fmla="*/ 3094302 w 12192000"/>
              <a:gd name="connsiteY51" fmla="*/ 52387 h 1931671"/>
              <a:gd name="connsiteX52" fmla="*/ 3135577 w 12192000"/>
              <a:gd name="connsiteY52" fmla="*/ 36512 h 1931671"/>
              <a:gd name="connsiteX53" fmla="*/ 3181614 w 12192000"/>
              <a:gd name="connsiteY53" fmla="*/ 20637 h 1931671"/>
              <a:gd name="connsiteX54" fmla="*/ 3234002 w 12192000"/>
              <a:gd name="connsiteY54" fmla="*/ 9525 h 1931671"/>
              <a:gd name="connsiteX55" fmla="*/ 3294327 w 12192000"/>
              <a:gd name="connsiteY55" fmla="*/ 3175 h 1931671"/>
              <a:gd name="connsiteX56" fmla="*/ 3361002 w 12192000"/>
              <a:gd name="connsiteY56" fmla="*/ 0 h 1931671"/>
              <a:gd name="connsiteX57" fmla="*/ 3430852 w 12192000"/>
              <a:gd name="connsiteY57" fmla="*/ 3175 h 1931671"/>
              <a:gd name="connsiteX58" fmla="*/ 3491177 w 12192000"/>
              <a:gd name="connsiteY58" fmla="*/ 9525 h 1931671"/>
              <a:gd name="connsiteX59" fmla="*/ 3543564 w 12192000"/>
              <a:gd name="connsiteY59" fmla="*/ 20637 h 1931671"/>
              <a:gd name="connsiteX60" fmla="*/ 3589602 w 12192000"/>
              <a:gd name="connsiteY60" fmla="*/ 36512 h 1931671"/>
              <a:gd name="connsiteX61" fmla="*/ 3630877 w 12192000"/>
              <a:gd name="connsiteY61" fmla="*/ 52387 h 1931671"/>
              <a:gd name="connsiteX62" fmla="*/ 3667389 w 12192000"/>
              <a:gd name="connsiteY62" fmla="*/ 68262 h 1931671"/>
              <a:gd name="connsiteX63" fmla="*/ 3705489 w 12192000"/>
              <a:gd name="connsiteY63" fmla="*/ 87312 h 1931671"/>
              <a:gd name="connsiteX64" fmla="*/ 3743589 w 12192000"/>
              <a:gd name="connsiteY64" fmla="*/ 106362 h 1931671"/>
              <a:gd name="connsiteX65" fmla="*/ 3780102 w 12192000"/>
              <a:gd name="connsiteY65" fmla="*/ 125412 h 1931671"/>
              <a:gd name="connsiteX66" fmla="*/ 3821377 w 12192000"/>
              <a:gd name="connsiteY66" fmla="*/ 141287 h 1931671"/>
              <a:gd name="connsiteX67" fmla="*/ 3867414 w 12192000"/>
              <a:gd name="connsiteY67" fmla="*/ 155575 h 1931671"/>
              <a:gd name="connsiteX68" fmla="*/ 3919802 w 12192000"/>
              <a:gd name="connsiteY68" fmla="*/ 166687 h 1931671"/>
              <a:gd name="connsiteX69" fmla="*/ 3980127 w 12192000"/>
              <a:gd name="connsiteY69" fmla="*/ 174625 h 1931671"/>
              <a:gd name="connsiteX70" fmla="*/ 4048389 w 12192000"/>
              <a:gd name="connsiteY70" fmla="*/ 176212 h 1931671"/>
              <a:gd name="connsiteX71" fmla="*/ 4116652 w 12192000"/>
              <a:gd name="connsiteY71" fmla="*/ 174625 h 1931671"/>
              <a:gd name="connsiteX72" fmla="*/ 4176977 w 12192000"/>
              <a:gd name="connsiteY72" fmla="*/ 166687 h 1931671"/>
              <a:gd name="connsiteX73" fmla="*/ 4229364 w 12192000"/>
              <a:gd name="connsiteY73" fmla="*/ 155575 h 1931671"/>
              <a:gd name="connsiteX74" fmla="*/ 4275402 w 12192000"/>
              <a:gd name="connsiteY74" fmla="*/ 141287 h 1931671"/>
              <a:gd name="connsiteX75" fmla="*/ 4316677 w 12192000"/>
              <a:gd name="connsiteY75" fmla="*/ 125412 h 1931671"/>
              <a:gd name="connsiteX76" fmla="*/ 4353189 w 12192000"/>
              <a:gd name="connsiteY76" fmla="*/ 106362 h 1931671"/>
              <a:gd name="connsiteX77" fmla="*/ 4429389 w 12192000"/>
              <a:gd name="connsiteY77" fmla="*/ 68262 h 1931671"/>
              <a:gd name="connsiteX78" fmla="*/ 4465902 w 12192000"/>
              <a:gd name="connsiteY78" fmla="*/ 52387 h 1931671"/>
              <a:gd name="connsiteX79" fmla="*/ 4507177 w 12192000"/>
              <a:gd name="connsiteY79" fmla="*/ 36512 h 1931671"/>
              <a:gd name="connsiteX80" fmla="*/ 4553215 w 12192000"/>
              <a:gd name="connsiteY80" fmla="*/ 20637 h 1931671"/>
              <a:gd name="connsiteX81" fmla="*/ 4605602 w 12192000"/>
              <a:gd name="connsiteY81" fmla="*/ 9525 h 1931671"/>
              <a:gd name="connsiteX82" fmla="*/ 4665928 w 12192000"/>
              <a:gd name="connsiteY82" fmla="*/ 3175 h 1931671"/>
              <a:gd name="connsiteX83" fmla="*/ 4734189 w 12192000"/>
              <a:gd name="connsiteY83" fmla="*/ 0 h 1931671"/>
              <a:gd name="connsiteX84" fmla="*/ 4802453 w 12192000"/>
              <a:gd name="connsiteY84" fmla="*/ 3175 h 1931671"/>
              <a:gd name="connsiteX85" fmla="*/ 4862777 w 12192000"/>
              <a:gd name="connsiteY85" fmla="*/ 9525 h 1931671"/>
              <a:gd name="connsiteX86" fmla="*/ 4915165 w 12192000"/>
              <a:gd name="connsiteY86" fmla="*/ 20637 h 1931671"/>
              <a:gd name="connsiteX87" fmla="*/ 4961201 w 12192000"/>
              <a:gd name="connsiteY87" fmla="*/ 36512 h 1931671"/>
              <a:gd name="connsiteX88" fmla="*/ 5002477 w 12192000"/>
              <a:gd name="connsiteY88" fmla="*/ 52387 h 1931671"/>
              <a:gd name="connsiteX89" fmla="*/ 5038989 w 12192000"/>
              <a:gd name="connsiteY89" fmla="*/ 68262 h 1931671"/>
              <a:gd name="connsiteX90" fmla="*/ 5077090 w 12192000"/>
              <a:gd name="connsiteY90" fmla="*/ 87312 h 1931671"/>
              <a:gd name="connsiteX91" fmla="*/ 5115189 w 12192000"/>
              <a:gd name="connsiteY91" fmla="*/ 106362 h 1931671"/>
              <a:gd name="connsiteX92" fmla="*/ 5151701 w 12192000"/>
              <a:gd name="connsiteY92" fmla="*/ 125412 h 1931671"/>
              <a:gd name="connsiteX93" fmla="*/ 5192977 w 12192000"/>
              <a:gd name="connsiteY93" fmla="*/ 141287 h 1931671"/>
              <a:gd name="connsiteX94" fmla="*/ 5239014 w 12192000"/>
              <a:gd name="connsiteY94" fmla="*/ 155575 h 1931671"/>
              <a:gd name="connsiteX95" fmla="*/ 5291401 w 12192000"/>
              <a:gd name="connsiteY95" fmla="*/ 166687 h 1931671"/>
              <a:gd name="connsiteX96" fmla="*/ 5351727 w 12192000"/>
              <a:gd name="connsiteY96" fmla="*/ 174625 h 1931671"/>
              <a:gd name="connsiteX97" fmla="*/ 5410199 w 12192000"/>
              <a:gd name="connsiteY97" fmla="*/ 175985 h 1931671"/>
              <a:gd name="connsiteX98" fmla="*/ 5468671 w 12192000"/>
              <a:gd name="connsiteY98" fmla="*/ 174625 h 1931671"/>
              <a:gd name="connsiteX99" fmla="*/ 5528996 w 12192000"/>
              <a:gd name="connsiteY99" fmla="*/ 166687 h 1931671"/>
              <a:gd name="connsiteX100" fmla="*/ 5581383 w 12192000"/>
              <a:gd name="connsiteY100" fmla="*/ 155575 h 1931671"/>
              <a:gd name="connsiteX101" fmla="*/ 5627421 w 12192000"/>
              <a:gd name="connsiteY101" fmla="*/ 141287 h 1931671"/>
              <a:gd name="connsiteX102" fmla="*/ 5668696 w 12192000"/>
              <a:gd name="connsiteY102" fmla="*/ 125412 h 1931671"/>
              <a:gd name="connsiteX103" fmla="*/ 5705209 w 12192000"/>
              <a:gd name="connsiteY103" fmla="*/ 106362 h 1931671"/>
              <a:gd name="connsiteX104" fmla="*/ 5743308 w 12192000"/>
              <a:gd name="connsiteY104" fmla="*/ 87312 h 1931671"/>
              <a:gd name="connsiteX105" fmla="*/ 5781408 w 12192000"/>
              <a:gd name="connsiteY105" fmla="*/ 68262 h 1931671"/>
              <a:gd name="connsiteX106" fmla="*/ 5817921 w 12192000"/>
              <a:gd name="connsiteY106" fmla="*/ 52387 h 1931671"/>
              <a:gd name="connsiteX107" fmla="*/ 5859196 w 12192000"/>
              <a:gd name="connsiteY107" fmla="*/ 36512 h 1931671"/>
              <a:gd name="connsiteX108" fmla="*/ 5905234 w 12192000"/>
              <a:gd name="connsiteY108" fmla="*/ 20637 h 1931671"/>
              <a:gd name="connsiteX109" fmla="*/ 5957621 w 12192000"/>
              <a:gd name="connsiteY109" fmla="*/ 9525 h 1931671"/>
              <a:gd name="connsiteX110" fmla="*/ 6017947 w 12192000"/>
              <a:gd name="connsiteY110" fmla="*/ 3175 h 1931671"/>
              <a:gd name="connsiteX111" fmla="*/ 6086209 w 12192000"/>
              <a:gd name="connsiteY111" fmla="*/ 0 h 1931671"/>
              <a:gd name="connsiteX112" fmla="*/ 6095999 w 12192000"/>
              <a:gd name="connsiteY112" fmla="*/ 455 h 1931671"/>
              <a:gd name="connsiteX113" fmla="*/ 6105789 w 12192000"/>
              <a:gd name="connsiteY113" fmla="*/ 0 h 1931671"/>
              <a:gd name="connsiteX114" fmla="*/ 6174052 w 12192000"/>
              <a:gd name="connsiteY114" fmla="*/ 3175 h 1931671"/>
              <a:gd name="connsiteX115" fmla="*/ 6234377 w 12192000"/>
              <a:gd name="connsiteY115" fmla="*/ 9525 h 1931671"/>
              <a:gd name="connsiteX116" fmla="*/ 6286764 w 12192000"/>
              <a:gd name="connsiteY116" fmla="*/ 20637 h 1931671"/>
              <a:gd name="connsiteX117" fmla="*/ 6332802 w 12192000"/>
              <a:gd name="connsiteY117" fmla="*/ 36512 h 1931671"/>
              <a:gd name="connsiteX118" fmla="*/ 6374077 w 12192000"/>
              <a:gd name="connsiteY118" fmla="*/ 52387 h 1931671"/>
              <a:gd name="connsiteX119" fmla="*/ 6410589 w 12192000"/>
              <a:gd name="connsiteY119" fmla="*/ 68262 h 1931671"/>
              <a:gd name="connsiteX120" fmla="*/ 6448689 w 12192000"/>
              <a:gd name="connsiteY120" fmla="*/ 87312 h 1931671"/>
              <a:gd name="connsiteX121" fmla="*/ 6486789 w 12192000"/>
              <a:gd name="connsiteY121" fmla="*/ 106362 h 1931671"/>
              <a:gd name="connsiteX122" fmla="*/ 6523302 w 12192000"/>
              <a:gd name="connsiteY122" fmla="*/ 125412 h 1931671"/>
              <a:gd name="connsiteX123" fmla="*/ 6564577 w 12192000"/>
              <a:gd name="connsiteY123" fmla="*/ 141287 h 1931671"/>
              <a:gd name="connsiteX124" fmla="*/ 6610614 w 12192000"/>
              <a:gd name="connsiteY124" fmla="*/ 155575 h 1931671"/>
              <a:gd name="connsiteX125" fmla="*/ 6663002 w 12192000"/>
              <a:gd name="connsiteY125" fmla="*/ 166687 h 1931671"/>
              <a:gd name="connsiteX126" fmla="*/ 6723327 w 12192000"/>
              <a:gd name="connsiteY126" fmla="*/ 174625 h 1931671"/>
              <a:gd name="connsiteX127" fmla="*/ 6781799 w 12192000"/>
              <a:gd name="connsiteY127" fmla="*/ 175985 h 1931671"/>
              <a:gd name="connsiteX128" fmla="*/ 6840271 w 12192000"/>
              <a:gd name="connsiteY128" fmla="*/ 174625 h 1931671"/>
              <a:gd name="connsiteX129" fmla="*/ 6900596 w 12192000"/>
              <a:gd name="connsiteY129" fmla="*/ 166687 h 1931671"/>
              <a:gd name="connsiteX130" fmla="*/ 6952983 w 12192000"/>
              <a:gd name="connsiteY130" fmla="*/ 155575 h 1931671"/>
              <a:gd name="connsiteX131" fmla="*/ 6999021 w 12192000"/>
              <a:gd name="connsiteY131" fmla="*/ 141287 h 1931671"/>
              <a:gd name="connsiteX132" fmla="*/ 7040296 w 12192000"/>
              <a:gd name="connsiteY132" fmla="*/ 125412 h 1931671"/>
              <a:gd name="connsiteX133" fmla="*/ 7076808 w 12192000"/>
              <a:gd name="connsiteY133" fmla="*/ 106362 h 1931671"/>
              <a:gd name="connsiteX134" fmla="*/ 7114908 w 12192000"/>
              <a:gd name="connsiteY134" fmla="*/ 87312 h 1931671"/>
              <a:gd name="connsiteX135" fmla="*/ 7153008 w 12192000"/>
              <a:gd name="connsiteY135" fmla="*/ 68262 h 1931671"/>
              <a:gd name="connsiteX136" fmla="*/ 7189521 w 12192000"/>
              <a:gd name="connsiteY136" fmla="*/ 52387 h 1931671"/>
              <a:gd name="connsiteX137" fmla="*/ 7230796 w 12192000"/>
              <a:gd name="connsiteY137" fmla="*/ 36512 h 1931671"/>
              <a:gd name="connsiteX138" fmla="*/ 7276833 w 12192000"/>
              <a:gd name="connsiteY138" fmla="*/ 20637 h 1931671"/>
              <a:gd name="connsiteX139" fmla="*/ 7329221 w 12192000"/>
              <a:gd name="connsiteY139" fmla="*/ 9525 h 1931671"/>
              <a:gd name="connsiteX140" fmla="*/ 7389546 w 12192000"/>
              <a:gd name="connsiteY140" fmla="*/ 3175 h 1931671"/>
              <a:gd name="connsiteX141" fmla="*/ 7457808 w 12192000"/>
              <a:gd name="connsiteY141" fmla="*/ 0 h 1931671"/>
              <a:gd name="connsiteX142" fmla="*/ 7526071 w 12192000"/>
              <a:gd name="connsiteY142" fmla="*/ 3175 h 1931671"/>
              <a:gd name="connsiteX143" fmla="*/ 7586396 w 12192000"/>
              <a:gd name="connsiteY143" fmla="*/ 9525 h 1931671"/>
              <a:gd name="connsiteX144" fmla="*/ 7638783 w 12192000"/>
              <a:gd name="connsiteY144" fmla="*/ 20637 h 1931671"/>
              <a:gd name="connsiteX145" fmla="*/ 7684821 w 12192000"/>
              <a:gd name="connsiteY145" fmla="*/ 36512 h 1931671"/>
              <a:gd name="connsiteX146" fmla="*/ 7726096 w 12192000"/>
              <a:gd name="connsiteY146" fmla="*/ 52387 h 1931671"/>
              <a:gd name="connsiteX147" fmla="*/ 7762608 w 12192000"/>
              <a:gd name="connsiteY147" fmla="*/ 68262 h 1931671"/>
              <a:gd name="connsiteX148" fmla="*/ 7800708 w 12192000"/>
              <a:gd name="connsiteY148" fmla="*/ 87312 h 1931671"/>
              <a:gd name="connsiteX149" fmla="*/ 7838808 w 12192000"/>
              <a:gd name="connsiteY149" fmla="*/ 106362 h 1931671"/>
              <a:gd name="connsiteX150" fmla="*/ 7875321 w 12192000"/>
              <a:gd name="connsiteY150" fmla="*/ 125412 h 1931671"/>
              <a:gd name="connsiteX151" fmla="*/ 7916596 w 12192000"/>
              <a:gd name="connsiteY151" fmla="*/ 141287 h 1931671"/>
              <a:gd name="connsiteX152" fmla="*/ 7962633 w 12192000"/>
              <a:gd name="connsiteY152" fmla="*/ 155575 h 1931671"/>
              <a:gd name="connsiteX153" fmla="*/ 8015021 w 12192000"/>
              <a:gd name="connsiteY153" fmla="*/ 166687 h 1931671"/>
              <a:gd name="connsiteX154" fmla="*/ 8075346 w 12192000"/>
              <a:gd name="connsiteY154" fmla="*/ 174625 h 1931671"/>
              <a:gd name="connsiteX155" fmla="*/ 8143608 w 12192000"/>
              <a:gd name="connsiteY155" fmla="*/ 176212 h 1931671"/>
              <a:gd name="connsiteX156" fmla="*/ 8211871 w 12192000"/>
              <a:gd name="connsiteY156" fmla="*/ 174625 h 1931671"/>
              <a:gd name="connsiteX157" fmla="*/ 8272196 w 12192000"/>
              <a:gd name="connsiteY157" fmla="*/ 166687 h 1931671"/>
              <a:gd name="connsiteX158" fmla="*/ 8324583 w 12192000"/>
              <a:gd name="connsiteY158" fmla="*/ 155575 h 1931671"/>
              <a:gd name="connsiteX159" fmla="*/ 8370621 w 12192000"/>
              <a:gd name="connsiteY159" fmla="*/ 141287 h 1931671"/>
              <a:gd name="connsiteX160" fmla="*/ 8411896 w 12192000"/>
              <a:gd name="connsiteY160" fmla="*/ 125412 h 1931671"/>
              <a:gd name="connsiteX161" fmla="*/ 8448408 w 12192000"/>
              <a:gd name="connsiteY161" fmla="*/ 106362 h 1931671"/>
              <a:gd name="connsiteX162" fmla="*/ 8486508 w 12192000"/>
              <a:gd name="connsiteY162" fmla="*/ 87312 h 1931671"/>
              <a:gd name="connsiteX163" fmla="*/ 8524608 w 12192000"/>
              <a:gd name="connsiteY163" fmla="*/ 68262 h 1931671"/>
              <a:gd name="connsiteX164" fmla="*/ 8561120 w 12192000"/>
              <a:gd name="connsiteY164" fmla="*/ 52387 h 1931671"/>
              <a:gd name="connsiteX165" fmla="*/ 8602396 w 12192000"/>
              <a:gd name="connsiteY165" fmla="*/ 36512 h 1931671"/>
              <a:gd name="connsiteX166" fmla="*/ 8648432 w 12192000"/>
              <a:gd name="connsiteY166" fmla="*/ 20637 h 1931671"/>
              <a:gd name="connsiteX167" fmla="*/ 8700820 w 12192000"/>
              <a:gd name="connsiteY167" fmla="*/ 9525 h 1931671"/>
              <a:gd name="connsiteX168" fmla="*/ 8761146 w 12192000"/>
              <a:gd name="connsiteY168" fmla="*/ 3175 h 1931671"/>
              <a:gd name="connsiteX169" fmla="*/ 8827820 w 12192000"/>
              <a:gd name="connsiteY169" fmla="*/ 0 h 1931671"/>
              <a:gd name="connsiteX170" fmla="*/ 8897670 w 12192000"/>
              <a:gd name="connsiteY170" fmla="*/ 3175 h 1931671"/>
              <a:gd name="connsiteX171" fmla="*/ 8957996 w 12192000"/>
              <a:gd name="connsiteY171" fmla="*/ 9525 h 1931671"/>
              <a:gd name="connsiteX172" fmla="*/ 9010382 w 12192000"/>
              <a:gd name="connsiteY172" fmla="*/ 20637 h 1931671"/>
              <a:gd name="connsiteX173" fmla="*/ 9056420 w 12192000"/>
              <a:gd name="connsiteY173" fmla="*/ 36512 h 1931671"/>
              <a:gd name="connsiteX174" fmla="*/ 9097696 w 12192000"/>
              <a:gd name="connsiteY174" fmla="*/ 52387 h 1931671"/>
              <a:gd name="connsiteX175" fmla="*/ 9134208 w 12192000"/>
              <a:gd name="connsiteY175" fmla="*/ 68262 h 1931671"/>
              <a:gd name="connsiteX176" fmla="*/ 9172308 w 12192000"/>
              <a:gd name="connsiteY176" fmla="*/ 87312 h 1931671"/>
              <a:gd name="connsiteX177" fmla="*/ 9210408 w 12192000"/>
              <a:gd name="connsiteY177" fmla="*/ 106362 h 1931671"/>
              <a:gd name="connsiteX178" fmla="*/ 9246920 w 12192000"/>
              <a:gd name="connsiteY178" fmla="*/ 125412 h 1931671"/>
              <a:gd name="connsiteX179" fmla="*/ 9288196 w 12192000"/>
              <a:gd name="connsiteY179" fmla="*/ 141287 h 1931671"/>
              <a:gd name="connsiteX180" fmla="*/ 9334232 w 12192000"/>
              <a:gd name="connsiteY180" fmla="*/ 155575 h 1931671"/>
              <a:gd name="connsiteX181" fmla="*/ 9386620 w 12192000"/>
              <a:gd name="connsiteY181" fmla="*/ 166687 h 1931671"/>
              <a:gd name="connsiteX182" fmla="*/ 9446946 w 12192000"/>
              <a:gd name="connsiteY182" fmla="*/ 174625 h 1931671"/>
              <a:gd name="connsiteX183" fmla="*/ 9515208 w 12192000"/>
              <a:gd name="connsiteY183" fmla="*/ 176212 h 1931671"/>
              <a:gd name="connsiteX184" fmla="*/ 9583470 w 12192000"/>
              <a:gd name="connsiteY184" fmla="*/ 174625 h 1931671"/>
              <a:gd name="connsiteX185" fmla="*/ 9643796 w 12192000"/>
              <a:gd name="connsiteY185" fmla="*/ 166687 h 1931671"/>
              <a:gd name="connsiteX186" fmla="*/ 9696182 w 12192000"/>
              <a:gd name="connsiteY186" fmla="*/ 155575 h 1931671"/>
              <a:gd name="connsiteX187" fmla="*/ 9742220 w 12192000"/>
              <a:gd name="connsiteY187" fmla="*/ 141287 h 1931671"/>
              <a:gd name="connsiteX188" fmla="*/ 9783496 w 12192000"/>
              <a:gd name="connsiteY188" fmla="*/ 125412 h 1931671"/>
              <a:gd name="connsiteX189" fmla="*/ 9820008 w 12192000"/>
              <a:gd name="connsiteY189" fmla="*/ 106362 h 1931671"/>
              <a:gd name="connsiteX190" fmla="*/ 9896208 w 12192000"/>
              <a:gd name="connsiteY190" fmla="*/ 68262 h 1931671"/>
              <a:gd name="connsiteX191" fmla="*/ 9932720 w 12192000"/>
              <a:gd name="connsiteY191" fmla="*/ 52387 h 1931671"/>
              <a:gd name="connsiteX192" fmla="*/ 9973996 w 12192000"/>
              <a:gd name="connsiteY192" fmla="*/ 36512 h 1931671"/>
              <a:gd name="connsiteX193" fmla="*/ 10020032 w 12192000"/>
              <a:gd name="connsiteY193" fmla="*/ 20637 h 1931671"/>
              <a:gd name="connsiteX194" fmla="*/ 10072420 w 12192000"/>
              <a:gd name="connsiteY194" fmla="*/ 9525 h 1931671"/>
              <a:gd name="connsiteX195" fmla="*/ 10132746 w 12192000"/>
              <a:gd name="connsiteY195" fmla="*/ 3175 h 1931671"/>
              <a:gd name="connsiteX196" fmla="*/ 10201008 w 12192000"/>
              <a:gd name="connsiteY196" fmla="*/ 0 h 1931671"/>
              <a:gd name="connsiteX197" fmla="*/ 10269270 w 12192000"/>
              <a:gd name="connsiteY197" fmla="*/ 3175 h 1931671"/>
              <a:gd name="connsiteX198" fmla="*/ 10329596 w 12192000"/>
              <a:gd name="connsiteY198" fmla="*/ 9525 h 1931671"/>
              <a:gd name="connsiteX199" fmla="*/ 10381982 w 12192000"/>
              <a:gd name="connsiteY199" fmla="*/ 20637 h 1931671"/>
              <a:gd name="connsiteX200" fmla="*/ 10428020 w 12192000"/>
              <a:gd name="connsiteY200" fmla="*/ 36512 h 1931671"/>
              <a:gd name="connsiteX201" fmla="*/ 10469296 w 12192000"/>
              <a:gd name="connsiteY201" fmla="*/ 52387 h 1931671"/>
              <a:gd name="connsiteX202" fmla="*/ 10505808 w 12192000"/>
              <a:gd name="connsiteY202" fmla="*/ 68262 h 1931671"/>
              <a:gd name="connsiteX203" fmla="*/ 10543908 w 12192000"/>
              <a:gd name="connsiteY203" fmla="*/ 87312 h 1931671"/>
              <a:gd name="connsiteX204" fmla="*/ 10582008 w 12192000"/>
              <a:gd name="connsiteY204" fmla="*/ 106362 h 1931671"/>
              <a:gd name="connsiteX205" fmla="*/ 10618520 w 12192000"/>
              <a:gd name="connsiteY205" fmla="*/ 125412 h 1931671"/>
              <a:gd name="connsiteX206" fmla="*/ 10659796 w 12192000"/>
              <a:gd name="connsiteY206" fmla="*/ 141287 h 1931671"/>
              <a:gd name="connsiteX207" fmla="*/ 10705832 w 12192000"/>
              <a:gd name="connsiteY207" fmla="*/ 155575 h 1931671"/>
              <a:gd name="connsiteX208" fmla="*/ 10758220 w 12192000"/>
              <a:gd name="connsiteY208" fmla="*/ 166687 h 1931671"/>
              <a:gd name="connsiteX209" fmla="*/ 10818546 w 12192000"/>
              <a:gd name="connsiteY209" fmla="*/ 174625 h 1931671"/>
              <a:gd name="connsiteX210" fmla="*/ 10886808 w 12192000"/>
              <a:gd name="connsiteY210" fmla="*/ 176212 h 1931671"/>
              <a:gd name="connsiteX211" fmla="*/ 10955070 w 12192000"/>
              <a:gd name="connsiteY211" fmla="*/ 174625 h 1931671"/>
              <a:gd name="connsiteX212" fmla="*/ 11015396 w 12192000"/>
              <a:gd name="connsiteY212" fmla="*/ 166687 h 1931671"/>
              <a:gd name="connsiteX213" fmla="*/ 11067782 w 12192000"/>
              <a:gd name="connsiteY213" fmla="*/ 155575 h 1931671"/>
              <a:gd name="connsiteX214" fmla="*/ 11113820 w 12192000"/>
              <a:gd name="connsiteY214" fmla="*/ 141287 h 1931671"/>
              <a:gd name="connsiteX215" fmla="*/ 11155096 w 12192000"/>
              <a:gd name="connsiteY215" fmla="*/ 125412 h 1931671"/>
              <a:gd name="connsiteX216" fmla="*/ 11191608 w 12192000"/>
              <a:gd name="connsiteY216" fmla="*/ 106362 h 1931671"/>
              <a:gd name="connsiteX217" fmla="*/ 11229708 w 12192000"/>
              <a:gd name="connsiteY217" fmla="*/ 87312 h 1931671"/>
              <a:gd name="connsiteX218" fmla="*/ 11267808 w 12192000"/>
              <a:gd name="connsiteY218" fmla="*/ 68262 h 1931671"/>
              <a:gd name="connsiteX219" fmla="*/ 11304320 w 12192000"/>
              <a:gd name="connsiteY219" fmla="*/ 52387 h 1931671"/>
              <a:gd name="connsiteX220" fmla="*/ 11345596 w 12192000"/>
              <a:gd name="connsiteY220" fmla="*/ 36512 h 1931671"/>
              <a:gd name="connsiteX221" fmla="*/ 11391632 w 12192000"/>
              <a:gd name="connsiteY221" fmla="*/ 20637 h 1931671"/>
              <a:gd name="connsiteX222" fmla="*/ 11444020 w 12192000"/>
              <a:gd name="connsiteY222" fmla="*/ 9525 h 1931671"/>
              <a:gd name="connsiteX223" fmla="*/ 11504346 w 12192000"/>
              <a:gd name="connsiteY223" fmla="*/ 3175 h 1931671"/>
              <a:gd name="connsiteX224" fmla="*/ 11572608 w 12192000"/>
              <a:gd name="connsiteY224" fmla="*/ 0 h 1931671"/>
              <a:gd name="connsiteX225" fmla="*/ 11640870 w 12192000"/>
              <a:gd name="connsiteY225" fmla="*/ 3175 h 1931671"/>
              <a:gd name="connsiteX226" fmla="*/ 11701196 w 12192000"/>
              <a:gd name="connsiteY226" fmla="*/ 9525 h 1931671"/>
              <a:gd name="connsiteX227" fmla="*/ 11753582 w 12192000"/>
              <a:gd name="connsiteY227" fmla="*/ 20637 h 1931671"/>
              <a:gd name="connsiteX228" fmla="*/ 11799620 w 12192000"/>
              <a:gd name="connsiteY228" fmla="*/ 36512 h 1931671"/>
              <a:gd name="connsiteX229" fmla="*/ 11840896 w 12192000"/>
              <a:gd name="connsiteY229" fmla="*/ 52387 h 1931671"/>
              <a:gd name="connsiteX230" fmla="*/ 11877408 w 12192000"/>
              <a:gd name="connsiteY230" fmla="*/ 68262 h 1931671"/>
              <a:gd name="connsiteX231" fmla="*/ 11915508 w 12192000"/>
              <a:gd name="connsiteY231" fmla="*/ 87312 h 1931671"/>
              <a:gd name="connsiteX232" fmla="*/ 11953608 w 12192000"/>
              <a:gd name="connsiteY232" fmla="*/ 106362 h 1931671"/>
              <a:gd name="connsiteX233" fmla="*/ 11990120 w 12192000"/>
              <a:gd name="connsiteY233" fmla="*/ 125412 h 1931671"/>
              <a:gd name="connsiteX234" fmla="*/ 12031396 w 12192000"/>
              <a:gd name="connsiteY234" fmla="*/ 141287 h 1931671"/>
              <a:gd name="connsiteX235" fmla="*/ 12077432 w 12192000"/>
              <a:gd name="connsiteY235" fmla="*/ 155575 h 1931671"/>
              <a:gd name="connsiteX236" fmla="*/ 12129820 w 12192000"/>
              <a:gd name="connsiteY236" fmla="*/ 166688 h 1931671"/>
              <a:gd name="connsiteX237" fmla="*/ 12190146 w 12192000"/>
              <a:gd name="connsiteY237" fmla="*/ 174625 h 1931671"/>
              <a:gd name="connsiteX238" fmla="*/ 12192000 w 12192000"/>
              <a:gd name="connsiteY238" fmla="*/ 174668 h 1931671"/>
              <a:gd name="connsiteX239" fmla="*/ 12192000 w 12192000"/>
              <a:gd name="connsiteY239" fmla="*/ 319047 h 1931671"/>
              <a:gd name="connsiteX240" fmla="*/ 12192000 w 12192000"/>
              <a:gd name="connsiteY240" fmla="*/ 885826 h 1931671"/>
              <a:gd name="connsiteX241" fmla="*/ 12192000 w 12192000"/>
              <a:gd name="connsiteY241" fmla="*/ 1030205 h 1931671"/>
              <a:gd name="connsiteX242" fmla="*/ 12192000 w 12192000"/>
              <a:gd name="connsiteY242" fmla="*/ 1787292 h 1931671"/>
              <a:gd name="connsiteX243" fmla="*/ 12192000 w 12192000"/>
              <a:gd name="connsiteY243" fmla="*/ 1931671 h 1931671"/>
              <a:gd name="connsiteX244" fmla="*/ 0 w 12192000"/>
              <a:gd name="connsiteY244" fmla="*/ 1931671 h 1931671"/>
              <a:gd name="connsiteX245" fmla="*/ 0 w 12192000"/>
              <a:gd name="connsiteY245" fmla="*/ 1787292 h 1931671"/>
              <a:gd name="connsiteX246" fmla="*/ 0 w 12192000"/>
              <a:gd name="connsiteY246" fmla="*/ 1030205 h 1931671"/>
              <a:gd name="connsiteX247" fmla="*/ 0 w 12192000"/>
              <a:gd name="connsiteY247" fmla="*/ 885826 h 1931671"/>
              <a:gd name="connsiteX248" fmla="*/ 0 w 12192000"/>
              <a:gd name="connsiteY248" fmla="*/ 319047 h 1931671"/>
              <a:gd name="connsiteX249" fmla="*/ 0 w 12192000"/>
              <a:gd name="connsiteY249" fmla="*/ 174668 h 1931671"/>
              <a:gd name="connsiteX250" fmla="*/ 1852 w 12192000"/>
              <a:gd name="connsiteY250" fmla="*/ 174625 h 1931671"/>
              <a:gd name="connsiteX251" fmla="*/ 62177 w 12192000"/>
              <a:gd name="connsiteY251" fmla="*/ 166687 h 1931671"/>
              <a:gd name="connsiteX252" fmla="*/ 114564 w 12192000"/>
              <a:gd name="connsiteY252" fmla="*/ 155575 h 1931671"/>
              <a:gd name="connsiteX253" fmla="*/ 160602 w 12192000"/>
              <a:gd name="connsiteY253" fmla="*/ 141287 h 1931671"/>
              <a:gd name="connsiteX254" fmla="*/ 201877 w 12192000"/>
              <a:gd name="connsiteY254" fmla="*/ 125412 h 1931671"/>
              <a:gd name="connsiteX255" fmla="*/ 238389 w 12192000"/>
              <a:gd name="connsiteY255" fmla="*/ 106362 h 1931671"/>
              <a:gd name="connsiteX256" fmla="*/ 276489 w 12192000"/>
              <a:gd name="connsiteY256" fmla="*/ 87312 h 1931671"/>
              <a:gd name="connsiteX257" fmla="*/ 314589 w 12192000"/>
              <a:gd name="connsiteY257" fmla="*/ 68262 h 1931671"/>
              <a:gd name="connsiteX258" fmla="*/ 351102 w 12192000"/>
              <a:gd name="connsiteY258" fmla="*/ 52387 h 1931671"/>
              <a:gd name="connsiteX259" fmla="*/ 392377 w 12192000"/>
              <a:gd name="connsiteY259" fmla="*/ 36512 h 1931671"/>
              <a:gd name="connsiteX260" fmla="*/ 438414 w 12192000"/>
              <a:gd name="connsiteY260" fmla="*/ 20637 h 1931671"/>
              <a:gd name="connsiteX261" fmla="*/ 490802 w 12192000"/>
              <a:gd name="connsiteY261" fmla="*/ 9525 h 1931671"/>
              <a:gd name="connsiteX262" fmla="*/ 551127 w 12192000"/>
              <a:gd name="connsiteY262" fmla="*/ 3175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2192000" h="193167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7"/>
                </a:lnTo>
                <a:lnTo>
                  <a:pt x="12192000" y="885826"/>
                </a:lnTo>
                <a:lnTo>
                  <a:pt x="12192000" y="1030205"/>
                </a:lnTo>
                <a:lnTo>
                  <a:pt x="12192000" y="1787292"/>
                </a:lnTo>
                <a:lnTo>
                  <a:pt x="12192000" y="1931671"/>
                </a:lnTo>
                <a:lnTo>
                  <a:pt x="0" y="1931671"/>
                </a:lnTo>
                <a:lnTo>
                  <a:pt x="0" y="1787292"/>
                </a:lnTo>
                <a:lnTo>
                  <a:pt x="0" y="1030205"/>
                </a:lnTo>
                <a:lnTo>
                  <a:pt x="0" y="885826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F4B9AC-6B6F-4BA8-8FFA-606B29EE3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9E20-F352-1FC4-59D0-818826558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2000"/>
              <a:t>Lecture # 01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FFB47C-F618-4728-AD9C-AFC38A7F6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3E37-46EC-0599-85C5-43D2A0D3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What is JAVA?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DE8-2050-F80C-1105-8AB97E3C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Java is a programming language and computing platform first released by Sun Microsystems in 1995.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Object-oriented programming language.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Java is an interpreted language.</a:t>
            </a:r>
          </a:p>
        </p:txBody>
      </p:sp>
    </p:spTree>
    <p:extLst>
      <p:ext uri="{BB962C8B-B14F-4D97-AF65-F5344CB8AC3E}">
        <p14:creationId xmlns:p14="http://schemas.microsoft.com/office/powerpoint/2010/main" val="18399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EC261-C69F-5ED3-A8D1-A3E0A039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 Architecture </a:t>
            </a:r>
          </a:p>
        </p:txBody>
      </p:sp>
      <p:pic>
        <p:nvPicPr>
          <p:cNvPr id="2050" name="Picture 2" descr="Java Architecture and Components. Understanding of Java Architecture and… |  by Devaraj Durairaj | Medium">
            <a:extLst>
              <a:ext uri="{FF2B5EF4-FFF2-40B4-BE49-F238E27FC236}">
                <a16:creationId xmlns:a16="http://schemas.microsoft.com/office/drawing/2014/main" id="{0EFA5A02-08FF-861E-C51E-11C565071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31418"/>
            <a:ext cx="7188199" cy="37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0786-156A-2A13-6047-258E6FBC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9159E-1C86-4249-41FB-F6AC6B834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64202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5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7B1E9E6F-A0DC-BF35-88B3-F0AD643C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546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888B2-8125-E551-AD29-E648EAC3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First Program in Java – Hello World </a:t>
            </a:r>
          </a:p>
        </p:txBody>
      </p:sp>
    </p:spTree>
    <p:extLst>
      <p:ext uri="{BB962C8B-B14F-4D97-AF65-F5344CB8AC3E}">
        <p14:creationId xmlns:p14="http://schemas.microsoft.com/office/powerpoint/2010/main" val="207830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6CC177-A9D2-D46D-9043-6FD41EE4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9F53BA-8148-B1B4-C0D0-2C39C1B45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Happy Coding </a:t>
            </a:r>
            <a:r>
              <a:rPr lang="en-US" b="1" dirty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9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B4477-CE30-AF6B-236A-9DBE2F0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D6D3-68DB-F9BC-F8D8-42AE7A63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 Java 11 + Essential Training (LinkedIn course)</a:t>
            </a:r>
          </a:p>
          <a:p>
            <a:r>
              <a:rPr lang="en-US" sz="2000">
                <a:solidFill>
                  <a:schemeClr val="bg1"/>
                </a:solidFill>
                <a:hlinkClick r:id="rId2"/>
              </a:rPr>
              <a:t>https://devaraj-durairaj.medium.com/java-architecture-and-components-febd83b3adfc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6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104</Words>
  <Application>Microsoft Office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Structure and Algorithms </vt:lpstr>
      <vt:lpstr>Java Basics </vt:lpstr>
      <vt:lpstr>What is JAVA?</vt:lpstr>
      <vt:lpstr>Runtime Architecture </vt:lpstr>
      <vt:lpstr>Tools</vt:lpstr>
      <vt:lpstr>First Program in Java – Hello World </vt:lpstr>
      <vt:lpstr>Thank you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Sobia Anam</dc:creator>
  <cp:lastModifiedBy>Sobia Anam</cp:lastModifiedBy>
  <cp:revision>1</cp:revision>
  <dcterms:created xsi:type="dcterms:W3CDTF">2022-11-26T08:58:20Z</dcterms:created>
  <dcterms:modified xsi:type="dcterms:W3CDTF">2022-11-27T13:03:30Z</dcterms:modified>
</cp:coreProperties>
</file>