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56" r:id="rId3"/>
    <p:sldId id="265" r:id="rId4"/>
    <p:sldId id="258" r:id="rId5"/>
    <p:sldId id="266" r:id="rId6"/>
    <p:sldId id="267" r:id="rId7"/>
    <p:sldId id="279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68" r:id="rId47"/>
    <p:sldId id="311" r:id="rId48"/>
    <p:sldId id="315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12" r:id="rId66"/>
    <p:sldId id="271" r:id="rId67"/>
    <p:sldId id="272" r:id="rId68"/>
    <p:sldId id="316" r:id="rId69"/>
    <p:sldId id="313" r:id="rId70"/>
    <p:sldId id="270" r:id="rId71"/>
    <p:sldId id="264" r:id="rId72"/>
    <p:sldId id="25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BFB6D-B6A2-47F7-912E-A5B0CF4BEBA2}" v="34" dt="2022-11-30T03:39:4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70" autoAdjust="0"/>
  </p:normalViewPr>
  <p:slideViewPr>
    <p:cSldViewPr snapToGrid="0">
      <p:cViewPr varScale="1">
        <p:scale>
          <a:sx n="64" d="100"/>
          <a:sy n="64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bia Anam" userId="098885680ee86815" providerId="LiveId" clId="{528D1882-B741-4CEF-8E81-B4AB4BC22E29}"/>
    <pc:docChg chg="undo redo custSel addSld delSld modSld sldOrd">
      <pc:chgData name="Sobia Anam" userId="098885680ee86815" providerId="LiveId" clId="{528D1882-B741-4CEF-8E81-B4AB4BC22E29}" dt="2022-11-27T13:03:26.826" v="869" actId="113"/>
      <pc:docMkLst>
        <pc:docMk/>
      </pc:docMkLst>
      <pc:sldChg chg="addSp delSp modSp mod setBg">
        <pc:chgData name="Sobia Anam" userId="098885680ee86815" providerId="LiveId" clId="{528D1882-B741-4CEF-8E81-B4AB4BC22E29}" dt="2022-11-26T09:14:48.752" v="120" actId="26606"/>
        <pc:sldMkLst>
          <pc:docMk/>
          <pc:sldMk cId="281560193" sldId="256"/>
        </pc:sldMkLst>
        <pc:spChg chg="mo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2" creationId="{6CB8CC2F-645D-A593-7940-BE69664D8DA8}"/>
          </ac:spMkLst>
        </pc:spChg>
        <pc:spChg chg="mo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3" creationId="{69479E20-F352-1FC4-59D0-818826558F0C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8" creationId="{6E74F532-DF2A-4FEC-851A-A57DCCCF987A}"/>
          </ac:spMkLst>
        </pc:spChg>
        <pc:spChg chg="add del">
          <ac:chgData name="Sobia Anam" userId="098885680ee86815" providerId="LiveId" clId="{528D1882-B741-4CEF-8E81-B4AB4BC22E29}" dt="2022-11-26T09:14:48.702" v="119" actId="26606"/>
          <ac:spMkLst>
            <pc:docMk/>
            <pc:sldMk cId="281560193" sldId="256"/>
            <ac:spMk id="9" creationId="{E1C5E313-90CE-4E71-AFD0-5C1B21881EF8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0" creationId="{53C07064-0E12-42E3-B5EB-35DEF13C9F25}"/>
          </ac:spMkLst>
        </pc:spChg>
        <pc:spChg chg="add del">
          <ac:chgData name="Sobia Anam" userId="098885680ee86815" providerId="LiveId" clId="{528D1882-B741-4CEF-8E81-B4AB4BC22E29}" dt="2022-11-26T09:14:48.702" v="119" actId="26606"/>
          <ac:spMkLst>
            <pc:docMk/>
            <pc:sldMk cId="281560193" sldId="256"/>
            <ac:spMk id="11" creationId="{EBEC3C1A-FB20-41E3-A94B-AAE41D1F533F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2" creationId="{1D6E132E-AD20-4AD3-BB3D-06AACB7A2D4C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4" creationId="{CBC407B8-A234-4103-9C57-6DAC3B456B80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6" creationId="{27F4B9AC-6B6F-4BA8-8FFA-606B29EE32D1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8" creationId="{CDFFB47C-F618-4728-AD9C-AFC38A7F6FE4}"/>
          </ac:spMkLst>
        </pc:spChg>
        <pc:grpChg chg="add del">
          <ac:chgData name="Sobia Anam" userId="098885680ee86815" providerId="LiveId" clId="{528D1882-B741-4CEF-8E81-B4AB4BC22E29}" dt="2022-11-26T09:14:48.702" v="119" actId="26606"/>
          <ac:grpSpMkLst>
            <pc:docMk/>
            <pc:sldMk cId="281560193" sldId="256"/>
            <ac:grpSpMk id="13" creationId="{6B90209A-8975-468A-AAC9-10326489042B}"/>
          </ac:grpSpMkLst>
        </pc:grpChg>
        <pc:picChg chg="add del">
          <ac:chgData name="Sobia Anam" userId="098885680ee86815" providerId="LiveId" clId="{528D1882-B741-4CEF-8E81-B4AB4BC22E29}" dt="2022-11-26T09:14:48.702" v="119" actId="26606"/>
          <ac:picMkLst>
            <pc:docMk/>
            <pc:sldMk cId="281560193" sldId="256"/>
            <ac:picMk id="5" creationId="{3453A311-121B-1CB7-E29E-2A0C0394864A}"/>
          </ac:picMkLst>
        </pc:picChg>
      </pc:sldChg>
      <pc:sldChg chg="addSp delSp modSp new mod ord setBg modClrScheme chgLayout">
        <pc:chgData name="Sobia Anam" userId="098885680ee86815" providerId="LiveId" clId="{528D1882-B741-4CEF-8E81-B4AB4BC22E29}" dt="2022-11-26T09:12:53.224" v="85" actId="26606"/>
        <pc:sldMkLst>
          <pc:docMk/>
          <pc:sldMk cId="3530059709" sldId="257"/>
        </pc:sldMkLst>
        <pc:spChg chg="del mod ord">
          <ac:chgData name="Sobia Anam" userId="098885680ee86815" providerId="LiveId" clId="{528D1882-B741-4CEF-8E81-B4AB4BC22E29}" dt="2022-11-26T09:09:57.990" v="11" actId="700"/>
          <ac:spMkLst>
            <pc:docMk/>
            <pc:sldMk cId="3530059709" sldId="257"/>
            <ac:spMk id="2" creationId="{723C7868-EB53-7771-E755-76C017D5ABFA}"/>
          </ac:spMkLst>
        </pc:spChg>
        <pc:spChg chg="del mod ord">
          <ac:chgData name="Sobia Anam" userId="098885680ee86815" providerId="LiveId" clId="{528D1882-B741-4CEF-8E81-B4AB4BC22E29}" dt="2022-11-26T09:09:57.990" v="11" actId="700"/>
          <ac:spMkLst>
            <pc:docMk/>
            <pc:sldMk cId="3530059709" sldId="257"/>
            <ac:spMk id="3" creationId="{0164BDDE-AE99-1161-F5F6-F816B546636F}"/>
          </ac:spMkLst>
        </pc:spChg>
        <pc:spChg chg="add mod or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4" creationId="{DAE12AE3-2822-7BE9-0DA5-A20DF5CB38C5}"/>
          </ac:spMkLst>
        </pc:spChg>
        <pc:spChg chg="add mod or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5" creationId="{46E8E5E3-2054-07E3-25A1-2FF0D477D5A7}"/>
          </ac:spMkLst>
        </pc:spChg>
        <pc:spChg chg="add del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12" creationId="{A3363022-C969-41E9-8EB2-E4C94908C1FA}"/>
          </ac:spMkLst>
        </pc:spChg>
        <pc:spChg chg="add del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14" creationId="{8D1AD6B3-BE88-4CEB-BA17-790657CC4729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4" creationId="{6FD2B106-31C7-446F-B4D3-C9EE8CEB5BDB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6" creationId="{1D7678B8-0AAC-460B-8CDB-C43156BBAA98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8" creationId="{1F0D9B0E-E48B-450C-9134-0435D96D0BA6}"/>
          </ac:spMkLst>
        </pc:spChg>
        <pc:grpChg chg="add del">
          <ac:chgData name="Sobia Anam" userId="098885680ee86815" providerId="LiveId" clId="{528D1882-B741-4CEF-8E81-B4AB4BC22E29}" dt="2022-11-26T09:12:53.224" v="85" actId="26606"/>
          <ac:grpSpMkLst>
            <pc:docMk/>
            <pc:sldMk cId="3530059709" sldId="257"/>
            <ac:grpSpMk id="16" creationId="{89D1390B-7E13-4B4F-9CB2-391063412E54}"/>
          </ac:grpSpMkLst>
        </pc:grpChg>
        <pc:picChg chg="add mod">
          <ac:chgData name="Sobia Anam" userId="098885680ee86815" providerId="LiveId" clId="{528D1882-B741-4CEF-8E81-B4AB4BC22E29}" dt="2022-11-26T09:12:53.224" v="85" actId="26606"/>
          <ac:picMkLst>
            <pc:docMk/>
            <pc:sldMk cId="3530059709" sldId="257"/>
            <ac:picMk id="9" creationId="{57DF004F-2B15-BE0F-D3A2-683F65B7A5B9}"/>
          </ac:picMkLst>
        </pc:picChg>
      </pc:sldChg>
      <pc:sldChg chg="addSp modSp new mod setBg">
        <pc:chgData name="Sobia Anam" userId="098885680ee86815" providerId="LiveId" clId="{528D1882-B741-4CEF-8E81-B4AB4BC22E29}" dt="2022-11-26T09:36:04.508" v="479" actId="20577"/>
        <pc:sldMkLst>
          <pc:docMk/>
          <pc:sldMk cId="1839907388" sldId="258"/>
        </pc:sldMkLst>
        <pc:spChg chg="mod">
          <ac:chgData name="Sobia Anam" userId="098885680ee86815" providerId="LiveId" clId="{528D1882-B741-4CEF-8E81-B4AB4BC22E29}" dt="2022-11-26T09:14:20.873" v="117" actId="26606"/>
          <ac:spMkLst>
            <pc:docMk/>
            <pc:sldMk cId="1839907388" sldId="258"/>
            <ac:spMk id="2" creationId="{95083E37-46EC-0599-85C5-43D2A0D39264}"/>
          </ac:spMkLst>
        </pc:spChg>
        <pc:spChg chg="mod">
          <ac:chgData name="Sobia Anam" userId="098885680ee86815" providerId="LiveId" clId="{528D1882-B741-4CEF-8E81-B4AB4BC22E29}" dt="2022-11-26T09:36:04.508" v="479" actId="20577"/>
          <ac:spMkLst>
            <pc:docMk/>
            <pc:sldMk cId="1839907388" sldId="258"/>
            <ac:spMk id="3" creationId="{4B995DE8-2050-F80C-1105-8AB97E3C695E}"/>
          </ac:spMkLst>
        </pc:spChg>
        <pc:spChg chg="add">
          <ac:chgData name="Sobia Anam" userId="098885680ee86815" providerId="LiveId" clId="{528D1882-B741-4CEF-8E81-B4AB4BC22E29}" dt="2022-11-26T09:14:20.873" v="117" actId="26606"/>
          <ac:spMkLst>
            <pc:docMk/>
            <pc:sldMk cId="1839907388" sldId="258"/>
            <ac:spMk id="8" creationId="{EF526DD0-5E46-40B7-AEF1-9B26256CFB4F}"/>
          </ac:spMkLst>
        </pc:spChg>
        <pc:grpChg chg="add">
          <ac:chgData name="Sobia Anam" userId="098885680ee86815" providerId="LiveId" clId="{528D1882-B741-4CEF-8E81-B4AB4BC22E29}" dt="2022-11-26T09:14:20.873" v="117" actId="26606"/>
          <ac:grpSpMkLst>
            <pc:docMk/>
            <pc:sldMk cId="1839907388" sldId="258"/>
            <ac:grpSpMk id="10" creationId="{B7E4032D-4110-4963-82B8-8A1B1BF4B66A}"/>
          </ac:grpSpMkLst>
        </pc:grpChg>
        <pc:grpChg chg="add">
          <ac:chgData name="Sobia Anam" userId="098885680ee86815" providerId="LiveId" clId="{528D1882-B741-4CEF-8E81-B4AB4BC22E29}" dt="2022-11-26T09:14:20.873" v="117" actId="26606"/>
          <ac:grpSpMkLst>
            <pc:docMk/>
            <pc:sldMk cId="1839907388" sldId="258"/>
            <ac:grpSpMk id="14" creationId="{5D133F51-4E9D-4F0B-A452-875C6A52B621}"/>
          </ac:grpSpMkLst>
        </pc:grpChg>
      </pc:sldChg>
      <pc:sldChg chg="addSp modSp new mod setBg">
        <pc:chgData name="Sobia Anam" userId="098885680ee86815" providerId="LiveId" clId="{528D1882-B741-4CEF-8E81-B4AB4BC22E29}" dt="2022-11-26T09:40:06.114" v="580" actId="26606"/>
        <pc:sldMkLst>
          <pc:docMk/>
          <pc:sldMk cId="4075268740" sldId="259"/>
        </pc:sldMkLst>
        <pc:spChg chg="mo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2" creationId="{F12B4477-CE30-AF6B-236A-9DBE2F01D915}"/>
          </ac:spMkLst>
        </pc:spChg>
        <pc:spChg chg="mo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3" creationId="{EF7DD6D3-68DB-F9BC-F8D8-42AE7A63123F}"/>
          </ac:spMkLst>
        </pc:spChg>
        <pc:spChg chg="ad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8" creationId="{02D886F1-CB4A-4FC1-AAA7-9402B0D0DDDD}"/>
          </ac:spMkLst>
        </pc:spChg>
        <pc:spChg chg="ad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10" creationId="{762B7B97-C3EE-4AEE-A61F-AFA873FE2FCA}"/>
          </ac:spMkLst>
        </pc:spChg>
      </pc:sldChg>
      <pc:sldChg chg="addSp delSp modSp new del mod ord modTransition setBg modClrScheme modAnim chgLayout">
        <pc:chgData name="Sobia Anam" userId="098885680ee86815" providerId="LiveId" clId="{528D1882-B741-4CEF-8E81-B4AB4BC22E29}" dt="2022-11-27T12:00:46.796" v="839" actId="47"/>
        <pc:sldMkLst>
          <pc:docMk/>
          <pc:sldMk cId="188777428" sldId="260"/>
        </pc:sldMkLst>
        <pc:spChg chg="del">
          <ac:chgData name="Sobia Anam" userId="098885680ee86815" providerId="LiveId" clId="{528D1882-B741-4CEF-8E81-B4AB4BC22E29}" dt="2022-11-26T09:22:09.098" v="125" actId="700"/>
          <ac:spMkLst>
            <pc:docMk/>
            <pc:sldMk cId="188777428" sldId="260"/>
            <ac:spMk id="2" creationId="{D7CA4099-B36D-94C9-28FB-09686A20FCFA}"/>
          </ac:spMkLst>
        </pc:spChg>
        <pc:spChg chg="del">
          <ac:chgData name="Sobia Anam" userId="098885680ee86815" providerId="LiveId" clId="{528D1882-B741-4CEF-8E81-B4AB4BC22E29}" dt="2022-11-26T09:22:09.098" v="125" actId="700"/>
          <ac:spMkLst>
            <pc:docMk/>
            <pc:sldMk cId="188777428" sldId="260"/>
            <ac:spMk id="3" creationId="{AAEB0C03-14A4-2368-D1C4-47876265EDB2}"/>
          </ac:spMkLst>
        </pc:spChg>
        <pc:spChg chg="add mod">
          <ac:chgData name="Sobia Anam" userId="098885680ee86815" providerId="LiveId" clId="{528D1882-B741-4CEF-8E81-B4AB4BC22E29}" dt="2022-11-26T09:29:32.604" v="270" actId="1076"/>
          <ac:spMkLst>
            <pc:docMk/>
            <pc:sldMk cId="188777428" sldId="260"/>
            <ac:spMk id="4" creationId="{71909225-B44D-7FA6-E3C9-9F3BABE7C764}"/>
          </ac:spMkLst>
        </pc:spChg>
        <pc:spChg chg="add mod">
          <ac:chgData name="Sobia Anam" userId="098885680ee86815" providerId="LiveId" clId="{528D1882-B741-4CEF-8E81-B4AB4BC22E29}" dt="2022-11-26T09:29:16.921" v="265" actId="114"/>
          <ac:spMkLst>
            <pc:docMk/>
            <pc:sldMk cId="188777428" sldId="260"/>
            <ac:spMk id="5" creationId="{3D04555F-0A09-EC46-A9CB-01BE52734DED}"/>
          </ac:spMkLst>
        </pc:spChg>
        <pc:spChg chg="add del">
          <ac:chgData name="Sobia Anam" userId="098885680ee86815" providerId="LiveId" clId="{528D1882-B741-4CEF-8E81-B4AB4BC22E29}" dt="2022-11-26T09:23:08.984" v="134" actId="26606"/>
          <ac:spMkLst>
            <pc:docMk/>
            <pc:sldMk cId="188777428" sldId="260"/>
            <ac:spMk id="1028" creationId="{16B067B1-F4E5-4FDF-813D-C9E872E80075}"/>
          </ac:spMkLst>
        </pc:spChg>
        <pc:spChg chg="add del">
          <ac:chgData name="Sobia Anam" userId="098885680ee86815" providerId="LiveId" clId="{528D1882-B741-4CEF-8E81-B4AB4BC22E29}" dt="2022-11-26T09:23:14.178" v="136" actId="26606"/>
          <ac:spMkLst>
            <pc:docMk/>
            <pc:sldMk cId="188777428" sldId="260"/>
            <ac:spMk id="1030" creationId="{E5093ECC-8BEB-4546-A80D-0B48876623DE}"/>
          </ac:spMkLst>
        </pc:spChg>
        <pc:spChg chg="add del">
          <ac:chgData name="Sobia Anam" userId="098885680ee86815" providerId="LiveId" clId="{528D1882-B741-4CEF-8E81-B4AB4BC22E29}" dt="2022-11-26T09:22:36.435" v="128" actId="26606"/>
          <ac:spMkLst>
            <pc:docMk/>
            <pc:sldMk cId="188777428" sldId="260"/>
            <ac:spMk id="1031" creationId="{42A4FC2C-047E-45A5-965D-8E1E3BF09BC6}"/>
          </ac:spMkLst>
        </pc:spChg>
        <pc:spChg chg="add del">
          <ac:chgData name="Sobia Anam" userId="098885680ee86815" providerId="LiveId" clId="{528D1882-B741-4CEF-8E81-B4AB4BC22E29}" dt="2022-11-26T09:23:22.803" v="138" actId="26606"/>
          <ac:spMkLst>
            <pc:docMk/>
            <pc:sldMk cId="188777428" sldId="260"/>
            <ac:spMk id="1032" creationId="{A2509F26-B5DC-4BA7-B476-4CB044237A2E}"/>
          </ac:spMkLst>
        </pc:spChg>
        <pc:spChg chg="add del">
          <ac:chgData name="Sobia Anam" userId="098885680ee86815" providerId="LiveId" clId="{528D1882-B741-4CEF-8E81-B4AB4BC22E29}" dt="2022-11-26T09:23:22.803" v="138" actId="26606"/>
          <ac:spMkLst>
            <pc:docMk/>
            <pc:sldMk cId="188777428" sldId="260"/>
            <ac:spMk id="1033" creationId="{DB103EB1-B135-4526-B883-33228FC27FF1}"/>
          </ac:spMkLst>
        </pc:spChg>
        <pc:spChg chg="add del">
          <ac:chgData name="Sobia Anam" userId="098885680ee86815" providerId="LiveId" clId="{528D1882-B741-4CEF-8E81-B4AB4BC22E29}" dt="2022-11-26T09:23:29.877" v="140" actId="26606"/>
          <ac:spMkLst>
            <pc:docMk/>
            <pc:sldMk cId="188777428" sldId="260"/>
            <ac:spMk id="1035" creationId="{42A4FC2C-047E-45A5-965D-8E1E3BF09BC6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7" creationId="{A8D57A06-A426-446D-B02C-A2DC6B62E45E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8" creationId="{AB8C311F-7253-4AED-9701-7FC0708C41C7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9" creationId="{FD073016-B734-483B-8953-5BADEE145112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40" creationId="{90A7EAB6-59D3-4325-8DE6-E0CA4009CE53}"/>
          </ac:spMkLst>
        </pc:spChg>
        <pc:spChg chg="add">
          <ac:chgData name="Sobia Anam" userId="098885680ee86815" providerId="LiveId" clId="{528D1882-B741-4CEF-8E81-B4AB4BC22E29}" dt="2022-11-26T09:23:39.811" v="143" actId="26606"/>
          <ac:spMkLst>
            <pc:docMk/>
            <pc:sldMk cId="188777428" sldId="260"/>
            <ac:spMk id="1042" creationId="{42A4FC2C-047E-45A5-965D-8E1E3BF09BC6}"/>
          </ac:spMkLst>
        </pc:spChg>
        <pc:picChg chg="add mod">
          <ac:chgData name="Sobia Anam" userId="098885680ee86815" providerId="LiveId" clId="{528D1882-B741-4CEF-8E81-B4AB4BC22E29}" dt="2022-11-26T09:24:24.734" v="173" actId="1076"/>
          <ac:picMkLst>
            <pc:docMk/>
            <pc:sldMk cId="188777428" sldId="260"/>
            <ac:picMk id="1026" creationId="{6BC46F7C-6F2E-024A-07E7-22CA394F0CD7}"/>
          </ac:picMkLst>
        </pc:picChg>
      </pc:sldChg>
      <pc:sldChg chg="addSp delSp modSp new mod setBg modNotesTx">
        <pc:chgData name="Sobia Anam" userId="098885680ee86815" providerId="LiveId" clId="{528D1882-B741-4CEF-8E81-B4AB4BC22E29}" dt="2022-11-26T09:42:16.833" v="745" actId="20577"/>
        <pc:sldMkLst>
          <pc:docMk/>
          <pc:sldMk cId="3742436142" sldId="261"/>
        </pc:sldMkLst>
        <pc:spChg chg="mo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" creationId="{7C8EC261-C69F-5ED3-A8D1-A3E0A0394A63}"/>
          </ac:spMkLst>
        </pc:spChg>
        <pc:spChg chg="del">
          <ac:chgData name="Sobia Anam" userId="098885680ee86815" providerId="LiveId" clId="{528D1882-B741-4CEF-8E81-B4AB4BC22E29}" dt="2022-11-26T09:37:19.027" v="481"/>
          <ac:spMkLst>
            <pc:docMk/>
            <pc:sldMk cId="3742436142" sldId="261"/>
            <ac:spMk id="3" creationId="{F7EC8711-E2CE-520E-67FF-6850A1D4F9BC}"/>
          </ac:spMkLst>
        </pc:spChg>
        <pc:spChg chg="ad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055" creationId="{6753252F-4873-4F63-801D-CC719279A7D5}"/>
          </ac:spMkLst>
        </pc:spChg>
        <pc:spChg chg="ad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057" creationId="{047C8CCB-F95D-4249-92DD-651249D3535A}"/>
          </ac:spMkLst>
        </pc:spChg>
        <pc:picChg chg="add mod">
          <ac:chgData name="Sobia Anam" userId="098885680ee86815" providerId="LiveId" clId="{528D1882-B741-4CEF-8E81-B4AB4BC22E29}" dt="2022-11-26T09:39:52.271" v="579" actId="26606"/>
          <ac:picMkLst>
            <pc:docMk/>
            <pc:sldMk cId="3742436142" sldId="261"/>
            <ac:picMk id="2050" creationId="{0EFA5A02-08FF-861E-C51E-11C56507177E}"/>
          </ac:picMkLst>
        </pc:picChg>
      </pc:sldChg>
      <pc:sldChg chg="addSp delSp modSp new mod setBg">
        <pc:chgData name="Sobia Anam" userId="098885680ee86815" providerId="LiveId" clId="{528D1882-B741-4CEF-8E81-B4AB4BC22E29}" dt="2022-11-26T09:44:46.264" v="838" actId="26606"/>
        <pc:sldMkLst>
          <pc:docMk/>
          <pc:sldMk cId="2228527306" sldId="262"/>
        </pc:sldMkLst>
        <pc:spChg chg="mo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2" creationId="{787E0786-156A-2A13-6047-258E6FBCC70C}"/>
          </ac:spMkLst>
        </pc:spChg>
        <pc:spChg chg="del mo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3" creationId="{B4206956-775E-295F-A5E9-80004CED5AB8}"/>
          </ac:spMkLst>
        </pc:spChg>
        <pc:spChg chg="ad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9" creationId="{B819A166-7571-4003-A6B8-B62034C3ED30}"/>
          </ac:spMkLst>
        </pc:spChg>
        <pc:graphicFrameChg chg="add">
          <ac:chgData name="Sobia Anam" userId="098885680ee86815" providerId="LiveId" clId="{528D1882-B741-4CEF-8E81-B4AB4BC22E29}" dt="2022-11-26T09:44:46.264" v="838" actId="26606"/>
          <ac:graphicFrameMkLst>
            <pc:docMk/>
            <pc:sldMk cId="2228527306" sldId="262"/>
            <ac:graphicFrameMk id="5" creationId="{E4F9159E-1C86-4249-41FB-F6AC6B834A3A}"/>
          </ac:graphicFrameMkLst>
        </pc:graphicFrameChg>
      </pc:sldChg>
      <pc:sldChg chg="addSp delSp modSp new mod setBg setClrOvrMap">
        <pc:chgData name="Sobia Anam" userId="098885680ee86815" providerId="LiveId" clId="{528D1882-B741-4CEF-8E81-B4AB4BC22E29}" dt="2022-11-26T09:44:07.196" v="837" actId="26606"/>
        <pc:sldMkLst>
          <pc:docMk/>
          <pc:sldMk cId="2078301761" sldId="263"/>
        </pc:sldMkLst>
        <pc:spChg chg="mod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2" creationId="{646888B2-8125-E551-AD29-E648EAC36886}"/>
          </ac:spMkLst>
        </pc:spChg>
        <pc:spChg chg="del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3" creationId="{975871C3-888C-B5E7-0696-15252B469C44}"/>
          </ac:spMkLst>
        </pc:spChg>
        <pc:spChg chg="add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9" creationId="{71B2258F-86CA-4D4D-8270-BC05FCDEBFB3}"/>
          </ac:spMkLst>
        </pc:spChg>
        <pc:picChg chg="add">
          <ac:chgData name="Sobia Anam" userId="098885680ee86815" providerId="LiveId" clId="{528D1882-B741-4CEF-8E81-B4AB4BC22E29}" dt="2022-11-26T09:44:07.196" v="837" actId="26606"/>
          <ac:picMkLst>
            <pc:docMk/>
            <pc:sldMk cId="2078301761" sldId="263"/>
            <ac:picMk id="5" creationId="{7B1E9E6F-A0DC-BF35-88B3-F0AD643CEBB3}"/>
          </ac:picMkLst>
        </pc:picChg>
      </pc:sldChg>
      <pc:sldChg chg="addSp delSp modSp new mod setBg modClrScheme chgLayout">
        <pc:chgData name="Sobia Anam" userId="098885680ee86815" providerId="LiveId" clId="{528D1882-B741-4CEF-8E81-B4AB4BC22E29}" dt="2022-11-27T13:03:26.826" v="869" actId="113"/>
        <pc:sldMkLst>
          <pc:docMk/>
          <pc:sldMk cId="2219195242" sldId="264"/>
        </pc:sldMkLst>
        <pc:spChg chg="del mod ord">
          <ac:chgData name="Sobia Anam" userId="098885680ee86815" providerId="LiveId" clId="{528D1882-B741-4CEF-8E81-B4AB4BC22E29}" dt="2022-11-27T13:01:48.697" v="841" actId="700"/>
          <ac:spMkLst>
            <pc:docMk/>
            <pc:sldMk cId="2219195242" sldId="264"/>
            <ac:spMk id="2" creationId="{1A9A4705-AEB2-C54D-4EAB-9D091AF80081}"/>
          </ac:spMkLst>
        </pc:spChg>
        <pc:spChg chg="del mod ord">
          <ac:chgData name="Sobia Anam" userId="098885680ee86815" providerId="LiveId" clId="{528D1882-B741-4CEF-8E81-B4AB4BC22E29}" dt="2022-11-27T13:01:48.697" v="841" actId="700"/>
          <ac:spMkLst>
            <pc:docMk/>
            <pc:sldMk cId="2219195242" sldId="264"/>
            <ac:spMk id="3" creationId="{273B79EF-EB2E-5112-6605-091F1F0EB609}"/>
          </ac:spMkLst>
        </pc:spChg>
        <pc:spChg chg="add mod or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4" creationId="{596CC177-A9D2-D46D-9043-6FD41EE41158}"/>
          </ac:spMkLst>
        </pc:spChg>
        <pc:spChg chg="add mod ord">
          <ac:chgData name="Sobia Anam" userId="098885680ee86815" providerId="LiveId" clId="{528D1882-B741-4CEF-8E81-B4AB4BC22E29}" dt="2022-11-27T13:03:26.826" v="869" actId="113"/>
          <ac:spMkLst>
            <pc:docMk/>
            <pc:sldMk cId="2219195242" sldId="264"/>
            <ac:spMk id="5" creationId="{039F53BA-8148-B1B4-C0D0-2C39C1B455EF}"/>
          </ac:spMkLst>
        </pc:spChg>
        <pc:spChg chg="ad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10" creationId="{5FB946D7-1CA4-446E-8795-007CACFDEB88}"/>
          </ac:spMkLst>
        </pc:spChg>
        <pc:spChg chg="ad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12" creationId="{192416F2-BC84-4D7C-80C6-6296C10C3819}"/>
          </ac:spMkLst>
        </pc:spChg>
        <pc:cxnChg chg="add">
          <ac:chgData name="Sobia Anam" userId="098885680ee86815" providerId="LiveId" clId="{528D1882-B741-4CEF-8E81-B4AB4BC22E29}" dt="2022-11-27T13:03:22.122" v="868" actId="26606"/>
          <ac:cxnSpMkLst>
            <pc:docMk/>
            <pc:sldMk cId="2219195242" sldId="264"/>
            <ac:cxnSpMk id="14" creationId="{2330623A-AB89-4E04-AC9A-2BAFBF85AE3A}"/>
          </ac:cxnSpMkLst>
        </pc:cxnChg>
      </pc:sldChg>
    </pc:docChg>
  </pc:docChgLst>
  <pc:docChgLst>
    <pc:chgData name="Sobia Anam" userId="098885680ee86815" providerId="LiveId" clId="{39ABFB6D-B6A2-47F7-912E-A5B0CF4BEBA2}"/>
    <pc:docChg chg="undo redo custSel addSld delSld modSld sldOrd">
      <pc:chgData name="Sobia Anam" userId="098885680ee86815" providerId="LiveId" clId="{39ABFB6D-B6A2-47F7-912E-A5B0CF4BEBA2}" dt="2022-11-30T03:50:06.140" v="2193" actId="26606"/>
      <pc:docMkLst>
        <pc:docMk/>
      </pc:docMkLst>
      <pc:sldChg chg="modSp mod">
        <pc:chgData name="Sobia Anam" userId="098885680ee86815" providerId="LiveId" clId="{39ABFB6D-B6A2-47F7-912E-A5B0CF4BEBA2}" dt="2022-11-29T13:14:22.104" v="142" actId="20577"/>
        <pc:sldMkLst>
          <pc:docMk/>
          <pc:sldMk cId="281560193" sldId="256"/>
        </pc:sldMkLst>
        <pc:spChg chg="mod">
          <ac:chgData name="Sobia Anam" userId="098885680ee86815" providerId="LiveId" clId="{39ABFB6D-B6A2-47F7-912E-A5B0CF4BEBA2}" dt="2022-11-29T13:14:22.104" v="142" actId="20577"/>
          <ac:spMkLst>
            <pc:docMk/>
            <pc:sldMk cId="281560193" sldId="256"/>
            <ac:spMk id="2" creationId="{6CB8CC2F-645D-A593-7940-BE69664D8DA8}"/>
          </ac:spMkLst>
        </pc:spChg>
        <pc:spChg chg="mod">
          <ac:chgData name="Sobia Anam" userId="098885680ee86815" providerId="LiveId" clId="{39ABFB6D-B6A2-47F7-912E-A5B0CF4BEBA2}" dt="2022-11-29T13:14:11.019" v="116" actId="20577"/>
          <ac:spMkLst>
            <pc:docMk/>
            <pc:sldMk cId="281560193" sldId="256"/>
            <ac:spMk id="3" creationId="{69479E20-F352-1FC4-59D0-818826558F0C}"/>
          </ac:spMkLst>
        </pc:spChg>
      </pc:sldChg>
      <pc:sldChg chg="addSp delSp modSp mod">
        <pc:chgData name="Sobia Anam" userId="098885680ee86815" providerId="LiveId" clId="{39ABFB6D-B6A2-47F7-912E-A5B0CF4BEBA2}" dt="2022-11-29T13:13:57.138" v="111" actId="27636"/>
        <pc:sldMkLst>
          <pc:docMk/>
          <pc:sldMk cId="3530059709" sldId="257"/>
        </pc:sldMkLst>
        <pc:spChg chg="add del">
          <ac:chgData name="Sobia Anam" userId="098885680ee86815" providerId="LiveId" clId="{39ABFB6D-B6A2-47F7-912E-A5B0CF4BEBA2}" dt="2022-11-29T13:13:20.118" v="90"/>
          <ac:spMkLst>
            <pc:docMk/>
            <pc:sldMk cId="3530059709" sldId="257"/>
            <ac:spMk id="2" creationId="{BE4FC122-8E0F-766A-1885-A2CCDAB53FDE}"/>
          </ac:spMkLst>
        </pc:spChg>
        <pc:spChg chg="add del">
          <ac:chgData name="Sobia Anam" userId="098885680ee86815" providerId="LiveId" clId="{39ABFB6D-B6A2-47F7-912E-A5B0CF4BEBA2}" dt="2022-11-29T13:13:23.975" v="92"/>
          <ac:spMkLst>
            <pc:docMk/>
            <pc:sldMk cId="3530059709" sldId="257"/>
            <ac:spMk id="3" creationId="{533C6DA9-F173-2E0F-CC68-ECFCAF3540FF}"/>
          </ac:spMkLst>
        </pc:spChg>
        <pc:spChg chg="mod">
          <ac:chgData name="Sobia Anam" userId="098885680ee86815" providerId="LiveId" clId="{39ABFB6D-B6A2-47F7-912E-A5B0CF4BEBA2}" dt="2022-11-29T13:13:57.138" v="111" actId="27636"/>
          <ac:spMkLst>
            <pc:docMk/>
            <pc:sldMk cId="3530059709" sldId="257"/>
            <ac:spMk id="5" creationId="{46E8E5E3-2054-07E3-25A1-2FF0D477D5A7}"/>
          </ac:spMkLst>
        </pc:spChg>
        <pc:spChg chg="add del">
          <ac:chgData name="Sobia Anam" userId="098885680ee86815" providerId="LiveId" clId="{39ABFB6D-B6A2-47F7-912E-A5B0CF4BEBA2}" dt="2022-11-29T13:13:28.369" v="96"/>
          <ac:spMkLst>
            <pc:docMk/>
            <pc:sldMk cId="3530059709" sldId="257"/>
            <ac:spMk id="6" creationId="{0F2BE355-78A8-5793-374E-A096204D741E}"/>
          </ac:spMkLst>
        </pc:spChg>
      </pc:sldChg>
      <pc:sldChg chg="modSp mod">
        <pc:chgData name="Sobia Anam" userId="098885680ee86815" providerId="LiveId" clId="{39ABFB6D-B6A2-47F7-912E-A5B0CF4BEBA2}" dt="2022-11-29T13:19:45.574" v="307" actId="20577"/>
        <pc:sldMkLst>
          <pc:docMk/>
          <pc:sldMk cId="1839907388" sldId="258"/>
        </pc:sldMkLst>
        <pc:spChg chg="mod">
          <ac:chgData name="Sobia Anam" userId="098885680ee86815" providerId="LiveId" clId="{39ABFB6D-B6A2-47F7-912E-A5B0CF4BEBA2}" dt="2022-11-29T13:15:51.544" v="251" actId="20577"/>
          <ac:spMkLst>
            <pc:docMk/>
            <pc:sldMk cId="1839907388" sldId="258"/>
            <ac:spMk id="2" creationId="{95083E37-46EC-0599-85C5-43D2A0D39264}"/>
          </ac:spMkLst>
        </pc:spChg>
        <pc:spChg chg="mod">
          <ac:chgData name="Sobia Anam" userId="098885680ee86815" providerId="LiveId" clId="{39ABFB6D-B6A2-47F7-912E-A5B0CF4BEBA2}" dt="2022-11-29T13:19:45.574" v="307" actId="20577"/>
          <ac:spMkLst>
            <pc:docMk/>
            <pc:sldMk cId="1839907388" sldId="258"/>
            <ac:spMk id="3" creationId="{4B995DE8-2050-F80C-1105-8AB97E3C695E}"/>
          </ac:spMkLst>
        </pc:spChg>
      </pc:sldChg>
      <pc:sldChg chg="modSp mod">
        <pc:chgData name="Sobia Anam" userId="098885680ee86815" providerId="LiveId" clId="{39ABFB6D-B6A2-47F7-912E-A5B0CF4BEBA2}" dt="2022-11-29T14:59:36.936" v="1673" actId="20577"/>
        <pc:sldMkLst>
          <pc:docMk/>
          <pc:sldMk cId="4075268740" sldId="259"/>
        </pc:sldMkLst>
        <pc:spChg chg="mod">
          <ac:chgData name="Sobia Anam" userId="098885680ee86815" providerId="LiveId" clId="{39ABFB6D-B6A2-47F7-912E-A5B0CF4BEBA2}" dt="2022-11-29T14:59:36.936" v="1673" actId="20577"/>
          <ac:spMkLst>
            <pc:docMk/>
            <pc:sldMk cId="4075268740" sldId="259"/>
            <ac:spMk id="3" creationId="{EF7DD6D3-68DB-F9BC-F8D8-42AE7A63123F}"/>
          </ac:spMkLst>
        </pc:spChg>
      </pc:sldChg>
      <pc:sldChg chg="del">
        <pc:chgData name="Sobia Anam" userId="098885680ee86815" providerId="LiveId" clId="{39ABFB6D-B6A2-47F7-912E-A5B0CF4BEBA2}" dt="2022-11-29T14:59:22.347" v="1669" actId="47"/>
        <pc:sldMkLst>
          <pc:docMk/>
          <pc:sldMk cId="3742436142" sldId="261"/>
        </pc:sldMkLst>
      </pc:sldChg>
      <pc:sldChg chg="del">
        <pc:chgData name="Sobia Anam" userId="098885680ee86815" providerId="LiveId" clId="{39ABFB6D-B6A2-47F7-912E-A5B0CF4BEBA2}" dt="2022-11-29T14:59:23.900" v="1670" actId="47"/>
        <pc:sldMkLst>
          <pc:docMk/>
          <pc:sldMk cId="2228527306" sldId="262"/>
        </pc:sldMkLst>
      </pc:sldChg>
      <pc:sldChg chg="del">
        <pc:chgData name="Sobia Anam" userId="098885680ee86815" providerId="LiveId" clId="{39ABFB6D-B6A2-47F7-912E-A5B0CF4BEBA2}" dt="2022-11-29T14:59:25.450" v="1671" actId="47"/>
        <pc:sldMkLst>
          <pc:docMk/>
          <pc:sldMk cId="2078301761" sldId="263"/>
        </pc:sldMkLst>
      </pc:sldChg>
      <pc:sldChg chg="addSp modSp new mod setBg">
        <pc:chgData name="Sobia Anam" userId="098885680ee86815" providerId="LiveId" clId="{39ABFB6D-B6A2-47F7-912E-A5B0CF4BEBA2}" dt="2022-11-29T16:21:57.019" v="1949" actId="20577"/>
        <pc:sldMkLst>
          <pc:docMk/>
          <pc:sldMk cId="2357397697" sldId="265"/>
        </pc:sldMkLst>
        <pc:spChg chg="mod">
          <ac:chgData name="Sobia Anam" userId="098885680ee86815" providerId="LiveId" clId="{39ABFB6D-B6A2-47F7-912E-A5B0CF4BEBA2}" dt="2022-11-29T13:15:36.290" v="235" actId="26606"/>
          <ac:spMkLst>
            <pc:docMk/>
            <pc:sldMk cId="2357397697" sldId="265"/>
            <ac:spMk id="2" creationId="{937CDD7A-9F21-E5A1-9DD1-1C9797786807}"/>
          </ac:spMkLst>
        </pc:spChg>
        <pc:spChg chg="mod">
          <ac:chgData name="Sobia Anam" userId="098885680ee86815" providerId="LiveId" clId="{39ABFB6D-B6A2-47F7-912E-A5B0CF4BEBA2}" dt="2022-11-29T16:21:57.019" v="1949" actId="20577"/>
          <ac:spMkLst>
            <pc:docMk/>
            <pc:sldMk cId="2357397697" sldId="265"/>
            <ac:spMk id="3" creationId="{4587F5BF-FB25-E198-F13D-5E19475635C5}"/>
          </ac:spMkLst>
        </pc:spChg>
        <pc:spChg chg="add">
          <ac:chgData name="Sobia Anam" userId="098885680ee86815" providerId="LiveId" clId="{39ABFB6D-B6A2-47F7-912E-A5B0CF4BEBA2}" dt="2022-11-29T13:15:36.290" v="235" actId="26606"/>
          <ac:spMkLst>
            <pc:docMk/>
            <pc:sldMk cId="2357397697" sldId="265"/>
            <ac:spMk id="8" creationId="{E8A8EAB8-D2FF-444D-B34B-7D32F106AD0E}"/>
          </ac:spMkLst>
        </pc:spChg>
        <pc:cxnChg chg="add">
          <ac:chgData name="Sobia Anam" userId="098885680ee86815" providerId="LiveId" clId="{39ABFB6D-B6A2-47F7-912E-A5B0CF4BEBA2}" dt="2022-11-29T13:15:36.290" v="235" actId="26606"/>
          <ac:cxnSpMkLst>
            <pc:docMk/>
            <pc:sldMk cId="2357397697" sldId="265"/>
            <ac:cxnSpMk id="10" creationId="{067633D1-6EE6-4118-B9F0-B363477BEE7A}"/>
          </ac:cxnSpMkLst>
        </pc:cxnChg>
        <pc:cxnChg chg="add">
          <ac:chgData name="Sobia Anam" userId="098885680ee86815" providerId="LiveId" clId="{39ABFB6D-B6A2-47F7-912E-A5B0CF4BEBA2}" dt="2022-11-29T13:15:36.290" v="235" actId="26606"/>
          <ac:cxnSpMkLst>
            <pc:docMk/>
            <pc:sldMk cId="2357397697" sldId="265"/>
            <ac:cxnSpMk id="12" creationId="{4AD7FFC6-42A9-49CB-B5E9-B3F6B038331B}"/>
          </ac:cxnSpMkLst>
        </pc:cxnChg>
      </pc:sldChg>
      <pc:sldChg chg="addSp delSp modSp new mod setBg modNotesTx">
        <pc:chgData name="Sobia Anam" userId="098885680ee86815" providerId="LiveId" clId="{39ABFB6D-B6A2-47F7-912E-A5B0CF4BEBA2}" dt="2022-11-29T13:38:22.517" v="1082" actId="26606"/>
        <pc:sldMkLst>
          <pc:docMk/>
          <pc:sldMk cId="2942480495" sldId="266"/>
        </pc:sldMkLst>
        <pc:spChg chg="mod">
          <ac:chgData name="Sobia Anam" userId="098885680ee86815" providerId="LiveId" clId="{39ABFB6D-B6A2-47F7-912E-A5B0CF4BEBA2}" dt="2022-11-29T13:38:22.517" v="1082" actId="26606"/>
          <ac:spMkLst>
            <pc:docMk/>
            <pc:sldMk cId="2942480495" sldId="266"/>
            <ac:spMk id="2" creationId="{FB42C72B-A1B2-CC35-68DF-29E56FB18CE0}"/>
          </ac:spMkLst>
        </pc:spChg>
        <pc:spChg chg="del mod">
          <ac:chgData name="Sobia Anam" userId="098885680ee86815" providerId="LiveId" clId="{39ABFB6D-B6A2-47F7-912E-A5B0CF4BEBA2}" dt="2022-11-29T13:38:22.517" v="1082" actId="26606"/>
          <ac:spMkLst>
            <pc:docMk/>
            <pc:sldMk cId="2942480495" sldId="266"/>
            <ac:spMk id="3" creationId="{4547BC8B-B97F-D3BE-DB2D-0C25207BF649}"/>
          </ac:spMkLst>
        </pc:spChg>
        <pc:spChg chg="add">
          <ac:chgData name="Sobia Anam" userId="098885680ee86815" providerId="LiveId" clId="{39ABFB6D-B6A2-47F7-912E-A5B0CF4BEBA2}" dt="2022-11-29T13:38:22.517" v="1082" actId="26606"/>
          <ac:spMkLst>
            <pc:docMk/>
            <pc:sldMk cId="2942480495" sldId="266"/>
            <ac:spMk id="9" creationId="{ADF2AA3E-C714-4E8D-9F46-9E6FFF7FBA36}"/>
          </ac:spMkLst>
        </pc:spChg>
        <pc:graphicFrameChg chg="add">
          <ac:chgData name="Sobia Anam" userId="098885680ee86815" providerId="LiveId" clId="{39ABFB6D-B6A2-47F7-912E-A5B0CF4BEBA2}" dt="2022-11-29T13:38:22.517" v="1082" actId="26606"/>
          <ac:graphicFrameMkLst>
            <pc:docMk/>
            <pc:sldMk cId="2942480495" sldId="266"/>
            <ac:graphicFrameMk id="5" creationId="{EAA62046-55F2-F13C-5E75-01AC10AA95FC}"/>
          </ac:graphicFrameMkLst>
        </pc:graphicFrameChg>
      </pc:sldChg>
      <pc:sldChg chg="addSp delSp modSp new mod setBg">
        <pc:chgData name="Sobia Anam" userId="098885680ee86815" providerId="LiveId" clId="{39ABFB6D-B6A2-47F7-912E-A5B0CF4BEBA2}" dt="2022-11-29T14:04:00.629" v="1236" actId="22"/>
        <pc:sldMkLst>
          <pc:docMk/>
          <pc:sldMk cId="2446763775" sldId="267"/>
        </pc:sldMkLst>
        <pc:spChg chg="mod">
          <ac:chgData name="Sobia Anam" userId="098885680ee86815" providerId="LiveId" clId="{39ABFB6D-B6A2-47F7-912E-A5B0CF4BEBA2}" dt="2022-11-29T13:36:29.618" v="1006" actId="26606"/>
          <ac:spMkLst>
            <pc:docMk/>
            <pc:sldMk cId="2446763775" sldId="267"/>
            <ac:spMk id="2" creationId="{89D3052A-8685-2F4C-563A-E43B8CB0749C}"/>
          </ac:spMkLst>
        </pc:spChg>
        <pc:spChg chg="del">
          <ac:chgData name="Sobia Anam" userId="098885680ee86815" providerId="LiveId" clId="{39ABFB6D-B6A2-47F7-912E-A5B0CF4BEBA2}" dt="2022-11-29T13:34:11.603" v="893" actId="3680"/>
          <ac:spMkLst>
            <pc:docMk/>
            <pc:sldMk cId="2446763775" sldId="267"/>
            <ac:spMk id="3" creationId="{19AEA2E5-59A0-D4DD-AEEF-153DC2C3E7B7}"/>
          </ac:spMkLst>
        </pc:spChg>
        <pc:spChg chg="add mod">
          <ac:chgData name="Sobia Anam" userId="098885680ee86815" providerId="LiveId" clId="{39ABFB6D-B6A2-47F7-912E-A5B0CF4BEBA2}" dt="2022-11-29T13:36:29.618" v="1006" actId="26606"/>
          <ac:spMkLst>
            <pc:docMk/>
            <pc:sldMk cId="2446763775" sldId="267"/>
            <ac:spMk id="5" creationId="{12D64543-3C6D-AED8-8CBD-C2BCADF9AD58}"/>
          </ac:spMkLst>
        </pc:spChg>
        <pc:spChg chg="add">
          <ac:chgData name="Sobia Anam" userId="098885680ee86815" providerId="LiveId" clId="{39ABFB6D-B6A2-47F7-912E-A5B0CF4BEBA2}" dt="2022-11-29T13:36:29.618" v="1006" actId="26606"/>
          <ac:spMkLst>
            <pc:docMk/>
            <pc:sldMk cId="2446763775" sldId="267"/>
            <ac:spMk id="10" creationId="{42A5316D-ED2F-4F89-B4B4-8D9240B1A348}"/>
          </ac:spMkLst>
        </pc:spChg>
        <pc:graphicFrameChg chg="add mod ord modGraphic">
          <ac:chgData name="Sobia Anam" userId="098885680ee86815" providerId="LiveId" clId="{39ABFB6D-B6A2-47F7-912E-A5B0CF4BEBA2}" dt="2022-11-29T13:36:29.618" v="1006" actId="26606"/>
          <ac:graphicFrameMkLst>
            <pc:docMk/>
            <pc:sldMk cId="2446763775" sldId="267"/>
            <ac:graphicFrameMk id="4" creationId="{3321C294-7D8F-57B5-709B-05457AF9A6C4}"/>
          </ac:graphicFrameMkLst>
        </pc:graphicFrameChg>
        <pc:picChg chg="add del">
          <ac:chgData name="Sobia Anam" userId="098885680ee86815" providerId="LiveId" clId="{39ABFB6D-B6A2-47F7-912E-A5B0CF4BEBA2}" dt="2022-11-29T14:04:00.629" v="1236" actId="22"/>
          <ac:picMkLst>
            <pc:docMk/>
            <pc:sldMk cId="2446763775" sldId="267"/>
            <ac:picMk id="7" creationId="{B5CF8D8C-2A0F-C869-C03F-E133760D25C2}"/>
          </ac:picMkLst>
        </pc:picChg>
      </pc:sldChg>
      <pc:sldChg chg="addSp modSp new mod">
        <pc:chgData name="Sobia Anam" userId="098885680ee86815" providerId="LiveId" clId="{39ABFB6D-B6A2-47F7-912E-A5B0CF4BEBA2}" dt="2022-11-29T14:07:57.293" v="1309" actId="13822"/>
        <pc:sldMkLst>
          <pc:docMk/>
          <pc:sldMk cId="704114892" sldId="268"/>
        </pc:sldMkLst>
        <pc:spChg chg="mod">
          <ac:chgData name="Sobia Anam" userId="098885680ee86815" providerId="LiveId" clId="{39ABFB6D-B6A2-47F7-912E-A5B0CF4BEBA2}" dt="2022-11-29T14:01:01.627" v="1094" actId="20577"/>
          <ac:spMkLst>
            <pc:docMk/>
            <pc:sldMk cId="704114892" sldId="268"/>
            <ac:spMk id="2" creationId="{2A8548A7-AC71-9BEE-C40F-66D1D197CFBA}"/>
          </ac:spMkLst>
        </pc:spChg>
        <pc:spChg chg="mod">
          <ac:chgData name="Sobia Anam" userId="098885680ee86815" providerId="LiveId" clId="{39ABFB6D-B6A2-47F7-912E-A5B0CF4BEBA2}" dt="2022-11-29T14:05:19.838" v="1275" actId="27636"/>
          <ac:spMkLst>
            <pc:docMk/>
            <pc:sldMk cId="704114892" sldId="268"/>
            <ac:spMk id="3" creationId="{A85E03AE-D893-820D-47FB-E5EE80B226DC}"/>
          </ac:spMkLst>
        </pc:spChg>
        <pc:spChg chg="add mod">
          <ac:chgData name="Sobia Anam" userId="098885680ee86815" providerId="LiveId" clId="{39ABFB6D-B6A2-47F7-912E-A5B0CF4BEBA2}" dt="2022-11-29T14:07:53.876" v="1308" actId="13822"/>
          <ac:spMkLst>
            <pc:docMk/>
            <pc:sldMk cId="704114892" sldId="268"/>
            <ac:spMk id="4" creationId="{4F6E6770-E1F5-EAFD-2546-97D5DEA57B76}"/>
          </ac:spMkLst>
        </pc:spChg>
        <pc:spChg chg="add mod">
          <ac:chgData name="Sobia Anam" userId="098885680ee86815" providerId="LiveId" clId="{39ABFB6D-B6A2-47F7-912E-A5B0CF4BEBA2}" dt="2022-11-29T14:07:57.293" v="1309" actId="13822"/>
          <ac:spMkLst>
            <pc:docMk/>
            <pc:sldMk cId="704114892" sldId="268"/>
            <ac:spMk id="5" creationId="{DF9F759B-AE48-38F9-698A-A10B3190BC5A}"/>
          </ac:spMkLst>
        </pc:spChg>
      </pc:sldChg>
      <pc:sldChg chg="addSp delSp modSp new mod setBg">
        <pc:chgData name="Sobia Anam" userId="098885680ee86815" providerId="LiveId" clId="{39ABFB6D-B6A2-47F7-912E-A5B0CF4BEBA2}" dt="2022-11-29T14:39:39.836" v="1544" actId="26606"/>
        <pc:sldMkLst>
          <pc:docMk/>
          <pc:sldMk cId="1502259178" sldId="269"/>
        </pc:sldMkLst>
        <pc:spChg chg="del mod">
          <ac:chgData name="Sobia Anam" userId="098885680ee86815" providerId="LiveId" clId="{39ABFB6D-B6A2-47F7-912E-A5B0CF4BEBA2}" dt="2022-11-29T14:39:33.336" v="1542" actId="478"/>
          <ac:spMkLst>
            <pc:docMk/>
            <pc:sldMk cId="1502259178" sldId="269"/>
            <ac:spMk id="2" creationId="{CC86C8B3-7E87-49E4-C0C0-1A4A0768A850}"/>
          </ac:spMkLst>
        </pc:spChg>
        <pc:spChg chg="add del mod">
          <ac:chgData name="Sobia Anam" userId="098885680ee86815" providerId="LiveId" clId="{39ABFB6D-B6A2-47F7-912E-A5B0CF4BEBA2}" dt="2022-11-29T14:33:01.869" v="1498" actId="22"/>
          <ac:spMkLst>
            <pc:docMk/>
            <pc:sldMk cId="1502259178" sldId="269"/>
            <ac:spMk id="3" creationId="{44959980-E354-6C43-B122-B7D63BC105EF}"/>
          </ac:spMkLst>
        </pc:spChg>
        <pc:spChg chg="add del">
          <ac:chgData name="Sobia Anam" userId="098885680ee86815" providerId="LiveId" clId="{39ABFB6D-B6A2-47F7-912E-A5B0CF4BEBA2}" dt="2022-11-29T14:03:53.987" v="1233" actId="22"/>
          <ac:spMkLst>
            <pc:docMk/>
            <pc:sldMk cId="1502259178" sldId="269"/>
            <ac:spMk id="7" creationId="{2AB34660-21E3-E997-B901-0C5192A7AA72}"/>
          </ac:spMkLst>
        </pc:spChg>
        <pc:spChg chg="add del mod">
          <ac:chgData name="Sobia Anam" userId="098885680ee86815" providerId="LiveId" clId="{39ABFB6D-B6A2-47F7-912E-A5B0CF4BEBA2}" dt="2022-11-29T14:39:35.794" v="1543" actId="478"/>
          <ac:spMkLst>
            <pc:docMk/>
            <pc:sldMk cId="1502259178" sldId="269"/>
            <ac:spMk id="13" creationId="{0EAA2DDA-C6E7-F517-EA09-9E71509F8FF8}"/>
          </ac:spMkLst>
        </pc:spChg>
        <pc:spChg chg="add del">
          <ac:chgData name="Sobia Anam" userId="098885680ee86815" providerId="LiveId" clId="{39ABFB6D-B6A2-47F7-912E-A5B0CF4BEBA2}" dt="2022-11-29T14:37:07.506" v="1516" actId="26606"/>
          <ac:spMkLst>
            <pc:docMk/>
            <pc:sldMk cId="1502259178" sldId="269"/>
            <ac:spMk id="16" creationId="{CDA1A2E9-63FE-408D-A803-8E306ECAB4B3}"/>
          </ac:spMkLst>
        </pc:spChg>
        <pc:spChg chg="add del">
          <ac:chgData name="Sobia Anam" userId="098885680ee86815" providerId="LiveId" clId="{39ABFB6D-B6A2-47F7-912E-A5B0CF4BEBA2}" dt="2022-11-29T14:37:07.506" v="1516" actId="26606"/>
          <ac:spMkLst>
            <pc:docMk/>
            <pc:sldMk cId="1502259178" sldId="269"/>
            <ac:spMk id="18" creationId="{FBE9F90C-C163-435B-9A68-D15C92D1CF2B}"/>
          </ac:spMkLst>
        </pc:spChg>
        <pc:spChg chg="add del">
          <ac:chgData name="Sobia Anam" userId="098885680ee86815" providerId="LiveId" clId="{39ABFB6D-B6A2-47F7-912E-A5B0CF4BEBA2}" dt="2022-11-29T14:37:07.506" v="1516" actId="26606"/>
          <ac:spMkLst>
            <pc:docMk/>
            <pc:sldMk cId="1502259178" sldId="269"/>
            <ac:spMk id="20" creationId="{1A882A9F-F4E9-4E23-8F0B-20B5DF42EAA9}"/>
          </ac:spMkLst>
        </pc:spChg>
        <pc:spChg chg="add del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22" creationId="{909E572F-9CDC-4214-9D42-FF0017649590}"/>
          </ac:spMkLst>
        </pc:spChg>
        <pc:spChg chg="add del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23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24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25" creationId="{A7A4B465-FBCC-4CD4-89A1-82992A7B47FF}"/>
          </ac:spMkLst>
        </pc:spChg>
        <pc:spChg chg="add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3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39:39.836" v="1544" actId="26606"/>
          <ac:spMkLst>
            <pc:docMk/>
            <pc:sldMk cId="1502259178" sldId="269"/>
            <ac:spMk id="32" creationId="{1855405F-37A2-4869-9154-F8BE3BECE6C3}"/>
          </ac:spMkLst>
        </pc:spChg>
        <pc:picChg chg="add del mod ord">
          <ac:chgData name="Sobia Anam" userId="098885680ee86815" providerId="LiveId" clId="{39ABFB6D-B6A2-47F7-912E-A5B0CF4BEBA2}" dt="2022-11-29T14:03:31.775" v="1230" actId="22"/>
          <ac:picMkLst>
            <pc:docMk/>
            <pc:sldMk cId="1502259178" sldId="269"/>
            <ac:picMk id="5" creationId="{48238DFC-85E8-6AB4-1F8C-CB0380FF050F}"/>
          </ac:picMkLst>
        </pc:picChg>
        <pc:picChg chg="add del mod ord">
          <ac:chgData name="Sobia Anam" userId="098885680ee86815" providerId="LiveId" clId="{39ABFB6D-B6A2-47F7-912E-A5B0CF4BEBA2}" dt="2022-11-29T14:03:57.820" v="1235" actId="22"/>
          <ac:picMkLst>
            <pc:docMk/>
            <pc:sldMk cId="1502259178" sldId="269"/>
            <ac:picMk id="9" creationId="{17030B03-31B5-E257-7A3E-12B7E7CBBE9A}"/>
          </ac:picMkLst>
        </pc:picChg>
        <pc:picChg chg="add mod ord">
          <ac:chgData name="Sobia Anam" userId="098885680ee86815" providerId="LiveId" clId="{39ABFB6D-B6A2-47F7-912E-A5B0CF4BEBA2}" dt="2022-11-29T14:39:39.836" v="1544" actId="26606"/>
          <ac:picMkLst>
            <pc:docMk/>
            <pc:sldMk cId="1502259178" sldId="269"/>
            <ac:picMk id="11" creationId="{110126EB-C553-F981-A1FB-DB3423966FEF}"/>
          </ac:picMkLst>
        </pc:picChg>
      </pc:sldChg>
      <pc:sldChg chg="addSp delSp modSp new mod ord setBg setClrOvrMap">
        <pc:chgData name="Sobia Anam" userId="098885680ee86815" providerId="LiveId" clId="{39ABFB6D-B6A2-47F7-912E-A5B0CF4BEBA2}" dt="2022-11-29T16:21:41.355" v="1946" actId="20577"/>
        <pc:sldMkLst>
          <pc:docMk/>
          <pc:sldMk cId="3236112023" sldId="270"/>
        </pc:sldMkLst>
        <pc:spChg chg="mod">
          <ac:chgData name="Sobia Anam" userId="098885680ee86815" providerId="LiveId" clId="{39ABFB6D-B6A2-47F7-912E-A5B0CF4BEBA2}" dt="2022-11-29T14:10:50.924" v="1348" actId="26606"/>
          <ac:spMkLst>
            <pc:docMk/>
            <pc:sldMk cId="3236112023" sldId="270"/>
            <ac:spMk id="2" creationId="{0E25BB39-02BC-9130-4AC5-5B210A3A4321}"/>
          </ac:spMkLst>
        </pc:spChg>
        <pc:spChg chg="mod ord">
          <ac:chgData name="Sobia Anam" userId="098885680ee86815" providerId="LiveId" clId="{39ABFB6D-B6A2-47F7-912E-A5B0CF4BEBA2}" dt="2022-11-29T16:21:41.355" v="1946" actId="20577"/>
          <ac:spMkLst>
            <pc:docMk/>
            <pc:sldMk cId="3236112023" sldId="270"/>
            <ac:spMk id="3" creationId="{29C35F25-5CFD-BCB8-C71F-BE09296304A6}"/>
          </ac:spMkLst>
        </pc:spChg>
        <pc:spChg chg="add del">
          <ac:chgData name="Sobia Anam" userId="098885680ee86815" providerId="LiveId" clId="{39ABFB6D-B6A2-47F7-912E-A5B0CF4BEBA2}" dt="2022-11-29T14:08:42.521" v="1316"/>
          <ac:spMkLst>
            <pc:docMk/>
            <pc:sldMk cId="3236112023" sldId="270"/>
            <ac:spMk id="4" creationId="{49B17A03-0FCC-8863-4270-C7B605E64640}"/>
          </ac:spMkLst>
        </pc:spChg>
        <pc:spChg chg="add del">
          <ac:chgData name="Sobia Anam" userId="098885680ee86815" providerId="LiveId" clId="{39ABFB6D-B6A2-47F7-912E-A5B0CF4BEBA2}" dt="2022-11-29T14:08:42.521" v="1316"/>
          <ac:spMkLst>
            <pc:docMk/>
            <pc:sldMk cId="3236112023" sldId="270"/>
            <ac:spMk id="5" creationId="{C8CEDA15-ADFC-3568-CDDF-EE1C0CDCA071}"/>
          </ac:spMkLst>
        </pc:spChg>
        <pc:spChg chg="add del">
          <ac:chgData name="Sobia Anam" userId="098885680ee86815" providerId="LiveId" clId="{39ABFB6D-B6A2-47F7-912E-A5B0CF4BEBA2}" dt="2022-11-29T14:08:42.521" v="1316"/>
          <ac:spMkLst>
            <pc:docMk/>
            <pc:sldMk cId="3236112023" sldId="270"/>
            <ac:spMk id="6" creationId="{967A13FA-2484-1AC7-008A-2224A3FB03F5}"/>
          </ac:spMkLst>
        </pc:spChg>
        <pc:spChg chg="add del">
          <ac:chgData name="Sobia Anam" userId="098885680ee86815" providerId="LiveId" clId="{39ABFB6D-B6A2-47F7-912E-A5B0CF4BEBA2}" dt="2022-11-29T14:10:46.451" v="1343" actId="26606"/>
          <ac:spMkLst>
            <pc:docMk/>
            <pc:sldMk cId="3236112023" sldId="270"/>
            <ac:spMk id="13" creationId="{CF62D2A7-8207-488C-9F46-316BA81A16C8}"/>
          </ac:spMkLst>
        </pc:spChg>
        <pc:spChg chg="add del">
          <ac:chgData name="Sobia Anam" userId="098885680ee86815" providerId="LiveId" clId="{39ABFB6D-B6A2-47F7-912E-A5B0CF4BEBA2}" dt="2022-11-29T14:10:46.451" v="1343" actId="26606"/>
          <ac:spMkLst>
            <pc:docMk/>
            <pc:sldMk cId="3236112023" sldId="270"/>
            <ac:spMk id="15" creationId="{52AC6D7F-F068-4E11-BB06-F601D89BB980}"/>
          </ac:spMkLst>
        </pc:spChg>
        <pc:spChg chg="add del">
          <ac:chgData name="Sobia Anam" userId="098885680ee86815" providerId="LiveId" clId="{39ABFB6D-B6A2-47F7-912E-A5B0CF4BEBA2}" dt="2022-11-29T14:10:48.195" v="1345" actId="26606"/>
          <ac:spMkLst>
            <pc:docMk/>
            <pc:sldMk cId="3236112023" sldId="270"/>
            <ac:spMk id="17" creationId="{42A5316D-ED2F-4F89-B4B4-8D9240B1A348}"/>
          </ac:spMkLst>
        </pc:spChg>
        <pc:spChg chg="add del">
          <ac:chgData name="Sobia Anam" userId="098885680ee86815" providerId="LiveId" clId="{39ABFB6D-B6A2-47F7-912E-A5B0CF4BEBA2}" dt="2022-11-29T14:10:50.897" v="1347" actId="26606"/>
          <ac:spMkLst>
            <pc:docMk/>
            <pc:sldMk cId="3236112023" sldId="270"/>
            <ac:spMk id="19" creationId="{B0792D4F-247E-46FE-85FC-881DEFA41D94}"/>
          </ac:spMkLst>
        </pc:spChg>
        <pc:spChg chg="add">
          <ac:chgData name="Sobia Anam" userId="098885680ee86815" providerId="LiveId" clId="{39ABFB6D-B6A2-47F7-912E-A5B0CF4BEBA2}" dt="2022-11-29T14:10:50.924" v="1348" actId="26606"/>
          <ac:spMkLst>
            <pc:docMk/>
            <pc:sldMk cId="3236112023" sldId="270"/>
            <ac:spMk id="22" creationId="{C232B152-3720-4D3B-97ED-45CE5483F16F}"/>
          </ac:spMkLst>
        </pc:spChg>
        <pc:spChg chg="add">
          <ac:chgData name="Sobia Anam" userId="098885680ee86815" providerId="LiveId" clId="{39ABFB6D-B6A2-47F7-912E-A5B0CF4BEBA2}" dt="2022-11-29T14:10:50.924" v="1348" actId="26606"/>
          <ac:spMkLst>
            <pc:docMk/>
            <pc:sldMk cId="3236112023" sldId="270"/>
            <ac:spMk id="23" creationId="{11BAB570-FF10-4E96-8A3F-FA9804702B89}"/>
          </ac:spMkLst>
        </pc:spChg>
        <pc:spChg chg="add">
          <ac:chgData name="Sobia Anam" userId="098885680ee86815" providerId="LiveId" clId="{39ABFB6D-B6A2-47F7-912E-A5B0CF4BEBA2}" dt="2022-11-29T14:10:50.924" v="1348" actId="26606"/>
          <ac:spMkLst>
            <pc:docMk/>
            <pc:sldMk cId="3236112023" sldId="270"/>
            <ac:spMk id="24" creationId="{4B9FAFB2-BEB5-4848-8018-BCAD99E2E1AA}"/>
          </ac:spMkLst>
        </pc:spChg>
        <pc:picChg chg="add mod">
          <ac:chgData name="Sobia Anam" userId="098885680ee86815" providerId="LiveId" clId="{39ABFB6D-B6A2-47F7-912E-A5B0CF4BEBA2}" dt="2022-11-29T14:10:50.924" v="1348" actId="26606"/>
          <ac:picMkLst>
            <pc:docMk/>
            <pc:sldMk cId="3236112023" sldId="270"/>
            <ac:picMk id="8" creationId="{8E7FD3E2-B21E-E784-6797-74C4B7E0D1BE}"/>
          </ac:picMkLst>
        </pc:picChg>
        <pc:cxnChg chg="add del">
          <ac:chgData name="Sobia Anam" userId="098885680ee86815" providerId="LiveId" clId="{39ABFB6D-B6A2-47F7-912E-A5B0CF4BEBA2}" dt="2022-11-29T14:10:50.897" v="1347" actId="26606"/>
          <ac:cxnSpMkLst>
            <pc:docMk/>
            <pc:sldMk cId="3236112023" sldId="270"/>
            <ac:cxnSpMk id="20" creationId="{CE272F12-AF86-441A-BC1B-C014BBBF85B5}"/>
          </ac:cxnSpMkLst>
        </pc:cxnChg>
      </pc:sldChg>
      <pc:sldChg chg="addSp delSp modSp new mod setBg setClrOvrMap">
        <pc:chgData name="Sobia Anam" userId="098885680ee86815" providerId="LiveId" clId="{39ABFB6D-B6A2-47F7-912E-A5B0CF4BEBA2}" dt="2022-11-29T15:01:36.176" v="1693" actId="26606"/>
        <pc:sldMkLst>
          <pc:docMk/>
          <pc:sldMk cId="3847414281" sldId="271"/>
        </pc:sldMkLst>
        <pc:spChg chg="mod">
          <ac:chgData name="Sobia Anam" userId="098885680ee86815" providerId="LiveId" clId="{39ABFB6D-B6A2-47F7-912E-A5B0CF4BEBA2}" dt="2022-11-29T15:01:36.176" v="1693" actId="26606"/>
          <ac:spMkLst>
            <pc:docMk/>
            <pc:sldMk cId="3847414281" sldId="271"/>
            <ac:spMk id="2" creationId="{C17AC504-DBCC-5B4A-A585-61AD4C68AF12}"/>
          </ac:spMkLst>
        </pc:spChg>
        <pc:spChg chg="add del mod ord">
          <ac:chgData name="Sobia Anam" userId="098885680ee86815" providerId="LiveId" clId="{39ABFB6D-B6A2-47F7-912E-A5B0CF4BEBA2}" dt="2022-11-29T15:01:36.176" v="1693" actId="26606"/>
          <ac:spMkLst>
            <pc:docMk/>
            <pc:sldMk cId="3847414281" sldId="271"/>
            <ac:spMk id="3" creationId="{BB2970EC-3647-0FD0-D640-2F764EE19681}"/>
          </ac:spMkLst>
        </pc:spChg>
        <pc:spChg chg="add del">
          <ac:chgData name="Sobia Anam" userId="098885680ee86815" providerId="LiveId" clId="{39ABFB6D-B6A2-47F7-912E-A5B0CF4BEBA2}" dt="2022-11-29T14:28:42.416" v="1430" actId="26606"/>
          <ac:spMkLst>
            <pc:docMk/>
            <pc:sldMk cId="3847414281" sldId="271"/>
            <ac:spMk id="3081" creationId="{AB45A142-4255-493C-8284-5D566C121B10}"/>
          </ac:spMkLst>
        </pc:spChg>
        <pc:spChg chg="add del">
          <ac:chgData name="Sobia Anam" userId="098885680ee86815" providerId="LiveId" clId="{39ABFB6D-B6A2-47F7-912E-A5B0CF4BEBA2}" dt="2022-11-29T14:28:49.962" v="1434" actId="26606"/>
          <ac:spMkLst>
            <pc:docMk/>
            <pc:sldMk cId="3847414281" sldId="271"/>
            <ac:spMk id="3085" creationId="{F78796AF-79A0-47AC-BEFD-BFFC00F968C4}"/>
          </ac:spMkLst>
        </pc:spChg>
        <pc:spChg chg="add del">
          <ac:chgData name="Sobia Anam" userId="098885680ee86815" providerId="LiveId" clId="{39ABFB6D-B6A2-47F7-912E-A5B0CF4BEBA2}" dt="2022-11-29T14:28:44.391" v="1432" actId="26606"/>
          <ac:spMkLst>
            <pc:docMk/>
            <pc:sldMk cId="3847414281" sldId="271"/>
            <ac:spMk id="3090" creationId="{25E62178-5DE6-44C8-AE62-8B9F37AC0167}"/>
          </ac:spMkLst>
        </pc:spChg>
        <pc:spChg chg="add del">
          <ac:chgData name="Sobia Anam" userId="098885680ee86815" providerId="LiveId" clId="{39ABFB6D-B6A2-47F7-912E-A5B0CF4BEBA2}" dt="2022-11-29T14:28:49.962" v="1434" actId="26606"/>
          <ac:spMkLst>
            <pc:docMk/>
            <pc:sldMk cId="3847414281" sldId="271"/>
            <ac:spMk id="3093" creationId="{0DE6A193-4755-479A-BC6F-A7EBCA73BE1A}"/>
          </ac:spMkLst>
        </pc:spChg>
        <pc:spChg chg="add del">
          <ac:chgData name="Sobia Anam" userId="098885680ee86815" providerId="LiveId" clId="{39ABFB6D-B6A2-47F7-912E-A5B0CF4BEBA2}" dt="2022-11-29T14:28:49.962" v="1434" actId="26606"/>
          <ac:spMkLst>
            <pc:docMk/>
            <pc:sldMk cId="3847414281" sldId="271"/>
            <ac:spMk id="3094" creationId="{5A55B759-31A7-423C-9BC2-A8BC09FE98B9}"/>
          </ac:spMkLst>
        </pc:spChg>
        <pc:spChg chg="add del">
          <ac:chgData name="Sobia Anam" userId="098885680ee86815" providerId="LiveId" clId="{39ABFB6D-B6A2-47F7-912E-A5B0CF4BEBA2}" dt="2022-11-29T15:01:36.176" v="1693" actId="26606"/>
          <ac:spMkLst>
            <pc:docMk/>
            <pc:sldMk cId="3847414281" sldId="271"/>
            <ac:spMk id="3096" creationId="{7CA0DAA6-33B8-4A25-810D-2F4D816FB40E}"/>
          </ac:spMkLst>
        </pc:spChg>
        <pc:spChg chg="add del">
          <ac:chgData name="Sobia Anam" userId="098885680ee86815" providerId="LiveId" clId="{39ABFB6D-B6A2-47F7-912E-A5B0CF4BEBA2}" dt="2022-11-29T15:01:19.587" v="1686" actId="26606"/>
          <ac:spMkLst>
            <pc:docMk/>
            <pc:sldMk cId="3847414281" sldId="271"/>
            <ac:spMk id="3101" creationId="{35F0E358-1E49-4920-80D8-C3D138708838}"/>
          </ac:spMkLst>
        </pc:spChg>
        <pc:spChg chg="add del">
          <ac:chgData name="Sobia Anam" userId="098885680ee86815" providerId="LiveId" clId="{39ABFB6D-B6A2-47F7-912E-A5B0CF4BEBA2}" dt="2022-11-29T15:01:19.587" v="1686" actId="26606"/>
          <ac:spMkLst>
            <pc:docMk/>
            <pc:sldMk cId="3847414281" sldId="271"/>
            <ac:spMk id="3103" creationId="{E2D2362D-7010-4036-B9CA-03DFC8EB3B01}"/>
          </ac:spMkLst>
        </pc:spChg>
        <pc:spChg chg="add del">
          <ac:chgData name="Sobia Anam" userId="098885680ee86815" providerId="LiveId" clId="{39ABFB6D-B6A2-47F7-912E-A5B0CF4BEBA2}" dt="2022-11-29T15:01:19.587" v="1686" actId="26606"/>
          <ac:spMkLst>
            <pc:docMk/>
            <pc:sldMk cId="3847414281" sldId="271"/>
            <ac:spMk id="3105" creationId="{DC85BF5E-2BD6-4E5B-8EA3-420B45BB03FA}"/>
          </ac:spMkLst>
        </pc:spChg>
        <pc:spChg chg="add del">
          <ac:chgData name="Sobia Anam" userId="098885680ee86815" providerId="LiveId" clId="{39ABFB6D-B6A2-47F7-912E-A5B0CF4BEBA2}" dt="2022-11-29T15:01:19.587" v="1686" actId="26606"/>
          <ac:spMkLst>
            <pc:docMk/>
            <pc:sldMk cId="3847414281" sldId="271"/>
            <ac:spMk id="3107" creationId="{740D8E28-91B5-42B0-9D6C-B777D8AD90C2}"/>
          </ac:spMkLst>
        </pc:spChg>
        <pc:spChg chg="add del">
          <ac:chgData name="Sobia Anam" userId="098885680ee86815" providerId="LiveId" clId="{39ABFB6D-B6A2-47F7-912E-A5B0CF4BEBA2}" dt="2022-11-29T15:01:22.738" v="1688" actId="26606"/>
          <ac:spMkLst>
            <pc:docMk/>
            <pc:sldMk cId="3847414281" sldId="271"/>
            <ac:spMk id="3109" creationId="{43B6B5C9-BE23-4C39-92DF-62F5C1B96202}"/>
          </ac:spMkLst>
        </pc:spChg>
        <pc:spChg chg="add del">
          <ac:chgData name="Sobia Anam" userId="098885680ee86815" providerId="LiveId" clId="{39ABFB6D-B6A2-47F7-912E-A5B0CF4BEBA2}" dt="2022-11-29T15:01:26.272" v="1690" actId="26606"/>
          <ac:spMkLst>
            <pc:docMk/>
            <pc:sldMk cId="3847414281" sldId="271"/>
            <ac:spMk id="3113" creationId="{C232B152-3720-4D3B-97ED-45CE5483F16F}"/>
          </ac:spMkLst>
        </pc:spChg>
        <pc:spChg chg="add del">
          <ac:chgData name="Sobia Anam" userId="098885680ee86815" providerId="LiveId" clId="{39ABFB6D-B6A2-47F7-912E-A5B0CF4BEBA2}" dt="2022-11-29T15:01:26.272" v="1690" actId="26606"/>
          <ac:spMkLst>
            <pc:docMk/>
            <pc:sldMk cId="3847414281" sldId="271"/>
            <ac:spMk id="3114" creationId="{11BAB570-FF10-4E96-8A3F-FA9804702B89}"/>
          </ac:spMkLst>
        </pc:spChg>
        <pc:spChg chg="add del">
          <ac:chgData name="Sobia Anam" userId="098885680ee86815" providerId="LiveId" clId="{39ABFB6D-B6A2-47F7-912E-A5B0CF4BEBA2}" dt="2022-11-29T15:01:26.272" v="1690" actId="26606"/>
          <ac:spMkLst>
            <pc:docMk/>
            <pc:sldMk cId="3847414281" sldId="271"/>
            <ac:spMk id="3115" creationId="{4B9FAFB2-BEB5-4848-8018-BCAD99E2E1AA}"/>
          </ac:spMkLst>
        </pc:spChg>
        <pc:spChg chg="add del">
          <ac:chgData name="Sobia Anam" userId="098885680ee86815" providerId="LiveId" clId="{39ABFB6D-B6A2-47F7-912E-A5B0CF4BEBA2}" dt="2022-11-29T15:01:36.163" v="1692" actId="26606"/>
          <ac:spMkLst>
            <pc:docMk/>
            <pc:sldMk cId="3847414281" sldId="271"/>
            <ac:spMk id="3117" creationId="{CEB41C5C-0F34-4DDA-9D7C-5E717F35F60C}"/>
          </ac:spMkLst>
        </pc:spChg>
        <pc:spChg chg="add">
          <ac:chgData name="Sobia Anam" userId="098885680ee86815" providerId="LiveId" clId="{39ABFB6D-B6A2-47F7-912E-A5B0CF4BEBA2}" dt="2022-11-29T15:01:36.176" v="1693" actId="26606"/>
          <ac:spMkLst>
            <pc:docMk/>
            <pc:sldMk cId="3847414281" sldId="271"/>
            <ac:spMk id="3120" creationId="{CEB41C5C-0F34-4DDA-9D7C-5E717F35F60C}"/>
          </ac:spMkLst>
        </pc:spChg>
        <pc:grpChg chg="add del">
          <ac:chgData name="Sobia Anam" userId="098885680ee86815" providerId="LiveId" clId="{39ABFB6D-B6A2-47F7-912E-A5B0CF4BEBA2}" dt="2022-11-29T14:28:44.391" v="1432" actId="26606"/>
          <ac:grpSpMkLst>
            <pc:docMk/>
            <pc:sldMk cId="3847414281" sldId="271"/>
            <ac:grpSpMk id="3091" creationId="{C29863D6-0FE2-4F80-9C72-1419BDEB4EDA}"/>
          </ac:grpSpMkLst>
        </pc:grpChg>
        <pc:grpChg chg="add del">
          <ac:chgData name="Sobia Anam" userId="098885680ee86815" providerId="LiveId" clId="{39ABFB6D-B6A2-47F7-912E-A5B0CF4BEBA2}" dt="2022-11-29T15:01:22.738" v="1688" actId="26606"/>
          <ac:grpSpMkLst>
            <pc:docMk/>
            <pc:sldMk cId="3847414281" sldId="271"/>
            <ac:grpSpMk id="3110" creationId="{4933887F-5725-499E-8BC5-19BEFD54DB80}"/>
          </ac:grpSpMkLst>
        </pc:grpChg>
        <pc:picChg chg="add del mod">
          <ac:chgData name="Sobia Anam" userId="098885680ee86815" providerId="LiveId" clId="{39ABFB6D-B6A2-47F7-912E-A5B0CF4BEBA2}" dt="2022-11-29T14:27:27.562" v="1397"/>
          <ac:picMkLst>
            <pc:docMk/>
            <pc:sldMk cId="3847414281" sldId="271"/>
            <ac:picMk id="3074" creationId="{B8D0F0CF-5869-5194-4C37-91B587283106}"/>
          </ac:picMkLst>
        </pc:picChg>
        <pc:picChg chg="add mod ord">
          <ac:chgData name="Sobia Anam" userId="098885680ee86815" providerId="LiveId" clId="{39ABFB6D-B6A2-47F7-912E-A5B0CF4BEBA2}" dt="2022-11-29T15:01:36.176" v="1693" actId="26606"/>
          <ac:picMkLst>
            <pc:docMk/>
            <pc:sldMk cId="3847414281" sldId="271"/>
            <ac:picMk id="3076" creationId="{539454FD-4E21-302F-F9B7-AC5D290163FF}"/>
          </ac:picMkLst>
        </pc:picChg>
        <pc:cxnChg chg="add del">
          <ac:chgData name="Sobia Anam" userId="098885680ee86815" providerId="LiveId" clId="{39ABFB6D-B6A2-47F7-912E-A5B0CF4BEBA2}" dt="2022-11-29T14:28:42.416" v="1430" actId="26606"/>
          <ac:cxnSpMkLst>
            <pc:docMk/>
            <pc:sldMk cId="3847414281" sldId="271"/>
            <ac:cxnSpMk id="3083" creationId="{38FB9660-F42F-4313-BBC4-47C007FE484C}"/>
          </ac:cxnSpMkLst>
        </pc:cxnChg>
        <pc:cxnChg chg="add del">
          <ac:chgData name="Sobia Anam" userId="098885680ee86815" providerId="LiveId" clId="{39ABFB6D-B6A2-47F7-912E-A5B0CF4BEBA2}" dt="2022-11-29T15:01:36.163" v="1692" actId="26606"/>
          <ac:cxnSpMkLst>
            <pc:docMk/>
            <pc:sldMk cId="3847414281" sldId="271"/>
            <ac:cxnSpMk id="3118" creationId="{57E1E5E6-F385-4E9C-B201-BA5BDE5CAD52}"/>
          </ac:cxnSpMkLst>
        </pc:cxnChg>
        <pc:cxnChg chg="add">
          <ac:chgData name="Sobia Anam" userId="098885680ee86815" providerId="LiveId" clId="{39ABFB6D-B6A2-47F7-912E-A5B0CF4BEBA2}" dt="2022-11-29T15:01:36.176" v="1693" actId="26606"/>
          <ac:cxnSpMkLst>
            <pc:docMk/>
            <pc:sldMk cId="3847414281" sldId="271"/>
            <ac:cxnSpMk id="3121" creationId="{57E1E5E6-F385-4E9C-B201-BA5BDE5CAD52}"/>
          </ac:cxnSpMkLst>
        </pc:cxnChg>
      </pc:sldChg>
      <pc:sldChg chg="modSp new mod">
        <pc:chgData name="Sobia Anam" userId="098885680ee86815" providerId="LiveId" clId="{39ABFB6D-B6A2-47F7-912E-A5B0CF4BEBA2}" dt="2022-11-30T03:14:45.628" v="2078" actId="20577"/>
        <pc:sldMkLst>
          <pc:docMk/>
          <pc:sldMk cId="2284719259" sldId="272"/>
        </pc:sldMkLst>
        <pc:spChg chg="mod">
          <ac:chgData name="Sobia Anam" userId="098885680ee86815" providerId="LiveId" clId="{39ABFB6D-B6A2-47F7-912E-A5B0CF4BEBA2}" dt="2022-11-29T15:00:41.572" v="1679"/>
          <ac:spMkLst>
            <pc:docMk/>
            <pc:sldMk cId="2284719259" sldId="272"/>
            <ac:spMk id="2" creationId="{9B3FC47A-5F9A-641C-9249-4912849BA7D4}"/>
          </ac:spMkLst>
        </pc:spChg>
        <pc:spChg chg="mod">
          <ac:chgData name="Sobia Anam" userId="098885680ee86815" providerId="LiveId" clId="{39ABFB6D-B6A2-47F7-912E-A5B0CF4BEBA2}" dt="2022-11-30T03:14:45.628" v="2078" actId="20577"/>
          <ac:spMkLst>
            <pc:docMk/>
            <pc:sldMk cId="2284719259" sldId="272"/>
            <ac:spMk id="3" creationId="{43D381BE-6362-544D-9F87-EF77A0AD51F0}"/>
          </ac:spMkLst>
        </pc:spChg>
      </pc:sldChg>
      <pc:sldChg chg="addSp delSp modSp new mod setBg">
        <pc:chgData name="Sobia Anam" userId="098885680ee86815" providerId="LiveId" clId="{39ABFB6D-B6A2-47F7-912E-A5B0CF4BEBA2}" dt="2022-11-29T14:38:47.125" v="1532" actId="26606"/>
        <pc:sldMkLst>
          <pc:docMk/>
          <pc:sldMk cId="1507547942" sldId="273"/>
        </pc:sldMkLst>
        <pc:spChg chg="del mod">
          <ac:chgData name="Sobia Anam" userId="098885680ee86815" providerId="LiveId" clId="{39ABFB6D-B6A2-47F7-912E-A5B0CF4BEBA2}" dt="2022-11-29T14:38:28.283" v="1530" actId="478"/>
          <ac:spMkLst>
            <pc:docMk/>
            <pc:sldMk cId="1507547942" sldId="273"/>
            <ac:spMk id="2" creationId="{F2D495BC-E24C-CE2C-E4AC-23F022EAA5D8}"/>
          </ac:spMkLst>
        </pc:spChg>
        <pc:spChg chg="del">
          <ac:chgData name="Sobia Anam" userId="098885680ee86815" providerId="LiveId" clId="{39ABFB6D-B6A2-47F7-912E-A5B0CF4BEBA2}" dt="2022-11-29T14:34:12.103" v="1502" actId="22"/>
          <ac:spMkLst>
            <pc:docMk/>
            <pc:sldMk cId="1507547942" sldId="273"/>
            <ac:spMk id="3" creationId="{E8556A40-E2FE-76A1-171C-A2235A5529E8}"/>
          </ac:spMkLst>
        </pc:spChg>
        <pc:spChg chg="add del mod">
          <ac:chgData name="Sobia Anam" userId="098885680ee86815" providerId="LiveId" clId="{39ABFB6D-B6A2-47F7-912E-A5B0CF4BEBA2}" dt="2022-11-29T14:38:30.452" v="1531" actId="478"/>
          <ac:spMkLst>
            <pc:docMk/>
            <pc:sldMk cId="1507547942" sldId="273"/>
            <ac:spMk id="7" creationId="{D14FA10B-DC58-5E95-1338-9A38D9A47AD9}"/>
          </ac:spMkLst>
        </pc:spChg>
        <pc:spChg chg="add del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38:47.125" v="1532" actId="26606"/>
          <ac:spMkLst>
            <pc:docMk/>
            <pc:sldMk cId="1507547942" sldId="273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38:47.125" v="1532" actId="26606"/>
          <ac:picMkLst>
            <pc:docMk/>
            <pc:sldMk cId="1507547942" sldId="273"/>
            <ac:picMk id="5" creationId="{54441F5F-AC1F-D4DE-0674-FFB3EF1ED4E5}"/>
          </ac:picMkLst>
        </pc:picChg>
      </pc:sldChg>
      <pc:sldChg chg="addSp delSp modSp new mod ord setBg">
        <pc:chgData name="Sobia Anam" userId="098885680ee86815" providerId="LiveId" clId="{39ABFB6D-B6A2-47F7-912E-A5B0CF4BEBA2}" dt="2022-11-29T14:39:54.457" v="1547" actId="26606"/>
        <pc:sldMkLst>
          <pc:docMk/>
          <pc:sldMk cId="16473674" sldId="274"/>
        </pc:sldMkLst>
        <pc:spChg chg="del mod">
          <ac:chgData name="Sobia Anam" userId="098885680ee86815" providerId="LiveId" clId="{39ABFB6D-B6A2-47F7-912E-A5B0CF4BEBA2}" dt="2022-11-29T14:39:46.903" v="1545" actId="478"/>
          <ac:spMkLst>
            <pc:docMk/>
            <pc:sldMk cId="16473674" sldId="274"/>
            <ac:spMk id="2" creationId="{ACD06C90-DCAA-2DE1-DAE1-35707359A546}"/>
          </ac:spMkLst>
        </pc:spChg>
        <pc:spChg chg="del">
          <ac:chgData name="Sobia Anam" userId="098885680ee86815" providerId="LiveId" clId="{39ABFB6D-B6A2-47F7-912E-A5B0CF4BEBA2}" dt="2022-11-29T14:34:52.020" v="1506" actId="22"/>
          <ac:spMkLst>
            <pc:docMk/>
            <pc:sldMk cId="16473674" sldId="274"/>
            <ac:spMk id="3" creationId="{0942FC0F-6F58-D4B0-8464-F0F8F4FC644B}"/>
          </ac:spMkLst>
        </pc:spChg>
        <pc:spChg chg="add del mod">
          <ac:chgData name="Sobia Anam" userId="098885680ee86815" providerId="LiveId" clId="{39ABFB6D-B6A2-47F7-912E-A5B0CF4BEBA2}" dt="2022-11-29T14:39:52.322" v="1546" actId="478"/>
          <ac:spMkLst>
            <pc:docMk/>
            <pc:sldMk cId="16473674" sldId="274"/>
            <ac:spMk id="7" creationId="{5FA27912-0FAA-CB61-5C06-21D3B52A6633}"/>
          </ac:spMkLst>
        </pc:spChg>
        <pc:spChg chg="add del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39:54.457" v="1547" actId="26606"/>
          <ac:spMkLst>
            <pc:docMk/>
            <pc:sldMk cId="16473674" sldId="274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39:54.457" v="1547" actId="26606"/>
          <ac:picMkLst>
            <pc:docMk/>
            <pc:sldMk cId="16473674" sldId="274"/>
            <ac:picMk id="5" creationId="{8F47A03B-FD82-7D7D-F439-2B88D9919416}"/>
          </ac:picMkLst>
        </pc:picChg>
      </pc:sldChg>
      <pc:sldChg chg="addSp delSp modSp new mod setBg">
        <pc:chgData name="Sobia Anam" userId="098885680ee86815" providerId="LiveId" clId="{39ABFB6D-B6A2-47F7-912E-A5B0CF4BEBA2}" dt="2022-11-29T14:40:04.583" v="1550" actId="26606"/>
        <pc:sldMkLst>
          <pc:docMk/>
          <pc:sldMk cId="3831564658" sldId="275"/>
        </pc:sldMkLst>
        <pc:spChg chg="del mod">
          <ac:chgData name="Sobia Anam" userId="098885680ee86815" providerId="LiveId" clId="{39ABFB6D-B6A2-47F7-912E-A5B0CF4BEBA2}" dt="2022-11-29T14:40:00.692" v="1548" actId="478"/>
          <ac:spMkLst>
            <pc:docMk/>
            <pc:sldMk cId="3831564658" sldId="275"/>
            <ac:spMk id="2" creationId="{8D1DB42F-BD30-8060-93E2-ACF92BF735E1}"/>
          </ac:spMkLst>
        </pc:spChg>
        <pc:spChg chg="del">
          <ac:chgData name="Sobia Anam" userId="098885680ee86815" providerId="LiveId" clId="{39ABFB6D-B6A2-47F7-912E-A5B0CF4BEBA2}" dt="2022-11-29T14:35:13.931" v="1508" actId="22"/>
          <ac:spMkLst>
            <pc:docMk/>
            <pc:sldMk cId="3831564658" sldId="275"/>
            <ac:spMk id="3" creationId="{82BADF98-1802-DED0-F6E7-3DB41F3CF791}"/>
          </ac:spMkLst>
        </pc:spChg>
        <pc:spChg chg="add del mod">
          <ac:chgData name="Sobia Anam" userId="098885680ee86815" providerId="LiveId" clId="{39ABFB6D-B6A2-47F7-912E-A5B0CF4BEBA2}" dt="2022-11-29T14:40:02.958" v="1549" actId="478"/>
          <ac:spMkLst>
            <pc:docMk/>
            <pc:sldMk cId="3831564658" sldId="275"/>
            <ac:spMk id="7" creationId="{EE709008-D3F9-AFDD-F080-92E894D056EB}"/>
          </ac:spMkLst>
        </pc:spChg>
        <pc:spChg chg="add del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0:04.583" v="1550" actId="26606"/>
          <ac:spMkLst>
            <pc:docMk/>
            <pc:sldMk cId="3831564658" sldId="275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0:04.583" v="1550" actId="26606"/>
          <ac:picMkLst>
            <pc:docMk/>
            <pc:sldMk cId="3831564658" sldId="275"/>
            <ac:picMk id="5" creationId="{3AD80F57-802B-597D-768C-CAB45A325AAB}"/>
          </ac:picMkLst>
        </pc:picChg>
      </pc:sldChg>
      <pc:sldChg chg="addSp delSp modSp new mod setBg">
        <pc:chgData name="Sobia Anam" userId="098885680ee86815" providerId="LiveId" clId="{39ABFB6D-B6A2-47F7-912E-A5B0CF4BEBA2}" dt="2022-11-29T14:40:12.752" v="1553" actId="26606"/>
        <pc:sldMkLst>
          <pc:docMk/>
          <pc:sldMk cId="89952556" sldId="276"/>
        </pc:sldMkLst>
        <pc:spChg chg="del mod">
          <ac:chgData name="Sobia Anam" userId="098885680ee86815" providerId="LiveId" clId="{39ABFB6D-B6A2-47F7-912E-A5B0CF4BEBA2}" dt="2022-11-29T14:40:08.877" v="1551" actId="478"/>
          <ac:spMkLst>
            <pc:docMk/>
            <pc:sldMk cId="89952556" sldId="276"/>
            <ac:spMk id="2" creationId="{9BDA31EC-0138-62CC-0067-D6CBBBA3D91B}"/>
          </ac:spMkLst>
        </pc:spChg>
        <pc:spChg chg="del">
          <ac:chgData name="Sobia Anam" userId="098885680ee86815" providerId="LiveId" clId="{39ABFB6D-B6A2-47F7-912E-A5B0CF4BEBA2}" dt="2022-11-29T14:35:33.457" v="1510" actId="22"/>
          <ac:spMkLst>
            <pc:docMk/>
            <pc:sldMk cId="89952556" sldId="276"/>
            <ac:spMk id="3" creationId="{196DA921-74AE-B183-B071-7C42ADBEF4C3}"/>
          </ac:spMkLst>
        </pc:spChg>
        <pc:spChg chg="add del mod">
          <ac:chgData name="Sobia Anam" userId="098885680ee86815" providerId="LiveId" clId="{39ABFB6D-B6A2-47F7-912E-A5B0CF4BEBA2}" dt="2022-11-29T14:40:10.545" v="1552" actId="478"/>
          <ac:spMkLst>
            <pc:docMk/>
            <pc:sldMk cId="89952556" sldId="276"/>
            <ac:spMk id="7" creationId="{58A377BF-E1D8-E968-4D2F-F8EEF7E3D876}"/>
          </ac:spMkLst>
        </pc:spChg>
        <pc:spChg chg="add del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0:12.752" v="1553" actId="26606"/>
          <ac:spMkLst>
            <pc:docMk/>
            <pc:sldMk cId="89952556" sldId="276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0:12.752" v="1553" actId="26606"/>
          <ac:picMkLst>
            <pc:docMk/>
            <pc:sldMk cId="89952556" sldId="276"/>
            <ac:picMk id="5" creationId="{412648BC-1C63-356D-3431-4C6589D4E499}"/>
          </ac:picMkLst>
        </pc:picChg>
      </pc:sldChg>
      <pc:sldChg chg="addSp delSp modSp new mod setBg">
        <pc:chgData name="Sobia Anam" userId="098885680ee86815" providerId="LiveId" clId="{39ABFB6D-B6A2-47F7-912E-A5B0CF4BEBA2}" dt="2022-11-29T14:40:20.072" v="1556" actId="26606"/>
        <pc:sldMkLst>
          <pc:docMk/>
          <pc:sldMk cId="4281689667" sldId="277"/>
        </pc:sldMkLst>
        <pc:spChg chg="del mod">
          <ac:chgData name="Sobia Anam" userId="098885680ee86815" providerId="LiveId" clId="{39ABFB6D-B6A2-47F7-912E-A5B0CF4BEBA2}" dt="2022-11-29T14:40:16.514" v="1554" actId="478"/>
          <ac:spMkLst>
            <pc:docMk/>
            <pc:sldMk cId="4281689667" sldId="277"/>
            <ac:spMk id="2" creationId="{673709F1-648F-23CF-67DB-49D5ABFD8390}"/>
          </ac:spMkLst>
        </pc:spChg>
        <pc:spChg chg="del">
          <ac:chgData name="Sobia Anam" userId="098885680ee86815" providerId="LiveId" clId="{39ABFB6D-B6A2-47F7-912E-A5B0CF4BEBA2}" dt="2022-11-29T14:35:59.538" v="1512" actId="22"/>
          <ac:spMkLst>
            <pc:docMk/>
            <pc:sldMk cId="4281689667" sldId="277"/>
            <ac:spMk id="3" creationId="{476F2F10-0674-4A6F-DE66-43F815C23820}"/>
          </ac:spMkLst>
        </pc:spChg>
        <pc:spChg chg="add del mod">
          <ac:chgData name="Sobia Anam" userId="098885680ee86815" providerId="LiveId" clId="{39ABFB6D-B6A2-47F7-912E-A5B0CF4BEBA2}" dt="2022-11-29T14:40:18.312" v="1555" actId="478"/>
          <ac:spMkLst>
            <pc:docMk/>
            <pc:sldMk cId="4281689667" sldId="277"/>
            <ac:spMk id="7" creationId="{1955EE9E-3D0D-C763-9A74-B2BE92D7BBC8}"/>
          </ac:spMkLst>
        </pc:spChg>
        <pc:spChg chg="add del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0:20.072" v="1556" actId="26606"/>
          <ac:spMkLst>
            <pc:docMk/>
            <pc:sldMk cId="4281689667" sldId="277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0:20.072" v="1556" actId="26606"/>
          <ac:picMkLst>
            <pc:docMk/>
            <pc:sldMk cId="4281689667" sldId="277"/>
            <ac:picMk id="5" creationId="{498F2427-A842-C237-6AE7-AD2BD237DCD8}"/>
          </ac:picMkLst>
        </pc:picChg>
      </pc:sldChg>
      <pc:sldChg chg="addSp delSp modSp new mod setBg">
        <pc:chgData name="Sobia Anam" userId="098885680ee86815" providerId="LiveId" clId="{39ABFB6D-B6A2-47F7-912E-A5B0CF4BEBA2}" dt="2022-11-29T14:40:27.589" v="1559" actId="26606"/>
        <pc:sldMkLst>
          <pc:docMk/>
          <pc:sldMk cId="4150379780" sldId="278"/>
        </pc:sldMkLst>
        <pc:spChg chg="del mod">
          <ac:chgData name="Sobia Anam" userId="098885680ee86815" providerId="LiveId" clId="{39ABFB6D-B6A2-47F7-912E-A5B0CF4BEBA2}" dt="2022-11-29T14:40:23.897" v="1557" actId="478"/>
          <ac:spMkLst>
            <pc:docMk/>
            <pc:sldMk cId="4150379780" sldId="278"/>
            <ac:spMk id="2" creationId="{98AD59E7-9955-30FB-AB3C-D98289B4EACA}"/>
          </ac:spMkLst>
        </pc:spChg>
        <pc:spChg chg="del">
          <ac:chgData name="Sobia Anam" userId="098885680ee86815" providerId="LiveId" clId="{39ABFB6D-B6A2-47F7-912E-A5B0CF4BEBA2}" dt="2022-11-29T14:36:26.329" v="1514" actId="22"/>
          <ac:spMkLst>
            <pc:docMk/>
            <pc:sldMk cId="4150379780" sldId="278"/>
            <ac:spMk id="3" creationId="{D57DD6C4-BE21-2BA5-12B3-FCD6CB090F5A}"/>
          </ac:spMkLst>
        </pc:spChg>
        <pc:spChg chg="add del mod">
          <ac:chgData name="Sobia Anam" userId="098885680ee86815" providerId="LiveId" clId="{39ABFB6D-B6A2-47F7-912E-A5B0CF4BEBA2}" dt="2022-11-29T14:40:25.697" v="1558" actId="478"/>
          <ac:spMkLst>
            <pc:docMk/>
            <pc:sldMk cId="4150379780" sldId="278"/>
            <ac:spMk id="7" creationId="{185C3C0F-0167-404C-F447-313389FD7BFC}"/>
          </ac:spMkLst>
        </pc:spChg>
        <pc:spChg chg="add del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10" creationId="{1825AC39-5F85-4CAA-8A81-A1287086B2B6}"/>
          </ac:spMkLst>
        </pc:spChg>
        <pc:spChg chg="add del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12" creationId="{95DA4D23-37FC-4B90-8188-F0377C5FF44B}"/>
          </ac:spMkLst>
        </pc:spChg>
        <pc:spChg chg="add del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14" creationId="{A7A4B465-FBCC-4CD4-89A1-82992A7B47FF}"/>
          </ac:spMkLst>
        </pc:spChg>
        <pc:spChg chg="add del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16" creationId="{909E572F-9CDC-4214-9D42-FF0017649590}"/>
          </ac:spMkLst>
        </pc:spChg>
        <pc:spChg chg="add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21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0:27.589" v="1559" actId="26606"/>
          <ac:spMkLst>
            <pc:docMk/>
            <pc:sldMk cId="4150379780" sldId="278"/>
            <ac:spMk id="23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0:27.589" v="1559" actId="26606"/>
          <ac:picMkLst>
            <pc:docMk/>
            <pc:sldMk cId="4150379780" sldId="278"/>
            <ac:picMk id="5" creationId="{399AB196-6AEE-59DA-ADDE-F964FAD64ED5}"/>
          </ac:picMkLst>
        </pc:picChg>
      </pc:sldChg>
      <pc:sldChg chg="addSp delSp modSp new mod setBg setClrOvrMap">
        <pc:chgData name="Sobia Anam" userId="098885680ee86815" providerId="LiveId" clId="{39ABFB6D-B6A2-47F7-912E-A5B0CF4BEBA2}" dt="2022-11-30T03:39:49.522" v="2140"/>
        <pc:sldMkLst>
          <pc:docMk/>
          <pc:sldMk cId="1056364356" sldId="279"/>
        </pc:sldMkLst>
        <pc:spChg chg="mo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" creationId="{72DD4B97-8C6B-D49F-A411-35F797012B4D}"/>
          </ac:spMkLst>
        </pc:spChg>
        <pc:spChg chg="add del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3" creationId="{F0FE0579-717D-9F9C-5614-472736FB0FB1}"/>
          </ac:spMkLst>
        </pc:spChg>
        <pc:spChg chg="add del">
          <ac:chgData name="Sobia Anam" userId="098885680ee86815" providerId="LiveId" clId="{39ABFB6D-B6A2-47F7-912E-A5B0CF4BEBA2}" dt="2022-11-29T14:39:22.327" v="1538" actId="26606"/>
          <ac:spMkLst>
            <pc:docMk/>
            <pc:sldMk cId="1056364356" sldId="279"/>
            <ac:spMk id="8" creationId="{D8386171-E87D-46AB-8718-4CE2A88748BD}"/>
          </ac:spMkLst>
        </pc:spChg>
        <pc:spChg chg="add del">
          <ac:chgData name="Sobia Anam" userId="098885680ee86815" providerId="LiveId" clId="{39ABFB6D-B6A2-47F7-912E-A5B0CF4BEBA2}" dt="2022-11-29T14:39:14.090" v="1536" actId="26606"/>
          <ac:spMkLst>
            <pc:docMk/>
            <pc:sldMk cId="1056364356" sldId="279"/>
            <ac:spMk id="9" creationId="{6F40FBDA-CEB1-40F0-9AB9-BD9C402D70FE}"/>
          </ac:spMkLst>
        </pc:spChg>
        <pc:spChg chg="add del">
          <ac:chgData name="Sobia Anam" userId="098885680ee86815" providerId="LiveId" clId="{39ABFB6D-B6A2-47F7-912E-A5B0CF4BEBA2}" dt="2022-11-29T14:39:22.327" v="1538" actId="26606"/>
          <ac:spMkLst>
            <pc:docMk/>
            <pc:sldMk cId="1056364356" sldId="279"/>
            <ac:spMk id="10" creationId="{207CB456-8849-413C-8210-B663779A32E0}"/>
          </ac:spMkLst>
        </pc:spChg>
        <pc:spChg chg="add del">
          <ac:chgData name="Sobia Anam" userId="098885680ee86815" providerId="LiveId" clId="{39ABFB6D-B6A2-47F7-912E-A5B0CF4BEBA2}" dt="2022-11-29T14:39:14.090" v="1536" actId="26606"/>
          <ac:spMkLst>
            <pc:docMk/>
            <pc:sldMk cId="1056364356" sldId="279"/>
            <ac:spMk id="11" creationId="{0344D4FE-ABEF-4230-9E4E-AD5782FC78AC}"/>
          </ac:spMkLst>
        </pc:spChg>
        <pc:spChg chg="add del">
          <ac:chgData name="Sobia Anam" userId="098885680ee86815" providerId="LiveId" clId="{39ABFB6D-B6A2-47F7-912E-A5B0CF4BEBA2}" dt="2022-11-29T14:39:22.327" v="1538" actId="26606"/>
          <ac:spMkLst>
            <pc:docMk/>
            <pc:sldMk cId="1056364356" sldId="279"/>
            <ac:spMk id="12" creationId="{E513936D-D1EB-4E42-A97F-942BA1F3DFA7}"/>
          </ac:spMkLst>
        </pc:spChg>
        <pc:spChg chg="add del">
          <ac:chgData name="Sobia Anam" userId="098885680ee86815" providerId="LiveId" clId="{39ABFB6D-B6A2-47F7-912E-A5B0CF4BEBA2}" dt="2022-11-29T14:39:14.090" v="1536" actId="26606"/>
          <ac:spMkLst>
            <pc:docMk/>
            <pc:sldMk cId="1056364356" sldId="279"/>
            <ac:spMk id="13" creationId="{9325F979-D3F9-4926-81B7-7ACCB31A501B}"/>
          </ac:spMkLst>
        </pc:spChg>
        <pc:spChg chg="add del">
          <ac:chgData name="Sobia Anam" userId="098885680ee86815" providerId="LiveId" clId="{39ABFB6D-B6A2-47F7-912E-A5B0CF4BEBA2}" dt="2022-11-29T14:39:29.190" v="1540" actId="26606"/>
          <ac:spMkLst>
            <pc:docMk/>
            <pc:sldMk cId="1056364356" sldId="279"/>
            <ac:spMk id="16" creationId="{E1C5E313-90CE-4E71-AFD0-5C1B21881EF8}"/>
          </ac:spMkLst>
        </pc:spChg>
        <pc:spChg chg="add del">
          <ac:chgData name="Sobia Anam" userId="098885680ee86815" providerId="LiveId" clId="{39ABFB6D-B6A2-47F7-912E-A5B0CF4BEBA2}" dt="2022-11-29T14:39:29.190" v="1540" actId="26606"/>
          <ac:spMkLst>
            <pc:docMk/>
            <pc:sldMk cId="1056364356" sldId="279"/>
            <ac:spMk id="17" creationId="{EBEC3C1A-FB20-41E3-A94B-AAE41D1F533F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2" creationId="{6E74F532-DF2A-4FEC-851A-A57DCCCF987A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3" creationId="{53C07064-0E12-42E3-B5EB-35DEF13C9F25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4" creationId="{1D6E132E-AD20-4AD3-BB3D-06AACB7A2D4C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5" creationId="{CBC407B8-A234-4103-9C57-6DAC3B456B80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6" creationId="{27F4B9AC-6B6F-4BA8-8FFA-606B29EE32D1}"/>
          </ac:spMkLst>
        </pc:spChg>
        <pc:spChg chg="add">
          <ac:chgData name="Sobia Anam" userId="098885680ee86815" providerId="LiveId" clId="{39ABFB6D-B6A2-47F7-912E-A5B0CF4BEBA2}" dt="2022-11-29T14:39:29.237" v="1541" actId="26606"/>
          <ac:spMkLst>
            <pc:docMk/>
            <pc:sldMk cId="1056364356" sldId="279"/>
            <ac:spMk id="27" creationId="{CDFFB47C-F618-4728-AD9C-AFC38A7F6FE4}"/>
          </ac:spMkLst>
        </pc:spChg>
        <pc:grpChg chg="add del">
          <ac:chgData name="Sobia Anam" userId="098885680ee86815" providerId="LiveId" clId="{39ABFB6D-B6A2-47F7-912E-A5B0CF4BEBA2}" dt="2022-11-29T14:39:29.190" v="1540" actId="26606"/>
          <ac:grpSpMkLst>
            <pc:docMk/>
            <pc:sldMk cId="1056364356" sldId="279"/>
            <ac:grpSpMk id="18" creationId="{6B90209A-8975-468A-AAC9-10326489042B}"/>
          </ac:grpSpMkLst>
        </pc:grpChg>
        <pc:picChg chg="add del">
          <ac:chgData name="Sobia Anam" userId="098885680ee86815" providerId="LiveId" clId="{39ABFB6D-B6A2-47F7-912E-A5B0CF4BEBA2}" dt="2022-11-30T03:39:49.522" v="2140"/>
          <ac:picMkLst>
            <pc:docMk/>
            <pc:sldMk cId="1056364356" sldId="279"/>
            <ac:picMk id="3" creationId="{B1763A23-9093-EB75-D354-9DC2A8442E0D}"/>
          </ac:picMkLst>
        </pc:picChg>
        <pc:picChg chg="add del">
          <ac:chgData name="Sobia Anam" userId="098885680ee86815" providerId="LiveId" clId="{39ABFB6D-B6A2-47F7-912E-A5B0CF4BEBA2}" dt="2022-11-29T14:39:14.090" v="1536" actId="26606"/>
          <ac:picMkLst>
            <pc:docMk/>
            <pc:sldMk cId="1056364356" sldId="279"/>
            <ac:picMk id="5" creationId="{B87FEAAD-9AE7-7294-8239-318FFB37B8B5}"/>
          </ac:picMkLst>
        </pc:picChg>
        <pc:cxnChg chg="add del">
          <ac:chgData name="Sobia Anam" userId="098885680ee86815" providerId="LiveId" clId="{39ABFB6D-B6A2-47F7-912E-A5B0CF4BEBA2}" dt="2022-11-29T14:39:22.327" v="1538" actId="26606"/>
          <ac:cxnSpMkLst>
            <pc:docMk/>
            <pc:sldMk cId="1056364356" sldId="279"/>
            <ac:cxnSpMk id="14" creationId="{AFA75EE9-0DE4-4982-A870-290AD61EAAD7}"/>
          </ac:cxnSpMkLst>
        </pc:cxnChg>
      </pc:sldChg>
      <pc:sldChg chg="addSp delSp modSp new mod setBg">
        <pc:chgData name="Sobia Anam" userId="098885680ee86815" providerId="LiveId" clId="{39ABFB6D-B6A2-47F7-912E-A5B0CF4BEBA2}" dt="2022-11-29T14:40:51.904" v="1562" actId="26606"/>
        <pc:sldMkLst>
          <pc:docMk/>
          <pc:sldMk cId="2585097597" sldId="280"/>
        </pc:sldMkLst>
        <pc:spChg chg="del">
          <ac:chgData name="Sobia Anam" userId="098885680ee86815" providerId="LiveId" clId="{39ABFB6D-B6A2-47F7-912E-A5B0CF4BEBA2}" dt="2022-11-29T14:40:51.904" v="1562" actId="26606"/>
          <ac:spMkLst>
            <pc:docMk/>
            <pc:sldMk cId="2585097597" sldId="280"/>
            <ac:spMk id="2" creationId="{CA353DFB-2393-AAFB-B90B-B8107F6B1361}"/>
          </ac:spMkLst>
        </pc:spChg>
        <pc:spChg chg="del">
          <ac:chgData name="Sobia Anam" userId="098885680ee86815" providerId="LiveId" clId="{39ABFB6D-B6A2-47F7-912E-A5B0CF4BEBA2}" dt="2022-11-29T14:40:50.021" v="1561" actId="22"/>
          <ac:spMkLst>
            <pc:docMk/>
            <pc:sldMk cId="2585097597" sldId="280"/>
            <ac:spMk id="3" creationId="{164F7BF7-D472-D433-48B3-9E9792B798C1}"/>
          </ac:spMkLst>
        </pc:spChg>
        <pc:spChg chg="add">
          <ac:chgData name="Sobia Anam" userId="098885680ee86815" providerId="LiveId" clId="{39ABFB6D-B6A2-47F7-912E-A5B0CF4BEBA2}" dt="2022-11-29T14:40:51.904" v="1562" actId="26606"/>
          <ac:spMkLst>
            <pc:docMk/>
            <pc:sldMk cId="2585097597" sldId="280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0:51.904" v="1562" actId="26606"/>
          <ac:spMkLst>
            <pc:docMk/>
            <pc:sldMk cId="2585097597" sldId="280"/>
            <ac:spMk id="12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0:51.904" v="1562" actId="26606"/>
          <ac:picMkLst>
            <pc:docMk/>
            <pc:sldMk cId="2585097597" sldId="280"/>
            <ac:picMk id="5" creationId="{76BB2351-C450-F686-2EDC-1206643CD1B3}"/>
          </ac:picMkLst>
        </pc:picChg>
      </pc:sldChg>
      <pc:sldChg chg="addSp delSp modSp new mod setBg">
        <pc:chgData name="Sobia Anam" userId="098885680ee86815" providerId="LiveId" clId="{39ABFB6D-B6A2-47F7-912E-A5B0CF4BEBA2}" dt="2022-11-29T14:42:20.339" v="1580" actId="767"/>
        <pc:sldMkLst>
          <pc:docMk/>
          <pc:sldMk cId="3867243792" sldId="281"/>
        </pc:sldMkLst>
        <pc:spChg chg="add del">
          <ac:chgData name="Sobia Anam" userId="098885680ee86815" providerId="LiveId" clId="{39ABFB6D-B6A2-47F7-912E-A5B0CF4BEBA2}" dt="2022-11-29T14:41:26.356" v="1569" actId="26606"/>
          <ac:spMkLst>
            <pc:docMk/>
            <pc:sldMk cId="3867243792" sldId="281"/>
            <ac:spMk id="2" creationId="{B1398E27-D12E-93AA-C210-8A23D35C83AB}"/>
          </ac:spMkLst>
        </pc:spChg>
        <pc:spChg chg="del">
          <ac:chgData name="Sobia Anam" userId="098885680ee86815" providerId="LiveId" clId="{39ABFB6D-B6A2-47F7-912E-A5B0CF4BEBA2}" dt="2022-11-29T14:41:21.365" v="1564" actId="22"/>
          <ac:spMkLst>
            <pc:docMk/>
            <pc:sldMk cId="3867243792" sldId="281"/>
            <ac:spMk id="3" creationId="{86BB2A59-609A-4272-8A5E-094D0CE278F2}"/>
          </ac:spMkLst>
        </pc:spChg>
        <pc:spChg chg="add del mod">
          <ac:chgData name="Sobia Anam" userId="098885680ee86815" providerId="LiveId" clId="{39ABFB6D-B6A2-47F7-912E-A5B0CF4BEBA2}" dt="2022-11-29T14:42:20.339" v="1580" actId="767"/>
          <ac:spMkLst>
            <pc:docMk/>
            <pc:sldMk cId="3867243792" sldId="281"/>
            <ac:spMk id="6" creationId="{1DFBE6FE-A6B6-169D-F100-CF0EED3F50FD}"/>
          </ac:spMkLst>
        </pc:spChg>
        <pc:spChg chg="add del">
          <ac:chgData name="Sobia Anam" userId="098885680ee86815" providerId="LiveId" clId="{39ABFB6D-B6A2-47F7-912E-A5B0CF4BEBA2}" dt="2022-11-29T14:41:24.038" v="1566" actId="26606"/>
          <ac:spMkLst>
            <pc:docMk/>
            <pc:sldMk cId="3867243792" sldId="281"/>
            <ac:spMk id="10" creationId="{01D0AF59-99C3-4251-AB9A-C966C6AD4400}"/>
          </ac:spMkLst>
        </pc:spChg>
        <pc:spChg chg="add del">
          <ac:chgData name="Sobia Anam" userId="098885680ee86815" providerId="LiveId" clId="{39ABFB6D-B6A2-47F7-912E-A5B0CF4BEBA2}" dt="2022-11-29T14:41:24.038" v="1566" actId="26606"/>
          <ac:spMkLst>
            <pc:docMk/>
            <pc:sldMk cId="3867243792" sldId="281"/>
            <ac:spMk id="12" creationId="{1855405F-37A2-4869-9154-F8BE3BECE6C3}"/>
          </ac:spMkLst>
        </pc:spChg>
        <pc:spChg chg="add del">
          <ac:chgData name="Sobia Anam" userId="098885680ee86815" providerId="LiveId" clId="{39ABFB6D-B6A2-47F7-912E-A5B0CF4BEBA2}" dt="2022-11-29T14:41:26.348" v="1568" actId="26606"/>
          <ac:spMkLst>
            <pc:docMk/>
            <pc:sldMk cId="3867243792" sldId="281"/>
            <ac:spMk id="14" creationId="{6FF0F0B8-5B06-4174-9742-1FD7ABE712A7}"/>
          </ac:spMkLst>
        </pc:spChg>
        <pc:spChg chg="add">
          <ac:chgData name="Sobia Anam" userId="098885680ee86815" providerId="LiveId" clId="{39ABFB6D-B6A2-47F7-912E-A5B0CF4BEBA2}" dt="2022-11-29T14:41:26.356" v="1569" actId="26606"/>
          <ac:spMkLst>
            <pc:docMk/>
            <pc:sldMk cId="3867243792" sldId="281"/>
            <ac:spMk id="16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1:26.356" v="1569" actId="26606"/>
          <ac:spMkLst>
            <pc:docMk/>
            <pc:sldMk cId="3867243792" sldId="281"/>
            <ac:spMk id="17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1:26.356" v="1569" actId="26606"/>
          <ac:picMkLst>
            <pc:docMk/>
            <pc:sldMk cId="3867243792" sldId="281"/>
            <ac:picMk id="5" creationId="{BDE2794D-730E-170D-934E-F57A4A15E8FD}"/>
          </ac:picMkLst>
        </pc:picChg>
      </pc:sldChg>
      <pc:sldChg chg="addSp delSp modSp new mod setBg">
        <pc:chgData name="Sobia Anam" userId="098885680ee86815" providerId="LiveId" clId="{39ABFB6D-B6A2-47F7-912E-A5B0CF4BEBA2}" dt="2022-11-29T14:42:23" v="1582" actId="20577"/>
        <pc:sldMkLst>
          <pc:docMk/>
          <pc:sldMk cId="3490330549" sldId="282"/>
        </pc:sldMkLst>
        <pc:spChg chg="del">
          <ac:chgData name="Sobia Anam" userId="098885680ee86815" providerId="LiveId" clId="{39ABFB6D-B6A2-47F7-912E-A5B0CF4BEBA2}" dt="2022-11-29T14:42:00.246" v="1572" actId="26606"/>
          <ac:spMkLst>
            <pc:docMk/>
            <pc:sldMk cId="3490330549" sldId="282"/>
            <ac:spMk id="2" creationId="{2EE5DF50-F305-FCBD-62A2-635DB5E20888}"/>
          </ac:spMkLst>
        </pc:spChg>
        <pc:spChg chg="del">
          <ac:chgData name="Sobia Anam" userId="098885680ee86815" providerId="LiveId" clId="{39ABFB6D-B6A2-47F7-912E-A5B0CF4BEBA2}" dt="2022-11-29T14:41:58.274" v="1571" actId="22"/>
          <ac:spMkLst>
            <pc:docMk/>
            <pc:sldMk cId="3490330549" sldId="282"/>
            <ac:spMk id="3" creationId="{B5D40D97-F864-4ACF-3087-B873D3A095AB}"/>
          </ac:spMkLst>
        </pc:spChg>
        <pc:spChg chg="add mod">
          <ac:chgData name="Sobia Anam" userId="098885680ee86815" providerId="LiveId" clId="{39ABFB6D-B6A2-47F7-912E-A5B0CF4BEBA2}" dt="2022-11-29T14:42:23" v="1582" actId="20577"/>
          <ac:spMkLst>
            <pc:docMk/>
            <pc:sldMk cId="3490330549" sldId="282"/>
            <ac:spMk id="6" creationId="{4EBBA93C-D5B0-F2B1-FF2D-2993084C8DA2}"/>
          </ac:spMkLst>
        </pc:spChg>
        <pc:spChg chg="add">
          <ac:chgData name="Sobia Anam" userId="098885680ee86815" providerId="LiveId" clId="{39ABFB6D-B6A2-47F7-912E-A5B0CF4BEBA2}" dt="2022-11-29T14:42:00.246" v="1572" actId="26606"/>
          <ac:spMkLst>
            <pc:docMk/>
            <pc:sldMk cId="3490330549" sldId="282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42:00.246" v="1572" actId="26606"/>
          <ac:spMkLst>
            <pc:docMk/>
            <pc:sldMk cId="3490330549" sldId="282"/>
            <ac:spMk id="12" creationId="{1855405F-37A2-4869-9154-F8BE3BECE6C3}"/>
          </ac:spMkLst>
        </pc:spChg>
        <pc:picChg chg="add mod ord">
          <ac:chgData name="Sobia Anam" userId="098885680ee86815" providerId="LiveId" clId="{39ABFB6D-B6A2-47F7-912E-A5B0CF4BEBA2}" dt="2022-11-29T14:42:00.246" v="1572" actId="26606"/>
          <ac:picMkLst>
            <pc:docMk/>
            <pc:sldMk cId="3490330549" sldId="282"/>
            <ac:picMk id="5" creationId="{5FA817DD-6B5C-F397-AB60-942CEB73B109}"/>
          </ac:picMkLst>
        </pc:picChg>
      </pc:sldChg>
      <pc:sldChg chg="addSp delSp modSp new mod setBg">
        <pc:chgData name="Sobia Anam" userId="098885680ee86815" providerId="LiveId" clId="{39ABFB6D-B6A2-47F7-912E-A5B0CF4BEBA2}" dt="2022-11-29T14:44:23.375" v="1585" actId="26606"/>
        <pc:sldMkLst>
          <pc:docMk/>
          <pc:sldMk cId="3398237177" sldId="283"/>
        </pc:sldMkLst>
        <pc:spChg chg="del">
          <ac:chgData name="Sobia Anam" userId="098885680ee86815" providerId="LiveId" clId="{39ABFB6D-B6A2-47F7-912E-A5B0CF4BEBA2}" dt="2022-11-29T14:44:23.375" v="1585" actId="26606"/>
          <ac:spMkLst>
            <pc:docMk/>
            <pc:sldMk cId="3398237177" sldId="283"/>
            <ac:spMk id="2" creationId="{92BE55BE-AFE6-19D8-C605-8C458ABC2799}"/>
          </ac:spMkLst>
        </pc:spChg>
        <pc:spChg chg="del">
          <ac:chgData name="Sobia Anam" userId="098885680ee86815" providerId="LiveId" clId="{39ABFB6D-B6A2-47F7-912E-A5B0CF4BEBA2}" dt="2022-11-29T14:44:23.375" v="1585" actId="26606"/>
          <ac:spMkLst>
            <pc:docMk/>
            <pc:sldMk cId="3398237177" sldId="283"/>
            <ac:spMk id="3" creationId="{56249B84-BFDD-3072-AF77-A1430A8E8CC6}"/>
          </ac:spMkLst>
        </pc:spChg>
        <pc:picChg chg="add mod">
          <ac:chgData name="Sobia Anam" userId="098885680ee86815" providerId="LiveId" clId="{39ABFB6D-B6A2-47F7-912E-A5B0CF4BEBA2}" dt="2022-11-29T14:44:23.375" v="1585" actId="26606"/>
          <ac:picMkLst>
            <pc:docMk/>
            <pc:sldMk cId="3398237177" sldId="283"/>
            <ac:picMk id="5" creationId="{F9A57B92-1A6B-F2CD-FD77-497150E91AB4}"/>
          </ac:picMkLst>
        </pc:picChg>
      </pc:sldChg>
      <pc:sldChg chg="addSp delSp modSp new mod setBg">
        <pc:chgData name="Sobia Anam" userId="098885680ee86815" providerId="LiveId" clId="{39ABFB6D-B6A2-47F7-912E-A5B0CF4BEBA2}" dt="2022-11-29T14:44:50.342" v="1588" actId="26606"/>
        <pc:sldMkLst>
          <pc:docMk/>
          <pc:sldMk cId="109268960" sldId="284"/>
        </pc:sldMkLst>
        <pc:spChg chg="del">
          <ac:chgData name="Sobia Anam" userId="098885680ee86815" providerId="LiveId" clId="{39ABFB6D-B6A2-47F7-912E-A5B0CF4BEBA2}" dt="2022-11-29T14:44:50.342" v="1588" actId="26606"/>
          <ac:spMkLst>
            <pc:docMk/>
            <pc:sldMk cId="109268960" sldId="284"/>
            <ac:spMk id="2" creationId="{B26DC64F-144F-08F3-3A06-E458E4536DBA}"/>
          </ac:spMkLst>
        </pc:spChg>
        <pc:spChg chg="del">
          <ac:chgData name="Sobia Anam" userId="098885680ee86815" providerId="LiveId" clId="{39ABFB6D-B6A2-47F7-912E-A5B0CF4BEBA2}" dt="2022-11-29T14:44:48.365" v="1587" actId="22"/>
          <ac:spMkLst>
            <pc:docMk/>
            <pc:sldMk cId="109268960" sldId="284"/>
            <ac:spMk id="3" creationId="{4247E6BA-18A7-5AD6-3F3C-48B76BBCB6FA}"/>
          </ac:spMkLst>
        </pc:spChg>
        <pc:picChg chg="add mod ord">
          <ac:chgData name="Sobia Anam" userId="098885680ee86815" providerId="LiveId" clId="{39ABFB6D-B6A2-47F7-912E-A5B0CF4BEBA2}" dt="2022-11-29T14:44:50.342" v="1588" actId="26606"/>
          <ac:picMkLst>
            <pc:docMk/>
            <pc:sldMk cId="109268960" sldId="284"/>
            <ac:picMk id="5" creationId="{DE09924E-A7F0-074B-877D-A85A17C7369B}"/>
          </ac:picMkLst>
        </pc:picChg>
      </pc:sldChg>
      <pc:sldChg chg="addSp delSp modSp new mod setBg">
        <pc:chgData name="Sobia Anam" userId="098885680ee86815" providerId="LiveId" clId="{39ABFB6D-B6A2-47F7-912E-A5B0CF4BEBA2}" dt="2022-11-29T14:45:10.232" v="1591" actId="26606"/>
        <pc:sldMkLst>
          <pc:docMk/>
          <pc:sldMk cId="1233248125" sldId="285"/>
        </pc:sldMkLst>
        <pc:spChg chg="del">
          <ac:chgData name="Sobia Anam" userId="098885680ee86815" providerId="LiveId" clId="{39ABFB6D-B6A2-47F7-912E-A5B0CF4BEBA2}" dt="2022-11-29T14:45:10.232" v="1591" actId="26606"/>
          <ac:spMkLst>
            <pc:docMk/>
            <pc:sldMk cId="1233248125" sldId="285"/>
            <ac:spMk id="2" creationId="{4465F76B-C7EA-60A0-2F29-E1D0F782616E}"/>
          </ac:spMkLst>
        </pc:spChg>
        <pc:spChg chg="del">
          <ac:chgData name="Sobia Anam" userId="098885680ee86815" providerId="LiveId" clId="{39ABFB6D-B6A2-47F7-912E-A5B0CF4BEBA2}" dt="2022-11-29T14:45:10.232" v="1591" actId="26606"/>
          <ac:spMkLst>
            <pc:docMk/>
            <pc:sldMk cId="1233248125" sldId="285"/>
            <ac:spMk id="3" creationId="{FCCC4791-9AC8-0590-0CF6-A4B8321EFACC}"/>
          </ac:spMkLst>
        </pc:spChg>
        <pc:picChg chg="add mod">
          <ac:chgData name="Sobia Anam" userId="098885680ee86815" providerId="LiveId" clId="{39ABFB6D-B6A2-47F7-912E-A5B0CF4BEBA2}" dt="2022-11-29T14:45:10.232" v="1591" actId="26606"/>
          <ac:picMkLst>
            <pc:docMk/>
            <pc:sldMk cId="1233248125" sldId="285"/>
            <ac:picMk id="5" creationId="{4683630E-1560-F109-DBF7-7BAB6E228B13}"/>
          </ac:picMkLst>
        </pc:picChg>
      </pc:sldChg>
      <pc:sldChg chg="addSp delSp modSp new mod setBg">
        <pc:chgData name="Sobia Anam" userId="098885680ee86815" providerId="LiveId" clId="{39ABFB6D-B6A2-47F7-912E-A5B0CF4BEBA2}" dt="2022-11-29T14:45:34.381" v="1594" actId="26606"/>
        <pc:sldMkLst>
          <pc:docMk/>
          <pc:sldMk cId="1747701973" sldId="286"/>
        </pc:sldMkLst>
        <pc:spChg chg="del">
          <ac:chgData name="Sobia Anam" userId="098885680ee86815" providerId="LiveId" clId="{39ABFB6D-B6A2-47F7-912E-A5B0CF4BEBA2}" dt="2022-11-29T14:45:34.381" v="1594" actId="26606"/>
          <ac:spMkLst>
            <pc:docMk/>
            <pc:sldMk cId="1747701973" sldId="286"/>
            <ac:spMk id="2" creationId="{7DA1E286-4B6B-CA30-FF4A-E22AA3E386B2}"/>
          </ac:spMkLst>
        </pc:spChg>
        <pc:spChg chg="del">
          <ac:chgData name="Sobia Anam" userId="098885680ee86815" providerId="LiveId" clId="{39ABFB6D-B6A2-47F7-912E-A5B0CF4BEBA2}" dt="2022-11-29T14:45:34.381" v="1594" actId="26606"/>
          <ac:spMkLst>
            <pc:docMk/>
            <pc:sldMk cId="1747701973" sldId="286"/>
            <ac:spMk id="3" creationId="{D4CE0D0C-4C26-461A-20B1-B6F7841A0A8F}"/>
          </ac:spMkLst>
        </pc:spChg>
        <pc:picChg chg="add mod">
          <ac:chgData name="Sobia Anam" userId="098885680ee86815" providerId="LiveId" clId="{39ABFB6D-B6A2-47F7-912E-A5B0CF4BEBA2}" dt="2022-11-29T14:45:34.381" v="1594" actId="26606"/>
          <ac:picMkLst>
            <pc:docMk/>
            <pc:sldMk cId="1747701973" sldId="286"/>
            <ac:picMk id="5" creationId="{7D6C3551-12FF-2C7E-3FC0-89EC5B1B284B}"/>
          </ac:picMkLst>
        </pc:picChg>
      </pc:sldChg>
      <pc:sldChg chg="addSp delSp modSp new mod setBg">
        <pc:chgData name="Sobia Anam" userId="098885680ee86815" providerId="LiveId" clId="{39ABFB6D-B6A2-47F7-912E-A5B0CF4BEBA2}" dt="2022-11-29T14:45:54.524" v="1597" actId="26606"/>
        <pc:sldMkLst>
          <pc:docMk/>
          <pc:sldMk cId="642717803" sldId="287"/>
        </pc:sldMkLst>
        <pc:spChg chg="del">
          <ac:chgData name="Sobia Anam" userId="098885680ee86815" providerId="LiveId" clId="{39ABFB6D-B6A2-47F7-912E-A5B0CF4BEBA2}" dt="2022-11-29T14:45:54.524" v="1597" actId="26606"/>
          <ac:spMkLst>
            <pc:docMk/>
            <pc:sldMk cId="642717803" sldId="287"/>
            <ac:spMk id="2" creationId="{051F32B9-F05D-4B68-0C90-11F643AADD23}"/>
          </ac:spMkLst>
        </pc:spChg>
        <pc:spChg chg="del">
          <ac:chgData name="Sobia Anam" userId="098885680ee86815" providerId="LiveId" clId="{39ABFB6D-B6A2-47F7-912E-A5B0CF4BEBA2}" dt="2022-11-29T14:45:54.524" v="1597" actId="26606"/>
          <ac:spMkLst>
            <pc:docMk/>
            <pc:sldMk cId="642717803" sldId="287"/>
            <ac:spMk id="3" creationId="{E5976770-0A9C-9FA7-5706-0E0FE717E209}"/>
          </ac:spMkLst>
        </pc:spChg>
        <pc:picChg chg="add mod">
          <ac:chgData name="Sobia Anam" userId="098885680ee86815" providerId="LiveId" clId="{39ABFB6D-B6A2-47F7-912E-A5B0CF4BEBA2}" dt="2022-11-29T14:45:54.524" v="1597" actId="26606"/>
          <ac:picMkLst>
            <pc:docMk/>
            <pc:sldMk cId="642717803" sldId="287"/>
            <ac:picMk id="5" creationId="{4B39D1DE-D18B-00A9-183C-6F74D705EB42}"/>
          </ac:picMkLst>
        </pc:picChg>
      </pc:sldChg>
      <pc:sldChg chg="addSp delSp modSp new mod setBg">
        <pc:chgData name="Sobia Anam" userId="098885680ee86815" providerId="LiveId" clId="{39ABFB6D-B6A2-47F7-912E-A5B0CF4BEBA2}" dt="2022-11-29T14:46:22.498" v="1600" actId="26606"/>
        <pc:sldMkLst>
          <pc:docMk/>
          <pc:sldMk cId="641885573" sldId="288"/>
        </pc:sldMkLst>
        <pc:spChg chg="del">
          <ac:chgData name="Sobia Anam" userId="098885680ee86815" providerId="LiveId" clId="{39ABFB6D-B6A2-47F7-912E-A5B0CF4BEBA2}" dt="2022-11-29T14:46:22.498" v="1600" actId="26606"/>
          <ac:spMkLst>
            <pc:docMk/>
            <pc:sldMk cId="641885573" sldId="288"/>
            <ac:spMk id="2" creationId="{5F73297E-33ED-8DDC-5B71-2B757EC51E42}"/>
          </ac:spMkLst>
        </pc:spChg>
        <pc:spChg chg="del">
          <ac:chgData name="Sobia Anam" userId="098885680ee86815" providerId="LiveId" clId="{39ABFB6D-B6A2-47F7-912E-A5B0CF4BEBA2}" dt="2022-11-29T14:46:21.018" v="1599" actId="22"/>
          <ac:spMkLst>
            <pc:docMk/>
            <pc:sldMk cId="641885573" sldId="288"/>
            <ac:spMk id="3" creationId="{6F095DCC-CF4D-7990-09B7-0EC9F85E76CE}"/>
          </ac:spMkLst>
        </pc:spChg>
        <pc:picChg chg="add mod ord">
          <ac:chgData name="Sobia Anam" userId="098885680ee86815" providerId="LiveId" clId="{39ABFB6D-B6A2-47F7-912E-A5B0CF4BEBA2}" dt="2022-11-29T14:46:22.498" v="1600" actId="26606"/>
          <ac:picMkLst>
            <pc:docMk/>
            <pc:sldMk cId="641885573" sldId="288"/>
            <ac:picMk id="5" creationId="{FCDFD234-674C-C043-4406-0F1CB517DE9B}"/>
          </ac:picMkLst>
        </pc:picChg>
      </pc:sldChg>
      <pc:sldChg chg="addSp delSp modSp new mod setBg">
        <pc:chgData name="Sobia Anam" userId="098885680ee86815" providerId="LiveId" clId="{39ABFB6D-B6A2-47F7-912E-A5B0CF4BEBA2}" dt="2022-11-29T14:46:44.299" v="1603" actId="26606"/>
        <pc:sldMkLst>
          <pc:docMk/>
          <pc:sldMk cId="3939398128" sldId="289"/>
        </pc:sldMkLst>
        <pc:spChg chg="del">
          <ac:chgData name="Sobia Anam" userId="098885680ee86815" providerId="LiveId" clId="{39ABFB6D-B6A2-47F7-912E-A5B0CF4BEBA2}" dt="2022-11-29T14:46:44.299" v="1603" actId="26606"/>
          <ac:spMkLst>
            <pc:docMk/>
            <pc:sldMk cId="3939398128" sldId="289"/>
            <ac:spMk id="2" creationId="{16CD9604-C729-0073-8409-E75FABAEF001}"/>
          </ac:spMkLst>
        </pc:spChg>
        <pc:spChg chg="del">
          <ac:chgData name="Sobia Anam" userId="098885680ee86815" providerId="LiveId" clId="{39ABFB6D-B6A2-47F7-912E-A5B0CF4BEBA2}" dt="2022-11-29T14:46:44.299" v="1603" actId="26606"/>
          <ac:spMkLst>
            <pc:docMk/>
            <pc:sldMk cId="3939398128" sldId="289"/>
            <ac:spMk id="3" creationId="{C2C2E3F5-96A1-2FB9-8015-25B382A0B1B8}"/>
          </ac:spMkLst>
        </pc:spChg>
        <pc:picChg chg="add mod">
          <ac:chgData name="Sobia Anam" userId="098885680ee86815" providerId="LiveId" clId="{39ABFB6D-B6A2-47F7-912E-A5B0CF4BEBA2}" dt="2022-11-29T14:46:44.299" v="1603" actId="26606"/>
          <ac:picMkLst>
            <pc:docMk/>
            <pc:sldMk cId="3939398128" sldId="289"/>
            <ac:picMk id="5" creationId="{701CA173-A9FF-5AC5-286A-3B0DA09EC8D2}"/>
          </ac:picMkLst>
        </pc:picChg>
      </pc:sldChg>
      <pc:sldChg chg="addSp delSp modSp new mod setBg">
        <pc:chgData name="Sobia Anam" userId="098885680ee86815" providerId="LiveId" clId="{39ABFB6D-B6A2-47F7-912E-A5B0CF4BEBA2}" dt="2022-11-29T14:47:08.038" v="1606" actId="26606"/>
        <pc:sldMkLst>
          <pc:docMk/>
          <pc:sldMk cId="1396586647" sldId="290"/>
        </pc:sldMkLst>
        <pc:spChg chg="del">
          <ac:chgData name="Sobia Anam" userId="098885680ee86815" providerId="LiveId" clId="{39ABFB6D-B6A2-47F7-912E-A5B0CF4BEBA2}" dt="2022-11-29T14:47:08.038" v="1606" actId="26606"/>
          <ac:spMkLst>
            <pc:docMk/>
            <pc:sldMk cId="1396586647" sldId="290"/>
            <ac:spMk id="2" creationId="{F60FCEFB-F531-8EED-F8F1-B9E786789FF2}"/>
          </ac:spMkLst>
        </pc:spChg>
        <pc:spChg chg="del">
          <ac:chgData name="Sobia Anam" userId="098885680ee86815" providerId="LiveId" clId="{39ABFB6D-B6A2-47F7-912E-A5B0CF4BEBA2}" dt="2022-11-29T14:47:06.523" v="1605" actId="22"/>
          <ac:spMkLst>
            <pc:docMk/>
            <pc:sldMk cId="1396586647" sldId="290"/>
            <ac:spMk id="3" creationId="{1AA7D26B-8DE8-3B47-BCCC-391FD4B84D4D}"/>
          </ac:spMkLst>
        </pc:spChg>
        <pc:picChg chg="add mod ord">
          <ac:chgData name="Sobia Anam" userId="098885680ee86815" providerId="LiveId" clId="{39ABFB6D-B6A2-47F7-912E-A5B0CF4BEBA2}" dt="2022-11-29T14:47:08.038" v="1606" actId="26606"/>
          <ac:picMkLst>
            <pc:docMk/>
            <pc:sldMk cId="1396586647" sldId="290"/>
            <ac:picMk id="5" creationId="{BD9DB028-1C2F-6240-F935-85E24A8CD0BF}"/>
          </ac:picMkLst>
        </pc:picChg>
      </pc:sldChg>
      <pc:sldChg chg="addSp delSp modSp new mod setBg">
        <pc:chgData name="Sobia Anam" userId="098885680ee86815" providerId="LiveId" clId="{39ABFB6D-B6A2-47F7-912E-A5B0CF4BEBA2}" dt="2022-11-29T14:47:52.941" v="1609" actId="26606"/>
        <pc:sldMkLst>
          <pc:docMk/>
          <pc:sldMk cId="2892504919" sldId="291"/>
        </pc:sldMkLst>
        <pc:spChg chg="del">
          <ac:chgData name="Sobia Anam" userId="098885680ee86815" providerId="LiveId" clId="{39ABFB6D-B6A2-47F7-912E-A5B0CF4BEBA2}" dt="2022-11-29T14:47:52.941" v="1609" actId="26606"/>
          <ac:spMkLst>
            <pc:docMk/>
            <pc:sldMk cId="2892504919" sldId="291"/>
            <ac:spMk id="2" creationId="{35ACD46F-7587-C036-860B-28EBD123448F}"/>
          </ac:spMkLst>
        </pc:spChg>
        <pc:spChg chg="del">
          <ac:chgData name="Sobia Anam" userId="098885680ee86815" providerId="LiveId" clId="{39ABFB6D-B6A2-47F7-912E-A5B0CF4BEBA2}" dt="2022-11-29T14:47:52.941" v="1609" actId="26606"/>
          <ac:spMkLst>
            <pc:docMk/>
            <pc:sldMk cId="2892504919" sldId="291"/>
            <ac:spMk id="3" creationId="{479BF311-A166-46EC-1355-B2190F2F023A}"/>
          </ac:spMkLst>
        </pc:spChg>
        <pc:picChg chg="add mod">
          <ac:chgData name="Sobia Anam" userId="098885680ee86815" providerId="LiveId" clId="{39ABFB6D-B6A2-47F7-912E-A5B0CF4BEBA2}" dt="2022-11-29T14:47:52.941" v="1609" actId="26606"/>
          <ac:picMkLst>
            <pc:docMk/>
            <pc:sldMk cId="2892504919" sldId="291"/>
            <ac:picMk id="5" creationId="{49FAC9E3-CFB5-D2A6-ECB5-F0BD93F95E9E}"/>
          </ac:picMkLst>
        </pc:picChg>
      </pc:sldChg>
      <pc:sldChg chg="addSp delSp modSp new mod setBg">
        <pc:chgData name="Sobia Anam" userId="098885680ee86815" providerId="LiveId" clId="{39ABFB6D-B6A2-47F7-912E-A5B0CF4BEBA2}" dt="2022-11-29T14:48:15.050" v="1612" actId="26606"/>
        <pc:sldMkLst>
          <pc:docMk/>
          <pc:sldMk cId="616426607" sldId="292"/>
        </pc:sldMkLst>
        <pc:spChg chg="del">
          <ac:chgData name="Sobia Anam" userId="098885680ee86815" providerId="LiveId" clId="{39ABFB6D-B6A2-47F7-912E-A5B0CF4BEBA2}" dt="2022-11-29T14:48:15.050" v="1612" actId="26606"/>
          <ac:spMkLst>
            <pc:docMk/>
            <pc:sldMk cId="616426607" sldId="292"/>
            <ac:spMk id="2" creationId="{E678A1CF-0FDD-A10B-819E-F9CD6D091FCB}"/>
          </ac:spMkLst>
        </pc:spChg>
        <pc:spChg chg="del">
          <ac:chgData name="Sobia Anam" userId="098885680ee86815" providerId="LiveId" clId="{39ABFB6D-B6A2-47F7-912E-A5B0CF4BEBA2}" dt="2022-11-29T14:48:15.050" v="1612" actId="26606"/>
          <ac:spMkLst>
            <pc:docMk/>
            <pc:sldMk cId="616426607" sldId="292"/>
            <ac:spMk id="3" creationId="{0A117D5E-A041-332A-E7E6-DE1DEF69EAE8}"/>
          </ac:spMkLst>
        </pc:spChg>
        <pc:picChg chg="add mod">
          <ac:chgData name="Sobia Anam" userId="098885680ee86815" providerId="LiveId" clId="{39ABFB6D-B6A2-47F7-912E-A5B0CF4BEBA2}" dt="2022-11-29T14:48:15.050" v="1612" actId="26606"/>
          <ac:picMkLst>
            <pc:docMk/>
            <pc:sldMk cId="616426607" sldId="292"/>
            <ac:picMk id="5" creationId="{505FA104-6714-D102-86EB-8A740F6BD341}"/>
          </ac:picMkLst>
        </pc:picChg>
      </pc:sldChg>
      <pc:sldChg chg="addSp delSp modSp new mod setBg">
        <pc:chgData name="Sobia Anam" userId="098885680ee86815" providerId="LiveId" clId="{39ABFB6D-B6A2-47F7-912E-A5B0CF4BEBA2}" dt="2022-11-29T14:48:34.374" v="1615" actId="26606"/>
        <pc:sldMkLst>
          <pc:docMk/>
          <pc:sldMk cId="1725708402" sldId="293"/>
        </pc:sldMkLst>
        <pc:spChg chg="del">
          <ac:chgData name="Sobia Anam" userId="098885680ee86815" providerId="LiveId" clId="{39ABFB6D-B6A2-47F7-912E-A5B0CF4BEBA2}" dt="2022-11-29T14:48:34.374" v="1615" actId="26606"/>
          <ac:spMkLst>
            <pc:docMk/>
            <pc:sldMk cId="1725708402" sldId="293"/>
            <ac:spMk id="2" creationId="{33DE8251-1E33-7A83-FB26-E06FB09587A8}"/>
          </ac:spMkLst>
        </pc:spChg>
        <pc:spChg chg="del">
          <ac:chgData name="Sobia Anam" userId="098885680ee86815" providerId="LiveId" clId="{39ABFB6D-B6A2-47F7-912E-A5B0CF4BEBA2}" dt="2022-11-29T14:48:34.374" v="1615" actId="26606"/>
          <ac:spMkLst>
            <pc:docMk/>
            <pc:sldMk cId="1725708402" sldId="293"/>
            <ac:spMk id="3" creationId="{EFA99AA3-C077-030E-2CFA-114C4B81E3D9}"/>
          </ac:spMkLst>
        </pc:spChg>
        <pc:picChg chg="add mod">
          <ac:chgData name="Sobia Anam" userId="098885680ee86815" providerId="LiveId" clId="{39ABFB6D-B6A2-47F7-912E-A5B0CF4BEBA2}" dt="2022-11-29T14:48:34.374" v="1615" actId="26606"/>
          <ac:picMkLst>
            <pc:docMk/>
            <pc:sldMk cId="1725708402" sldId="293"/>
            <ac:picMk id="5" creationId="{44479375-3173-97FF-54DB-3CC506609679}"/>
          </ac:picMkLst>
        </pc:picChg>
      </pc:sldChg>
      <pc:sldChg chg="addSp delSp modSp new mod setBg">
        <pc:chgData name="Sobia Anam" userId="098885680ee86815" providerId="LiveId" clId="{39ABFB6D-B6A2-47F7-912E-A5B0CF4BEBA2}" dt="2022-11-29T14:48:59.672" v="1618" actId="26606"/>
        <pc:sldMkLst>
          <pc:docMk/>
          <pc:sldMk cId="2593166602" sldId="294"/>
        </pc:sldMkLst>
        <pc:spChg chg="del">
          <ac:chgData name="Sobia Anam" userId="098885680ee86815" providerId="LiveId" clId="{39ABFB6D-B6A2-47F7-912E-A5B0CF4BEBA2}" dt="2022-11-29T14:48:59.672" v="1618" actId="26606"/>
          <ac:spMkLst>
            <pc:docMk/>
            <pc:sldMk cId="2593166602" sldId="294"/>
            <ac:spMk id="2" creationId="{E40DBF87-621C-CB72-806B-F8C139987040}"/>
          </ac:spMkLst>
        </pc:spChg>
        <pc:spChg chg="del">
          <ac:chgData name="Sobia Anam" userId="098885680ee86815" providerId="LiveId" clId="{39ABFB6D-B6A2-47F7-912E-A5B0CF4BEBA2}" dt="2022-11-29T14:48:58.023" v="1617" actId="22"/>
          <ac:spMkLst>
            <pc:docMk/>
            <pc:sldMk cId="2593166602" sldId="294"/>
            <ac:spMk id="3" creationId="{83C9114E-3896-DE3D-0585-CCF7983FC6DC}"/>
          </ac:spMkLst>
        </pc:spChg>
        <pc:picChg chg="add mod ord">
          <ac:chgData name="Sobia Anam" userId="098885680ee86815" providerId="LiveId" clId="{39ABFB6D-B6A2-47F7-912E-A5B0CF4BEBA2}" dt="2022-11-29T14:48:59.672" v="1618" actId="26606"/>
          <ac:picMkLst>
            <pc:docMk/>
            <pc:sldMk cId="2593166602" sldId="294"/>
            <ac:picMk id="5" creationId="{A9A34E22-4823-2BC7-66FF-68CA246325D6}"/>
          </ac:picMkLst>
        </pc:picChg>
      </pc:sldChg>
      <pc:sldChg chg="addSp delSp modSp new mod setBg">
        <pc:chgData name="Sobia Anam" userId="098885680ee86815" providerId="LiveId" clId="{39ABFB6D-B6A2-47F7-912E-A5B0CF4BEBA2}" dt="2022-11-29T14:49:29.335" v="1621" actId="26606"/>
        <pc:sldMkLst>
          <pc:docMk/>
          <pc:sldMk cId="3569185370" sldId="295"/>
        </pc:sldMkLst>
        <pc:spChg chg="del">
          <ac:chgData name="Sobia Anam" userId="098885680ee86815" providerId="LiveId" clId="{39ABFB6D-B6A2-47F7-912E-A5B0CF4BEBA2}" dt="2022-11-29T14:49:29.335" v="1621" actId="26606"/>
          <ac:spMkLst>
            <pc:docMk/>
            <pc:sldMk cId="3569185370" sldId="295"/>
            <ac:spMk id="2" creationId="{FDC84AC6-7A0B-C0A9-0389-052D3E9E2C4B}"/>
          </ac:spMkLst>
        </pc:spChg>
        <pc:spChg chg="del">
          <ac:chgData name="Sobia Anam" userId="098885680ee86815" providerId="LiveId" clId="{39ABFB6D-B6A2-47F7-912E-A5B0CF4BEBA2}" dt="2022-11-29T14:49:29.335" v="1621" actId="26606"/>
          <ac:spMkLst>
            <pc:docMk/>
            <pc:sldMk cId="3569185370" sldId="295"/>
            <ac:spMk id="3" creationId="{BDDB22BB-1BBE-1764-E0F9-293CFD5F97DC}"/>
          </ac:spMkLst>
        </pc:spChg>
        <pc:picChg chg="add mod">
          <ac:chgData name="Sobia Anam" userId="098885680ee86815" providerId="LiveId" clId="{39ABFB6D-B6A2-47F7-912E-A5B0CF4BEBA2}" dt="2022-11-29T14:49:29.335" v="1621" actId="26606"/>
          <ac:picMkLst>
            <pc:docMk/>
            <pc:sldMk cId="3569185370" sldId="295"/>
            <ac:picMk id="5" creationId="{A0315EFF-D7B6-C65A-D454-E483C269EB6E}"/>
          </ac:picMkLst>
        </pc:picChg>
      </pc:sldChg>
      <pc:sldChg chg="addSp delSp modSp new mod setBg">
        <pc:chgData name="Sobia Anam" userId="098885680ee86815" providerId="LiveId" clId="{39ABFB6D-B6A2-47F7-912E-A5B0CF4BEBA2}" dt="2022-11-29T14:49:57.351" v="1624" actId="26606"/>
        <pc:sldMkLst>
          <pc:docMk/>
          <pc:sldMk cId="2252264223" sldId="296"/>
        </pc:sldMkLst>
        <pc:spChg chg="del">
          <ac:chgData name="Sobia Anam" userId="098885680ee86815" providerId="LiveId" clId="{39ABFB6D-B6A2-47F7-912E-A5B0CF4BEBA2}" dt="2022-11-29T14:49:57.351" v="1624" actId="26606"/>
          <ac:spMkLst>
            <pc:docMk/>
            <pc:sldMk cId="2252264223" sldId="296"/>
            <ac:spMk id="2" creationId="{1DF2176F-531C-3810-B7E0-442F8B6839EE}"/>
          </ac:spMkLst>
        </pc:spChg>
        <pc:spChg chg="del">
          <ac:chgData name="Sobia Anam" userId="098885680ee86815" providerId="LiveId" clId="{39ABFB6D-B6A2-47F7-912E-A5B0CF4BEBA2}" dt="2022-11-29T14:49:57.351" v="1624" actId="26606"/>
          <ac:spMkLst>
            <pc:docMk/>
            <pc:sldMk cId="2252264223" sldId="296"/>
            <ac:spMk id="3" creationId="{890BCDF8-B4A8-43B2-E2E8-AB07466BC2C1}"/>
          </ac:spMkLst>
        </pc:spChg>
        <pc:picChg chg="add mod">
          <ac:chgData name="Sobia Anam" userId="098885680ee86815" providerId="LiveId" clId="{39ABFB6D-B6A2-47F7-912E-A5B0CF4BEBA2}" dt="2022-11-29T14:49:57.351" v="1624" actId="26606"/>
          <ac:picMkLst>
            <pc:docMk/>
            <pc:sldMk cId="2252264223" sldId="296"/>
            <ac:picMk id="5" creationId="{4B69EF56-9BA7-7731-B255-2CEE210FE377}"/>
          </ac:picMkLst>
        </pc:picChg>
      </pc:sldChg>
      <pc:sldChg chg="addSp delSp modSp new mod setBg">
        <pc:chgData name="Sobia Anam" userId="098885680ee86815" providerId="LiveId" clId="{39ABFB6D-B6A2-47F7-912E-A5B0CF4BEBA2}" dt="2022-11-29T14:50:17.935" v="1627" actId="26606"/>
        <pc:sldMkLst>
          <pc:docMk/>
          <pc:sldMk cId="3352849631" sldId="297"/>
        </pc:sldMkLst>
        <pc:spChg chg="del">
          <ac:chgData name="Sobia Anam" userId="098885680ee86815" providerId="LiveId" clId="{39ABFB6D-B6A2-47F7-912E-A5B0CF4BEBA2}" dt="2022-11-29T14:50:17.935" v="1627" actId="26606"/>
          <ac:spMkLst>
            <pc:docMk/>
            <pc:sldMk cId="3352849631" sldId="297"/>
            <ac:spMk id="2" creationId="{74095C5F-D26F-AD1A-8149-5051B252D7EA}"/>
          </ac:spMkLst>
        </pc:spChg>
        <pc:spChg chg="del">
          <ac:chgData name="Sobia Anam" userId="098885680ee86815" providerId="LiveId" clId="{39ABFB6D-B6A2-47F7-912E-A5B0CF4BEBA2}" dt="2022-11-29T14:50:16.389" v="1626" actId="22"/>
          <ac:spMkLst>
            <pc:docMk/>
            <pc:sldMk cId="3352849631" sldId="297"/>
            <ac:spMk id="3" creationId="{041B052E-BA18-8B67-12A7-1B8AE6059562}"/>
          </ac:spMkLst>
        </pc:spChg>
        <pc:picChg chg="add mod ord">
          <ac:chgData name="Sobia Anam" userId="098885680ee86815" providerId="LiveId" clId="{39ABFB6D-B6A2-47F7-912E-A5B0CF4BEBA2}" dt="2022-11-29T14:50:17.935" v="1627" actId="26606"/>
          <ac:picMkLst>
            <pc:docMk/>
            <pc:sldMk cId="3352849631" sldId="297"/>
            <ac:picMk id="5" creationId="{BB75E240-1ACA-B50B-695E-DAE0490D654A}"/>
          </ac:picMkLst>
        </pc:picChg>
      </pc:sldChg>
      <pc:sldChg chg="addSp delSp modSp new mod setBg">
        <pc:chgData name="Sobia Anam" userId="098885680ee86815" providerId="LiveId" clId="{39ABFB6D-B6A2-47F7-912E-A5B0CF4BEBA2}" dt="2022-11-29T14:50:38.287" v="1630" actId="26606"/>
        <pc:sldMkLst>
          <pc:docMk/>
          <pc:sldMk cId="1374385158" sldId="298"/>
        </pc:sldMkLst>
        <pc:spChg chg="del">
          <ac:chgData name="Sobia Anam" userId="098885680ee86815" providerId="LiveId" clId="{39ABFB6D-B6A2-47F7-912E-A5B0CF4BEBA2}" dt="2022-11-29T14:50:38.287" v="1630" actId="26606"/>
          <ac:spMkLst>
            <pc:docMk/>
            <pc:sldMk cId="1374385158" sldId="298"/>
            <ac:spMk id="2" creationId="{3EE1E931-D4CD-6820-8938-E1D54A356D52}"/>
          </ac:spMkLst>
        </pc:spChg>
        <pc:spChg chg="del">
          <ac:chgData name="Sobia Anam" userId="098885680ee86815" providerId="LiveId" clId="{39ABFB6D-B6A2-47F7-912E-A5B0CF4BEBA2}" dt="2022-11-29T14:50:38.287" v="1630" actId="26606"/>
          <ac:spMkLst>
            <pc:docMk/>
            <pc:sldMk cId="1374385158" sldId="298"/>
            <ac:spMk id="3" creationId="{3D17228D-FA65-4FC7-CE89-9A72E57158FD}"/>
          </ac:spMkLst>
        </pc:spChg>
        <pc:picChg chg="add mod">
          <ac:chgData name="Sobia Anam" userId="098885680ee86815" providerId="LiveId" clId="{39ABFB6D-B6A2-47F7-912E-A5B0CF4BEBA2}" dt="2022-11-29T14:50:38.287" v="1630" actId="26606"/>
          <ac:picMkLst>
            <pc:docMk/>
            <pc:sldMk cId="1374385158" sldId="298"/>
            <ac:picMk id="5" creationId="{985303C1-F327-6B83-6000-8402AE168655}"/>
          </ac:picMkLst>
        </pc:picChg>
      </pc:sldChg>
      <pc:sldChg chg="addSp delSp modSp new mod setBg">
        <pc:chgData name="Sobia Anam" userId="098885680ee86815" providerId="LiveId" clId="{39ABFB6D-B6A2-47F7-912E-A5B0CF4BEBA2}" dt="2022-11-29T14:51:02.481" v="1633" actId="26606"/>
        <pc:sldMkLst>
          <pc:docMk/>
          <pc:sldMk cId="81204692" sldId="299"/>
        </pc:sldMkLst>
        <pc:spChg chg="del">
          <ac:chgData name="Sobia Anam" userId="098885680ee86815" providerId="LiveId" clId="{39ABFB6D-B6A2-47F7-912E-A5B0CF4BEBA2}" dt="2022-11-29T14:51:02.481" v="1633" actId="26606"/>
          <ac:spMkLst>
            <pc:docMk/>
            <pc:sldMk cId="81204692" sldId="299"/>
            <ac:spMk id="2" creationId="{511B8278-923A-8820-6A42-0ACC588B7AD8}"/>
          </ac:spMkLst>
        </pc:spChg>
        <pc:spChg chg="del">
          <ac:chgData name="Sobia Anam" userId="098885680ee86815" providerId="LiveId" clId="{39ABFB6D-B6A2-47F7-912E-A5B0CF4BEBA2}" dt="2022-11-29T14:51:02.481" v="1633" actId="26606"/>
          <ac:spMkLst>
            <pc:docMk/>
            <pc:sldMk cId="81204692" sldId="299"/>
            <ac:spMk id="3" creationId="{3928829E-6616-4448-9691-393FB9DD5123}"/>
          </ac:spMkLst>
        </pc:spChg>
        <pc:picChg chg="add mod">
          <ac:chgData name="Sobia Anam" userId="098885680ee86815" providerId="LiveId" clId="{39ABFB6D-B6A2-47F7-912E-A5B0CF4BEBA2}" dt="2022-11-29T14:51:02.481" v="1633" actId="26606"/>
          <ac:picMkLst>
            <pc:docMk/>
            <pc:sldMk cId="81204692" sldId="299"/>
            <ac:picMk id="5" creationId="{545A8AE6-F549-F221-4399-1E7D07ED4BC9}"/>
          </ac:picMkLst>
        </pc:picChg>
      </pc:sldChg>
      <pc:sldChg chg="addSp delSp modSp new mod setBg">
        <pc:chgData name="Sobia Anam" userId="098885680ee86815" providerId="LiveId" clId="{39ABFB6D-B6A2-47F7-912E-A5B0CF4BEBA2}" dt="2022-11-29T14:51:27.523" v="1636" actId="26606"/>
        <pc:sldMkLst>
          <pc:docMk/>
          <pc:sldMk cId="318341636" sldId="300"/>
        </pc:sldMkLst>
        <pc:spChg chg="del">
          <ac:chgData name="Sobia Anam" userId="098885680ee86815" providerId="LiveId" clId="{39ABFB6D-B6A2-47F7-912E-A5B0CF4BEBA2}" dt="2022-11-29T14:51:27.523" v="1636" actId="26606"/>
          <ac:spMkLst>
            <pc:docMk/>
            <pc:sldMk cId="318341636" sldId="300"/>
            <ac:spMk id="2" creationId="{00CA9678-7F61-1F8A-8F65-5E6FB0112066}"/>
          </ac:spMkLst>
        </pc:spChg>
        <pc:spChg chg="del">
          <ac:chgData name="Sobia Anam" userId="098885680ee86815" providerId="LiveId" clId="{39ABFB6D-B6A2-47F7-912E-A5B0CF4BEBA2}" dt="2022-11-29T14:51:27.523" v="1636" actId="26606"/>
          <ac:spMkLst>
            <pc:docMk/>
            <pc:sldMk cId="318341636" sldId="300"/>
            <ac:spMk id="3" creationId="{CC7C7497-7647-7FA5-5434-D627BCD802BF}"/>
          </ac:spMkLst>
        </pc:spChg>
        <pc:picChg chg="add mod">
          <ac:chgData name="Sobia Anam" userId="098885680ee86815" providerId="LiveId" clId="{39ABFB6D-B6A2-47F7-912E-A5B0CF4BEBA2}" dt="2022-11-29T14:51:27.523" v="1636" actId="26606"/>
          <ac:picMkLst>
            <pc:docMk/>
            <pc:sldMk cId="318341636" sldId="300"/>
            <ac:picMk id="5" creationId="{48EEB49D-E9A4-E8AE-9E8D-406FCC02BE6B}"/>
          </ac:picMkLst>
        </pc:picChg>
      </pc:sldChg>
      <pc:sldChg chg="addSp delSp modSp new mod setBg">
        <pc:chgData name="Sobia Anam" userId="098885680ee86815" providerId="LiveId" clId="{39ABFB6D-B6A2-47F7-912E-A5B0CF4BEBA2}" dt="2022-11-29T14:51:47.380" v="1639" actId="26606"/>
        <pc:sldMkLst>
          <pc:docMk/>
          <pc:sldMk cId="2583205928" sldId="301"/>
        </pc:sldMkLst>
        <pc:spChg chg="del">
          <ac:chgData name="Sobia Anam" userId="098885680ee86815" providerId="LiveId" clId="{39ABFB6D-B6A2-47F7-912E-A5B0CF4BEBA2}" dt="2022-11-29T14:51:47.380" v="1639" actId="26606"/>
          <ac:spMkLst>
            <pc:docMk/>
            <pc:sldMk cId="2583205928" sldId="301"/>
            <ac:spMk id="2" creationId="{894F78E0-661B-F270-B1F6-4716E8AD628D}"/>
          </ac:spMkLst>
        </pc:spChg>
        <pc:spChg chg="del">
          <ac:chgData name="Sobia Anam" userId="098885680ee86815" providerId="LiveId" clId="{39ABFB6D-B6A2-47F7-912E-A5B0CF4BEBA2}" dt="2022-11-29T14:51:47.380" v="1639" actId="26606"/>
          <ac:spMkLst>
            <pc:docMk/>
            <pc:sldMk cId="2583205928" sldId="301"/>
            <ac:spMk id="3" creationId="{7D954D4A-60E4-4029-EC27-42DAD1A0CECC}"/>
          </ac:spMkLst>
        </pc:spChg>
        <pc:picChg chg="add mod">
          <ac:chgData name="Sobia Anam" userId="098885680ee86815" providerId="LiveId" clId="{39ABFB6D-B6A2-47F7-912E-A5B0CF4BEBA2}" dt="2022-11-29T14:51:47.380" v="1639" actId="26606"/>
          <ac:picMkLst>
            <pc:docMk/>
            <pc:sldMk cId="2583205928" sldId="301"/>
            <ac:picMk id="5" creationId="{38701367-F212-9DEE-A869-078955552068}"/>
          </ac:picMkLst>
        </pc:picChg>
      </pc:sldChg>
      <pc:sldChg chg="addSp delSp modSp new mod setBg">
        <pc:chgData name="Sobia Anam" userId="098885680ee86815" providerId="LiveId" clId="{39ABFB6D-B6A2-47F7-912E-A5B0CF4BEBA2}" dt="2022-11-29T14:52:10.510" v="1642" actId="26606"/>
        <pc:sldMkLst>
          <pc:docMk/>
          <pc:sldMk cId="71768829" sldId="302"/>
        </pc:sldMkLst>
        <pc:spChg chg="del">
          <ac:chgData name="Sobia Anam" userId="098885680ee86815" providerId="LiveId" clId="{39ABFB6D-B6A2-47F7-912E-A5B0CF4BEBA2}" dt="2022-11-29T14:52:10.510" v="1642" actId="26606"/>
          <ac:spMkLst>
            <pc:docMk/>
            <pc:sldMk cId="71768829" sldId="302"/>
            <ac:spMk id="2" creationId="{5C7816BE-73BC-3A5F-E9D4-8CC32536025D}"/>
          </ac:spMkLst>
        </pc:spChg>
        <pc:spChg chg="del">
          <ac:chgData name="Sobia Anam" userId="098885680ee86815" providerId="LiveId" clId="{39ABFB6D-B6A2-47F7-912E-A5B0CF4BEBA2}" dt="2022-11-29T14:52:10.510" v="1642" actId="26606"/>
          <ac:spMkLst>
            <pc:docMk/>
            <pc:sldMk cId="71768829" sldId="302"/>
            <ac:spMk id="3" creationId="{B274176B-5236-AC5B-A180-CF02505EC974}"/>
          </ac:spMkLst>
        </pc:spChg>
        <pc:picChg chg="add mod">
          <ac:chgData name="Sobia Anam" userId="098885680ee86815" providerId="LiveId" clId="{39ABFB6D-B6A2-47F7-912E-A5B0CF4BEBA2}" dt="2022-11-29T14:52:10.510" v="1642" actId="26606"/>
          <ac:picMkLst>
            <pc:docMk/>
            <pc:sldMk cId="71768829" sldId="302"/>
            <ac:picMk id="5" creationId="{4891B27E-7753-B56D-ECFD-87DC8569009F}"/>
          </ac:picMkLst>
        </pc:picChg>
      </pc:sldChg>
      <pc:sldChg chg="addSp delSp modSp new mod setBg">
        <pc:chgData name="Sobia Anam" userId="098885680ee86815" providerId="LiveId" clId="{39ABFB6D-B6A2-47F7-912E-A5B0CF4BEBA2}" dt="2022-11-29T14:52:36.196" v="1645" actId="26606"/>
        <pc:sldMkLst>
          <pc:docMk/>
          <pc:sldMk cId="1045164529" sldId="303"/>
        </pc:sldMkLst>
        <pc:spChg chg="del">
          <ac:chgData name="Sobia Anam" userId="098885680ee86815" providerId="LiveId" clId="{39ABFB6D-B6A2-47F7-912E-A5B0CF4BEBA2}" dt="2022-11-29T14:52:36.196" v="1645" actId="26606"/>
          <ac:spMkLst>
            <pc:docMk/>
            <pc:sldMk cId="1045164529" sldId="303"/>
            <ac:spMk id="2" creationId="{46C4C4E9-FDB2-4169-4842-6DD6702F208A}"/>
          </ac:spMkLst>
        </pc:spChg>
        <pc:spChg chg="del">
          <ac:chgData name="Sobia Anam" userId="098885680ee86815" providerId="LiveId" clId="{39ABFB6D-B6A2-47F7-912E-A5B0CF4BEBA2}" dt="2022-11-29T14:52:36.196" v="1645" actId="26606"/>
          <ac:spMkLst>
            <pc:docMk/>
            <pc:sldMk cId="1045164529" sldId="303"/>
            <ac:spMk id="3" creationId="{48EACFFD-649E-9494-6127-A6CE3A926A1E}"/>
          </ac:spMkLst>
        </pc:spChg>
        <pc:picChg chg="add mod">
          <ac:chgData name="Sobia Anam" userId="098885680ee86815" providerId="LiveId" clId="{39ABFB6D-B6A2-47F7-912E-A5B0CF4BEBA2}" dt="2022-11-29T14:52:36.196" v="1645" actId="26606"/>
          <ac:picMkLst>
            <pc:docMk/>
            <pc:sldMk cId="1045164529" sldId="303"/>
            <ac:picMk id="5" creationId="{23CB3356-4B2C-689B-5CCF-2511D7197AEF}"/>
          </ac:picMkLst>
        </pc:picChg>
      </pc:sldChg>
      <pc:sldChg chg="addSp delSp modSp new mod setBg">
        <pc:chgData name="Sobia Anam" userId="098885680ee86815" providerId="LiveId" clId="{39ABFB6D-B6A2-47F7-912E-A5B0CF4BEBA2}" dt="2022-11-29T14:52:57.326" v="1648" actId="26606"/>
        <pc:sldMkLst>
          <pc:docMk/>
          <pc:sldMk cId="4176543869" sldId="304"/>
        </pc:sldMkLst>
        <pc:spChg chg="del">
          <ac:chgData name="Sobia Anam" userId="098885680ee86815" providerId="LiveId" clId="{39ABFB6D-B6A2-47F7-912E-A5B0CF4BEBA2}" dt="2022-11-29T14:52:57.326" v="1648" actId="26606"/>
          <ac:spMkLst>
            <pc:docMk/>
            <pc:sldMk cId="4176543869" sldId="304"/>
            <ac:spMk id="2" creationId="{7ED59327-3947-9912-F2F9-DA8D69EB80A0}"/>
          </ac:spMkLst>
        </pc:spChg>
        <pc:spChg chg="del">
          <ac:chgData name="Sobia Anam" userId="098885680ee86815" providerId="LiveId" clId="{39ABFB6D-B6A2-47F7-912E-A5B0CF4BEBA2}" dt="2022-11-29T14:52:57.326" v="1648" actId="26606"/>
          <ac:spMkLst>
            <pc:docMk/>
            <pc:sldMk cId="4176543869" sldId="304"/>
            <ac:spMk id="3" creationId="{1DAA68FC-B643-11E8-E4D8-D6E8A5788F94}"/>
          </ac:spMkLst>
        </pc:spChg>
        <pc:picChg chg="add mod">
          <ac:chgData name="Sobia Anam" userId="098885680ee86815" providerId="LiveId" clId="{39ABFB6D-B6A2-47F7-912E-A5B0CF4BEBA2}" dt="2022-11-29T14:52:57.326" v="1648" actId="26606"/>
          <ac:picMkLst>
            <pc:docMk/>
            <pc:sldMk cId="4176543869" sldId="304"/>
            <ac:picMk id="5" creationId="{AB0D136E-F704-52EC-57EE-D7743107C60C}"/>
          </ac:picMkLst>
        </pc:picChg>
      </pc:sldChg>
      <pc:sldChg chg="addSp delSp modSp new mod setBg">
        <pc:chgData name="Sobia Anam" userId="098885680ee86815" providerId="LiveId" clId="{39ABFB6D-B6A2-47F7-912E-A5B0CF4BEBA2}" dt="2022-11-29T14:55:46.313" v="1651" actId="26606"/>
        <pc:sldMkLst>
          <pc:docMk/>
          <pc:sldMk cId="4188673432" sldId="305"/>
        </pc:sldMkLst>
        <pc:spChg chg="del">
          <ac:chgData name="Sobia Anam" userId="098885680ee86815" providerId="LiveId" clId="{39ABFB6D-B6A2-47F7-912E-A5B0CF4BEBA2}" dt="2022-11-29T14:55:46.313" v="1651" actId="26606"/>
          <ac:spMkLst>
            <pc:docMk/>
            <pc:sldMk cId="4188673432" sldId="305"/>
            <ac:spMk id="2" creationId="{12C7D647-BFFD-1894-AFF4-2C936539A6BE}"/>
          </ac:spMkLst>
        </pc:spChg>
        <pc:spChg chg="del">
          <ac:chgData name="Sobia Anam" userId="098885680ee86815" providerId="LiveId" clId="{39ABFB6D-B6A2-47F7-912E-A5B0CF4BEBA2}" dt="2022-11-29T14:55:46.313" v="1651" actId="26606"/>
          <ac:spMkLst>
            <pc:docMk/>
            <pc:sldMk cId="4188673432" sldId="305"/>
            <ac:spMk id="3" creationId="{B8E271A4-31D9-FDE7-D38D-117506A62F42}"/>
          </ac:spMkLst>
        </pc:spChg>
        <pc:spChg chg="add">
          <ac:chgData name="Sobia Anam" userId="098885680ee86815" providerId="LiveId" clId="{39ABFB6D-B6A2-47F7-912E-A5B0CF4BEBA2}" dt="2022-11-29T14:55:46.313" v="1651" actId="26606"/>
          <ac:spMkLst>
            <pc:docMk/>
            <pc:sldMk cId="4188673432" sldId="305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5:46.313" v="1651" actId="26606"/>
          <ac:spMkLst>
            <pc:docMk/>
            <pc:sldMk cId="4188673432" sldId="305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5:46.313" v="1651" actId="26606"/>
          <ac:picMkLst>
            <pc:docMk/>
            <pc:sldMk cId="4188673432" sldId="305"/>
            <ac:picMk id="5" creationId="{27545213-EEDF-CF47-BEBF-EA55FD13DCFD}"/>
          </ac:picMkLst>
        </pc:picChg>
      </pc:sldChg>
      <pc:sldChg chg="addSp delSp modSp new mod setBg">
        <pc:chgData name="Sobia Anam" userId="098885680ee86815" providerId="LiveId" clId="{39ABFB6D-B6A2-47F7-912E-A5B0CF4BEBA2}" dt="2022-11-29T14:56:06.500" v="1654" actId="26606"/>
        <pc:sldMkLst>
          <pc:docMk/>
          <pc:sldMk cId="3242373165" sldId="306"/>
        </pc:sldMkLst>
        <pc:spChg chg="del">
          <ac:chgData name="Sobia Anam" userId="098885680ee86815" providerId="LiveId" clId="{39ABFB6D-B6A2-47F7-912E-A5B0CF4BEBA2}" dt="2022-11-29T14:56:06.500" v="1654" actId="26606"/>
          <ac:spMkLst>
            <pc:docMk/>
            <pc:sldMk cId="3242373165" sldId="306"/>
            <ac:spMk id="2" creationId="{20443F7B-7A33-E17B-4AED-7F974BF98DDD}"/>
          </ac:spMkLst>
        </pc:spChg>
        <pc:spChg chg="del">
          <ac:chgData name="Sobia Anam" userId="098885680ee86815" providerId="LiveId" clId="{39ABFB6D-B6A2-47F7-912E-A5B0CF4BEBA2}" dt="2022-11-29T14:56:06.500" v="1654" actId="26606"/>
          <ac:spMkLst>
            <pc:docMk/>
            <pc:sldMk cId="3242373165" sldId="306"/>
            <ac:spMk id="3" creationId="{DB41AB7A-DE5B-D181-1ED6-E3D7290A645E}"/>
          </ac:spMkLst>
        </pc:spChg>
        <pc:spChg chg="add">
          <ac:chgData name="Sobia Anam" userId="098885680ee86815" providerId="LiveId" clId="{39ABFB6D-B6A2-47F7-912E-A5B0CF4BEBA2}" dt="2022-11-29T14:56:06.500" v="1654" actId="26606"/>
          <ac:spMkLst>
            <pc:docMk/>
            <pc:sldMk cId="3242373165" sldId="306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6:06.500" v="1654" actId="26606"/>
          <ac:spMkLst>
            <pc:docMk/>
            <pc:sldMk cId="3242373165" sldId="306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6:06.500" v="1654" actId="26606"/>
          <ac:picMkLst>
            <pc:docMk/>
            <pc:sldMk cId="3242373165" sldId="306"/>
            <ac:picMk id="5" creationId="{57583B3E-C7A3-FBA4-09E0-C1BB24237B04}"/>
          </ac:picMkLst>
        </pc:picChg>
      </pc:sldChg>
      <pc:sldChg chg="addSp delSp modSp new mod setBg">
        <pc:chgData name="Sobia Anam" userId="098885680ee86815" providerId="LiveId" clId="{39ABFB6D-B6A2-47F7-912E-A5B0CF4BEBA2}" dt="2022-11-29T14:56:27.501" v="1657" actId="26606"/>
        <pc:sldMkLst>
          <pc:docMk/>
          <pc:sldMk cId="1946651707" sldId="307"/>
        </pc:sldMkLst>
        <pc:spChg chg="del">
          <ac:chgData name="Sobia Anam" userId="098885680ee86815" providerId="LiveId" clId="{39ABFB6D-B6A2-47F7-912E-A5B0CF4BEBA2}" dt="2022-11-29T14:56:27.501" v="1657" actId="26606"/>
          <ac:spMkLst>
            <pc:docMk/>
            <pc:sldMk cId="1946651707" sldId="307"/>
            <ac:spMk id="2" creationId="{F1E481AA-C96F-4952-5FEC-D74AA13792CA}"/>
          </ac:spMkLst>
        </pc:spChg>
        <pc:spChg chg="del">
          <ac:chgData name="Sobia Anam" userId="098885680ee86815" providerId="LiveId" clId="{39ABFB6D-B6A2-47F7-912E-A5B0CF4BEBA2}" dt="2022-11-29T14:56:27.501" v="1657" actId="26606"/>
          <ac:spMkLst>
            <pc:docMk/>
            <pc:sldMk cId="1946651707" sldId="307"/>
            <ac:spMk id="3" creationId="{E6902C81-EDF3-F255-401B-8946579D57BD}"/>
          </ac:spMkLst>
        </pc:spChg>
        <pc:spChg chg="add">
          <ac:chgData name="Sobia Anam" userId="098885680ee86815" providerId="LiveId" clId="{39ABFB6D-B6A2-47F7-912E-A5B0CF4BEBA2}" dt="2022-11-29T14:56:27.501" v="1657" actId="26606"/>
          <ac:spMkLst>
            <pc:docMk/>
            <pc:sldMk cId="1946651707" sldId="307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6:27.501" v="1657" actId="26606"/>
          <ac:spMkLst>
            <pc:docMk/>
            <pc:sldMk cId="1946651707" sldId="307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6:27.501" v="1657" actId="26606"/>
          <ac:picMkLst>
            <pc:docMk/>
            <pc:sldMk cId="1946651707" sldId="307"/>
            <ac:picMk id="5" creationId="{6CDB648A-3974-AAC8-C927-5CCC537CE491}"/>
          </ac:picMkLst>
        </pc:picChg>
      </pc:sldChg>
      <pc:sldChg chg="addSp delSp modSp new mod setBg">
        <pc:chgData name="Sobia Anam" userId="098885680ee86815" providerId="LiveId" clId="{39ABFB6D-B6A2-47F7-912E-A5B0CF4BEBA2}" dt="2022-11-29T14:56:48.187" v="1660" actId="26606"/>
        <pc:sldMkLst>
          <pc:docMk/>
          <pc:sldMk cId="478825476" sldId="308"/>
        </pc:sldMkLst>
        <pc:spChg chg="del">
          <ac:chgData name="Sobia Anam" userId="098885680ee86815" providerId="LiveId" clId="{39ABFB6D-B6A2-47F7-912E-A5B0CF4BEBA2}" dt="2022-11-29T14:56:48.187" v="1660" actId="26606"/>
          <ac:spMkLst>
            <pc:docMk/>
            <pc:sldMk cId="478825476" sldId="308"/>
            <ac:spMk id="2" creationId="{18BA6B73-DE36-C448-02A5-A0014DFDF40D}"/>
          </ac:spMkLst>
        </pc:spChg>
        <pc:spChg chg="del">
          <ac:chgData name="Sobia Anam" userId="098885680ee86815" providerId="LiveId" clId="{39ABFB6D-B6A2-47F7-912E-A5B0CF4BEBA2}" dt="2022-11-29T14:56:48.187" v="1660" actId="26606"/>
          <ac:spMkLst>
            <pc:docMk/>
            <pc:sldMk cId="478825476" sldId="308"/>
            <ac:spMk id="3" creationId="{B463CE66-54E3-EB4A-1F19-D16B90AB6819}"/>
          </ac:spMkLst>
        </pc:spChg>
        <pc:spChg chg="add">
          <ac:chgData name="Sobia Anam" userId="098885680ee86815" providerId="LiveId" clId="{39ABFB6D-B6A2-47F7-912E-A5B0CF4BEBA2}" dt="2022-11-29T14:56:48.187" v="1660" actId="26606"/>
          <ac:spMkLst>
            <pc:docMk/>
            <pc:sldMk cId="478825476" sldId="308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6:48.187" v="1660" actId="26606"/>
          <ac:spMkLst>
            <pc:docMk/>
            <pc:sldMk cId="478825476" sldId="308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6:48.187" v="1660" actId="26606"/>
          <ac:picMkLst>
            <pc:docMk/>
            <pc:sldMk cId="478825476" sldId="308"/>
            <ac:picMk id="5" creationId="{32B1B7F9-5F65-3473-404E-372D1E7624DA}"/>
          </ac:picMkLst>
        </pc:picChg>
      </pc:sldChg>
      <pc:sldChg chg="addSp delSp modSp new mod setBg">
        <pc:chgData name="Sobia Anam" userId="098885680ee86815" providerId="LiveId" clId="{39ABFB6D-B6A2-47F7-912E-A5B0CF4BEBA2}" dt="2022-11-29T14:57:14.215" v="1663" actId="26606"/>
        <pc:sldMkLst>
          <pc:docMk/>
          <pc:sldMk cId="2264719546" sldId="309"/>
        </pc:sldMkLst>
        <pc:spChg chg="del">
          <ac:chgData name="Sobia Anam" userId="098885680ee86815" providerId="LiveId" clId="{39ABFB6D-B6A2-47F7-912E-A5B0CF4BEBA2}" dt="2022-11-29T14:57:14.215" v="1663" actId="26606"/>
          <ac:spMkLst>
            <pc:docMk/>
            <pc:sldMk cId="2264719546" sldId="309"/>
            <ac:spMk id="2" creationId="{75754FBC-6DB9-217F-ECD9-05AD915F70D9}"/>
          </ac:spMkLst>
        </pc:spChg>
        <pc:spChg chg="del">
          <ac:chgData name="Sobia Anam" userId="098885680ee86815" providerId="LiveId" clId="{39ABFB6D-B6A2-47F7-912E-A5B0CF4BEBA2}" dt="2022-11-29T14:57:14.215" v="1663" actId="26606"/>
          <ac:spMkLst>
            <pc:docMk/>
            <pc:sldMk cId="2264719546" sldId="309"/>
            <ac:spMk id="3" creationId="{B4CA3556-A33D-EEA6-D711-6EA60D62D3C0}"/>
          </ac:spMkLst>
        </pc:spChg>
        <pc:spChg chg="add">
          <ac:chgData name="Sobia Anam" userId="098885680ee86815" providerId="LiveId" clId="{39ABFB6D-B6A2-47F7-912E-A5B0CF4BEBA2}" dt="2022-11-29T14:57:14.215" v="1663" actId="26606"/>
          <ac:spMkLst>
            <pc:docMk/>
            <pc:sldMk cId="2264719546" sldId="309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7:14.215" v="1663" actId="26606"/>
          <ac:spMkLst>
            <pc:docMk/>
            <pc:sldMk cId="2264719546" sldId="309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7:14.215" v="1663" actId="26606"/>
          <ac:picMkLst>
            <pc:docMk/>
            <pc:sldMk cId="2264719546" sldId="309"/>
            <ac:picMk id="5" creationId="{277A027B-B3F6-3066-C802-7DF0BF88E647}"/>
          </ac:picMkLst>
        </pc:picChg>
      </pc:sldChg>
      <pc:sldChg chg="addSp delSp modSp new mod setBg">
        <pc:chgData name="Sobia Anam" userId="098885680ee86815" providerId="LiveId" clId="{39ABFB6D-B6A2-47F7-912E-A5B0CF4BEBA2}" dt="2022-11-29T14:58:32.019" v="1666" actId="26606"/>
        <pc:sldMkLst>
          <pc:docMk/>
          <pc:sldMk cId="2242000000" sldId="310"/>
        </pc:sldMkLst>
        <pc:spChg chg="del">
          <ac:chgData name="Sobia Anam" userId="098885680ee86815" providerId="LiveId" clId="{39ABFB6D-B6A2-47F7-912E-A5B0CF4BEBA2}" dt="2022-11-29T14:58:32.019" v="1666" actId="26606"/>
          <ac:spMkLst>
            <pc:docMk/>
            <pc:sldMk cId="2242000000" sldId="310"/>
            <ac:spMk id="2" creationId="{CF673EE6-36B2-D4A2-BF2D-8FB5DD5EF1BC}"/>
          </ac:spMkLst>
        </pc:spChg>
        <pc:spChg chg="del">
          <ac:chgData name="Sobia Anam" userId="098885680ee86815" providerId="LiveId" clId="{39ABFB6D-B6A2-47F7-912E-A5B0CF4BEBA2}" dt="2022-11-29T14:58:32.019" v="1666" actId="26606"/>
          <ac:spMkLst>
            <pc:docMk/>
            <pc:sldMk cId="2242000000" sldId="310"/>
            <ac:spMk id="3" creationId="{2DCECD63-A2B8-D22B-838D-4AD21C7E8ECA}"/>
          </ac:spMkLst>
        </pc:spChg>
        <pc:spChg chg="add">
          <ac:chgData name="Sobia Anam" userId="098885680ee86815" providerId="LiveId" clId="{39ABFB6D-B6A2-47F7-912E-A5B0CF4BEBA2}" dt="2022-11-29T14:58:32.019" v="1666" actId="26606"/>
          <ac:spMkLst>
            <pc:docMk/>
            <pc:sldMk cId="2242000000" sldId="310"/>
            <ac:spMk id="10" creationId="{01D0AF59-99C3-4251-AB9A-C966C6AD4400}"/>
          </ac:spMkLst>
        </pc:spChg>
        <pc:spChg chg="add">
          <ac:chgData name="Sobia Anam" userId="098885680ee86815" providerId="LiveId" clId="{39ABFB6D-B6A2-47F7-912E-A5B0CF4BEBA2}" dt="2022-11-29T14:58:32.019" v="1666" actId="26606"/>
          <ac:spMkLst>
            <pc:docMk/>
            <pc:sldMk cId="2242000000" sldId="310"/>
            <ac:spMk id="12" creationId="{1855405F-37A2-4869-9154-F8BE3BECE6C3}"/>
          </ac:spMkLst>
        </pc:spChg>
        <pc:picChg chg="add mod">
          <ac:chgData name="Sobia Anam" userId="098885680ee86815" providerId="LiveId" clId="{39ABFB6D-B6A2-47F7-912E-A5B0CF4BEBA2}" dt="2022-11-29T14:58:32.019" v="1666" actId="26606"/>
          <ac:picMkLst>
            <pc:docMk/>
            <pc:sldMk cId="2242000000" sldId="310"/>
            <ac:picMk id="5" creationId="{5922B04F-47DD-7E7E-846F-59BD693C2CAC}"/>
          </ac:picMkLst>
        </pc:picChg>
      </pc:sldChg>
      <pc:sldChg chg="modSp new mod">
        <pc:chgData name="Sobia Anam" userId="098885680ee86815" providerId="LiveId" clId="{39ABFB6D-B6A2-47F7-912E-A5B0CF4BEBA2}" dt="2022-11-29T15:24:01.631" v="1824" actId="20577"/>
        <pc:sldMkLst>
          <pc:docMk/>
          <pc:sldMk cId="2500783563" sldId="311"/>
        </pc:sldMkLst>
        <pc:spChg chg="mod">
          <ac:chgData name="Sobia Anam" userId="098885680ee86815" providerId="LiveId" clId="{39ABFB6D-B6A2-47F7-912E-A5B0CF4BEBA2}" dt="2022-11-29T15:21:59.936" v="1705" actId="20577"/>
          <ac:spMkLst>
            <pc:docMk/>
            <pc:sldMk cId="2500783563" sldId="311"/>
            <ac:spMk id="2" creationId="{66C7A869-4ADD-8040-BF7E-74F618F50383}"/>
          </ac:spMkLst>
        </pc:spChg>
        <pc:spChg chg="mod">
          <ac:chgData name="Sobia Anam" userId="098885680ee86815" providerId="LiveId" clId="{39ABFB6D-B6A2-47F7-912E-A5B0CF4BEBA2}" dt="2022-11-29T15:24:01.631" v="1824" actId="20577"/>
          <ac:spMkLst>
            <pc:docMk/>
            <pc:sldMk cId="2500783563" sldId="311"/>
            <ac:spMk id="3" creationId="{F52D113D-E930-9A29-DDD3-9EC4CBD33E38}"/>
          </ac:spMkLst>
        </pc:spChg>
      </pc:sldChg>
      <pc:sldChg chg="new del">
        <pc:chgData name="Sobia Anam" userId="098885680ee86815" providerId="LiveId" clId="{39ABFB6D-B6A2-47F7-912E-A5B0CF4BEBA2}" dt="2022-11-29T14:59:06.066" v="1668" actId="47"/>
        <pc:sldMkLst>
          <pc:docMk/>
          <pc:sldMk cId="3073874735" sldId="311"/>
        </pc:sldMkLst>
      </pc:sldChg>
      <pc:sldChg chg="addSp delSp modSp new mod">
        <pc:chgData name="Sobia Anam" userId="098885680ee86815" providerId="LiveId" clId="{39ABFB6D-B6A2-47F7-912E-A5B0CF4BEBA2}" dt="2022-11-29T16:20:40.685" v="1892" actId="478"/>
        <pc:sldMkLst>
          <pc:docMk/>
          <pc:sldMk cId="4024798569" sldId="312"/>
        </pc:sldMkLst>
        <pc:spChg chg="mod">
          <ac:chgData name="Sobia Anam" userId="098885680ee86815" providerId="LiveId" clId="{39ABFB6D-B6A2-47F7-912E-A5B0CF4BEBA2}" dt="2022-11-29T15:24:20.226" v="1836" actId="20577"/>
          <ac:spMkLst>
            <pc:docMk/>
            <pc:sldMk cId="4024798569" sldId="312"/>
            <ac:spMk id="2" creationId="{BB8EE8A3-6603-BF16-8943-867B5D7E324A}"/>
          </ac:spMkLst>
        </pc:spChg>
        <pc:spChg chg="del">
          <ac:chgData name="Sobia Anam" userId="098885680ee86815" providerId="LiveId" clId="{39ABFB6D-B6A2-47F7-912E-A5B0CF4BEBA2}" dt="2022-11-29T16:20:40.685" v="1892" actId="478"/>
          <ac:spMkLst>
            <pc:docMk/>
            <pc:sldMk cId="4024798569" sldId="312"/>
            <ac:spMk id="3" creationId="{DCE48009-E05A-6F9F-8A37-72F2AC654DBD}"/>
          </ac:spMkLst>
        </pc:spChg>
        <pc:spChg chg="add mod">
          <ac:chgData name="Sobia Anam" userId="098885680ee86815" providerId="LiveId" clId="{39ABFB6D-B6A2-47F7-912E-A5B0CF4BEBA2}" dt="2022-11-29T16:17:58.371" v="1875" actId="14100"/>
          <ac:spMkLst>
            <pc:docMk/>
            <pc:sldMk cId="4024798569" sldId="312"/>
            <ac:spMk id="4" creationId="{92C692CB-3209-81E1-8091-65232FA88D2D}"/>
          </ac:spMkLst>
        </pc:spChg>
        <pc:spChg chg="add mod">
          <ac:chgData name="Sobia Anam" userId="098885680ee86815" providerId="LiveId" clId="{39ABFB6D-B6A2-47F7-912E-A5B0CF4BEBA2}" dt="2022-11-29T16:18:49.579" v="1891" actId="20577"/>
          <ac:spMkLst>
            <pc:docMk/>
            <pc:sldMk cId="4024798569" sldId="312"/>
            <ac:spMk id="5" creationId="{1F068E1C-776F-0994-48B0-FC3E1626B6C9}"/>
          </ac:spMkLst>
        </pc:spChg>
      </pc:sldChg>
      <pc:sldChg chg="addSp delSp modSp new mod setBg">
        <pc:chgData name="Sobia Anam" userId="098885680ee86815" providerId="LiveId" clId="{39ABFB6D-B6A2-47F7-912E-A5B0CF4BEBA2}" dt="2022-11-30T03:22:37.631" v="2125" actId="20577"/>
        <pc:sldMkLst>
          <pc:docMk/>
          <pc:sldMk cId="1396196958" sldId="313"/>
        </pc:sldMkLst>
        <pc:spChg chg="mod">
          <ac:chgData name="Sobia Anam" userId="098885680ee86815" providerId="LiveId" clId="{39ABFB6D-B6A2-47F7-912E-A5B0CF4BEBA2}" dt="2022-11-30T02:08:51.175" v="1953" actId="26606"/>
          <ac:spMkLst>
            <pc:docMk/>
            <pc:sldMk cId="1396196958" sldId="313"/>
            <ac:spMk id="2" creationId="{44D78EC2-F8AA-D3A2-DFEC-811633901ED8}"/>
          </ac:spMkLst>
        </pc:spChg>
        <pc:spChg chg="del">
          <ac:chgData name="Sobia Anam" userId="098885680ee86815" providerId="LiveId" clId="{39ABFB6D-B6A2-47F7-912E-A5B0CF4BEBA2}" dt="2022-11-30T02:08:46.106" v="1950" actId="22"/>
          <ac:spMkLst>
            <pc:docMk/>
            <pc:sldMk cId="1396196958" sldId="313"/>
            <ac:spMk id="3" creationId="{7C9ACDDA-7C1A-760F-EED6-633340B26EDE}"/>
          </ac:spMkLst>
        </pc:spChg>
        <pc:spChg chg="add del mod">
          <ac:chgData name="Sobia Anam" userId="098885680ee86815" providerId="LiveId" clId="{39ABFB6D-B6A2-47F7-912E-A5B0CF4BEBA2}" dt="2022-11-30T03:22:37.631" v="2125" actId="20577"/>
          <ac:spMkLst>
            <pc:docMk/>
            <pc:sldMk cId="1396196958" sldId="313"/>
            <ac:spMk id="4" creationId="{4F10E594-A097-C5FD-5C14-99EC681B896B}"/>
          </ac:spMkLst>
        </pc:spChg>
        <pc:spChg chg="add del">
          <ac:chgData name="Sobia Anam" userId="098885680ee86815" providerId="LiveId" clId="{39ABFB6D-B6A2-47F7-912E-A5B0CF4BEBA2}" dt="2022-11-30T03:17:52.229" v="2095"/>
          <ac:spMkLst>
            <pc:docMk/>
            <pc:sldMk cId="1396196958" sldId="313"/>
            <ac:spMk id="6" creationId="{4988AB85-707F-E8D7-7C88-45FBE5971F38}"/>
          </ac:spMkLst>
        </pc:spChg>
        <pc:spChg chg="add del mod">
          <ac:chgData name="Sobia Anam" userId="098885680ee86815" providerId="LiveId" clId="{39ABFB6D-B6A2-47F7-912E-A5B0CF4BEBA2}" dt="2022-11-30T03:17:56.261" v="2097"/>
          <ac:spMkLst>
            <pc:docMk/>
            <pc:sldMk cId="1396196958" sldId="313"/>
            <ac:spMk id="7" creationId="{B524208A-90F7-D02C-1BDC-67A0129304FA}"/>
          </ac:spMkLst>
        </pc:spChg>
        <pc:spChg chg="add">
          <ac:chgData name="Sobia Anam" userId="098885680ee86815" providerId="LiveId" clId="{39ABFB6D-B6A2-47F7-912E-A5B0CF4BEBA2}" dt="2022-11-30T02:08:51.175" v="1953" actId="26606"/>
          <ac:spMkLst>
            <pc:docMk/>
            <pc:sldMk cId="1396196958" sldId="313"/>
            <ac:spMk id="12" creationId="{7F57BEA8-497D-4AA8-8A18-BDCD696B25FE}"/>
          </ac:spMkLst>
        </pc:spChg>
        <pc:picChg chg="add del mod ord">
          <ac:chgData name="Sobia Anam" userId="098885680ee86815" providerId="LiveId" clId="{39ABFB6D-B6A2-47F7-912E-A5B0CF4BEBA2}" dt="2022-11-30T03:17:50.152" v="2093" actId="478"/>
          <ac:picMkLst>
            <pc:docMk/>
            <pc:sldMk cId="1396196958" sldId="313"/>
            <ac:picMk id="5" creationId="{0326FA45-1809-30E6-1D1D-48442FB92EF6}"/>
          </ac:picMkLst>
        </pc:picChg>
        <pc:cxnChg chg="add">
          <ac:chgData name="Sobia Anam" userId="098885680ee86815" providerId="LiveId" clId="{39ABFB6D-B6A2-47F7-912E-A5B0CF4BEBA2}" dt="2022-11-30T02:08:51.175" v="1953" actId="26606"/>
          <ac:cxnSpMkLst>
            <pc:docMk/>
            <pc:sldMk cId="1396196958" sldId="313"/>
            <ac:cxnSpMk id="10" creationId="{D2E961F1-4A28-4A5F-BBD4-6E400E5E6C75}"/>
          </ac:cxnSpMkLst>
        </pc:cxnChg>
        <pc:cxnChg chg="add">
          <ac:chgData name="Sobia Anam" userId="098885680ee86815" providerId="LiveId" clId="{39ABFB6D-B6A2-47F7-912E-A5B0CF4BEBA2}" dt="2022-11-30T02:08:51.175" v="1953" actId="26606"/>
          <ac:cxnSpMkLst>
            <pc:docMk/>
            <pc:sldMk cId="1396196958" sldId="313"/>
            <ac:cxnSpMk id="14" creationId="{A82415D3-DDE5-4D63-8CB3-23A5EC581B27}"/>
          </ac:cxnSpMkLst>
        </pc:cxnChg>
        <pc:cxnChg chg="add">
          <ac:chgData name="Sobia Anam" userId="098885680ee86815" providerId="LiveId" clId="{39ABFB6D-B6A2-47F7-912E-A5B0CF4BEBA2}" dt="2022-11-30T02:08:51.175" v="1953" actId="26606"/>
          <ac:cxnSpMkLst>
            <pc:docMk/>
            <pc:sldMk cId="1396196958" sldId="313"/>
            <ac:cxnSpMk id="16" creationId="{AD7193FB-6AE6-4B3B-8F89-56B55DD63B4D}"/>
          </ac:cxnSpMkLst>
        </pc:cxnChg>
      </pc:sldChg>
      <pc:sldChg chg="new del">
        <pc:chgData name="Sobia Anam" userId="098885680ee86815" providerId="LiveId" clId="{39ABFB6D-B6A2-47F7-912E-A5B0CF4BEBA2}" dt="2022-11-30T03:15:24.450" v="2083" actId="47"/>
        <pc:sldMkLst>
          <pc:docMk/>
          <pc:sldMk cId="126170020" sldId="314"/>
        </pc:sldMkLst>
      </pc:sldChg>
      <pc:sldChg chg="delSp modSp add mod setBg delDesignElem">
        <pc:chgData name="Sobia Anam" userId="098885680ee86815" providerId="LiveId" clId="{39ABFB6D-B6A2-47F7-912E-A5B0CF4BEBA2}" dt="2022-11-30T03:15:32.346" v="2091" actId="20577"/>
        <pc:sldMkLst>
          <pc:docMk/>
          <pc:sldMk cId="3417349131" sldId="315"/>
        </pc:sldMkLst>
        <pc:spChg chg="mod">
          <ac:chgData name="Sobia Anam" userId="098885680ee86815" providerId="LiveId" clId="{39ABFB6D-B6A2-47F7-912E-A5B0CF4BEBA2}" dt="2022-11-30T03:15:32.346" v="2091" actId="20577"/>
          <ac:spMkLst>
            <pc:docMk/>
            <pc:sldMk cId="3417349131" sldId="315"/>
            <ac:spMk id="5" creationId="{12D64543-3C6D-AED8-8CBD-C2BCADF9AD58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417349131" sldId="315"/>
            <ac:spMk id="10" creationId="{42A5316D-ED2F-4F89-B4B4-8D9240B1A348}"/>
          </ac:spMkLst>
        </pc:spChg>
      </pc:sldChg>
      <pc:sldChg chg="delSp add del setBg delDesignElem">
        <pc:chgData name="Sobia Anam" userId="098885680ee86815" providerId="LiveId" clId="{39ABFB6D-B6A2-47F7-912E-A5B0CF4BEBA2}" dt="2022-11-30T03:15:35.377" v="2092" actId="47"/>
        <pc:sldMkLst>
          <pc:docMk/>
          <pc:sldMk cId="325701472" sldId="316"/>
        </pc:sldMkLst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2" creationId="{6E74F532-DF2A-4FEC-851A-A57DCCCF987A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3" creationId="{53C07064-0E12-42E3-B5EB-35DEF13C9F25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4" creationId="{1D6E132E-AD20-4AD3-BB3D-06AACB7A2D4C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5" creationId="{CBC407B8-A234-4103-9C57-6DAC3B456B80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6" creationId="{27F4B9AC-6B6F-4BA8-8FFA-606B29EE32D1}"/>
          </ac:spMkLst>
        </pc:spChg>
        <pc:spChg chg="del">
          <ac:chgData name="Sobia Anam" userId="098885680ee86815" providerId="LiveId" clId="{39ABFB6D-B6A2-47F7-912E-A5B0CF4BEBA2}" dt="2022-11-30T03:15:21.901" v="2082"/>
          <ac:spMkLst>
            <pc:docMk/>
            <pc:sldMk cId="325701472" sldId="316"/>
            <ac:spMk id="27" creationId="{CDFFB47C-F618-4728-AD9C-AFC38A7F6FE4}"/>
          </ac:spMkLst>
        </pc:spChg>
      </pc:sldChg>
      <pc:sldChg chg="modSp add mod">
        <pc:chgData name="Sobia Anam" userId="098885680ee86815" providerId="LiveId" clId="{39ABFB6D-B6A2-47F7-912E-A5B0CF4BEBA2}" dt="2022-11-30T03:25:23.677" v="2135" actId="20577"/>
        <pc:sldMkLst>
          <pc:docMk/>
          <pc:sldMk cId="4204755985" sldId="316"/>
        </pc:sldMkLst>
        <pc:spChg chg="mod">
          <ac:chgData name="Sobia Anam" userId="098885680ee86815" providerId="LiveId" clId="{39ABFB6D-B6A2-47F7-912E-A5B0CF4BEBA2}" dt="2022-11-30T03:25:23.677" v="2135" actId="20577"/>
          <ac:spMkLst>
            <pc:docMk/>
            <pc:sldMk cId="4204755985" sldId="316"/>
            <ac:spMk id="5" creationId="{12D64543-3C6D-AED8-8CBD-C2BCADF9AD58}"/>
          </ac:spMkLst>
        </pc:spChg>
      </pc:sldChg>
      <pc:sldChg chg="delSp add del setBg delDesignElem">
        <pc:chgData name="Sobia Anam" userId="098885680ee86815" providerId="LiveId" clId="{39ABFB6D-B6A2-47F7-912E-A5B0CF4BEBA2}" dt="2022-11-30T03:39:40.563" v="2138" actId="47"/>
        <pc:sldMkLst>
          <pc:docMk/>
          <pc:sldMk cId="394885506" sldId="317"/>
        </pc:sldMkLst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2" creationId="{6E74F532-DF2A-4FEC-851A-A57DCCCF987A}"/>
          </ac:spMkLst>
        </pc:spChg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3" creationId="{53C07064-0E12-42E3-B5EB-35DEF13C9F25}"/>
          </ac:spMkLst>
        </pc:spChg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4" creationId="{1D6E132E-AD20-4AD3-BB3D-06AACB7A2D4C}"/>
          </ac:spMkLst>
        </pc:spChg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5" creationId="{CBC407B8-A234-4103-9C57-6DAC3B456B80}"/>
          </ac:spMkLst>
        </pc:spChg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6" creationId="{27F4B9AC-6B6F-4BA8-8FFA-606B29EE32D1}"/>
          </ac:spMkLst>
        </pc:spChg>
        <pc:spChg chg="del">
          <ac:chgData name="Sobia Anam" userId="098885680ee86815" providerId="LiveId" clId="{39ABFB6D-B6A2-47F7-912E-A5B0CF4BEBA2}" dt="2022-11-30T03:39:37.351" v="2137"/>
          <ac:spMkLst>
            <pc:docMk/>
            <pc:sldMk cId="394885506" sldId="317"/>
            <ac:spMk id="27" creationId="{CDFFB47C-F618-4728-AD9C-AFC38A7F6FE4}"/>
          </ac:spMkLst>
        </pc:spChg>
      </pc:sldChg>
      <pc:sldChg chg="addSp delSp modSp new mod setBg">
        <pc:chgData name="Sobia Anam" userId="098885680ee86815" providerId="LiveId" clId="{39ABFB6D-B6A2-47F7-912E-A5B0CF4BEBA2}" dt="2022-11-30T03:40:55.921" v="2147" actId="26606"/>
        <pc:sldMkLst>
          <pc:docMk/>
          <pc:sldMk cId="704810422" sldId="317"/>
        </pc:sldMkLst>
        <pc:spChg chg="mod">
          <ac:chgData name="Sobia Anam" userId="098885680ee86815" providerId="LiveId" clId="{39ABFB6D-B6A2-47F7-912E-A5B0CF4BEBA2}" dt="2022-11-30T03:40:55.921" v="2147" actId="26606"/>
          <ac:spMkLst>
            <pc:docMk/>
            <pc:sldMk cId="704810422" sldId="317"/>
            <ac:spMk id="2" creationId="{93233AD7-A3EA-B9C1-8C68-3ADC39B4EFA3}"/>
          </ac:spMkLst>
        </pc:spChg>
        <pc:spChg chg="del">
          <ac:chgData name="Sobia Anam" userId="098885680ee86815" providerId="LiveId" clId="{39ABFB6D-B6A2-47F7-912E-A5B0CF4BEBA2}" dt="2022-11-30T03:40:55.921" v="2147" actId="26606"/>
          <ac:spMkLst>
            <pc:docMk/>
            <pc:sldMk cId="704810422" sldId="317"/>
            <ac:spMk id="3" creationId="{B83BC19C-29F9-E900-ADFE-CC69B1D4BE54}"/>
          </ac:spMkLst>
        </pc:spChg>
        <pc:spChg chg="add">
          <ac:chgData name="Sobia Anam" userId="098885680ee86815" providerId="LiveId" clId="{39ABFB6D-B6A2-47F7-912E-A5B0CF4BEBA2}" dt="2022-11-30T03:40:55.921" v="2147" actId="26606"/>
          <ac:spMkLst>
            <pc:docMk/>
            <pc:sldMk cId="704810422" sldId="317"/>
            <ac:spMk id="8" creationId="{787F4F1C-8D3D-4EC1-B72D-A0470A5A08B8}"/>
          </ac:spMkLst>
        </pc:spChg>
        <pc:grpChg chg="add">
          <ac:chgData name="Sobia Anam" userId="098885680ee86815" providerId="LiveId" clId="{39ABFB6D-B6A2-47F7-912E-A5B0CF4BEBA2}" dt="2022-11-30T03:40:55.921" v="2147" actId="26606"/>
          <ac:grpSpMkLst>
            <pc:docMk/>
            <pc:sldMk cId="704810422" sldId="317"/>
            <ac:grpSpMk id="10" creationId="{D1E3DD61-64DB-46AD-B249-E273CD86B051}"/>
          </ac:grpSpMkLst>
        </pc:grpChg>
      </pc:sldChg>
      <pc:sldChg chg="addSp delSp modSp new mod setBg">
        <pc:chgData name="Sobia Anam" userId="098885680ee86815" providerId="LiveId" clId="{39ABFB6D-B6A2-47F7-912E-A5B0CF4BEBA2}" dt="2022-11-30T03:42:04.232" v="2150" actId="26606"/>
        <pc:sldMkLst>
          <pc:docMk/>
          <pc:sldMk cId="2780591777" sldId="318"/>
        </pc:sldMkLst>
        <pc:spChg chg="del">
          <ac:chgData name="Sobia Anam" userId="098885680ee86815" providerId="LiveId" clId="{39ABFB6D-B6A2-47F7-912E-A5B0CF4BEBA2}" dt="2022-11-30T03:42:04.232" v="2150" actId="26606"/>
          <ac:spMkLst>
            <pc:docMk/>
            <pc:sldMk cId="2780591777" sldId="318"/>
            <ac:spMk id="2" creationId="{DC435F31-891D-8CA5-2470-177F702D1690}"/>
          </ac:spMkLst>
        </pc:spChg>
        <pc:spChg chg="del">
          <ac:chgData name="Sobia Anam" userId="098885680ee86815" providerId="LiveId" clId="{39ABFB6D-B6A2-47F7-912E-A5B0CF4BEBA2}" dt="2022-11-30T03:42:02.838" v="2149" actId="22"/>
          <ac:spMkLst>
            <pc:docMk/>
            <pc:sldMk cId="2780591777" sldId="318"/>
            <ac:spMk id="3" creationId="{DD6072FE-8BAB-464A-4573-E1D4D686C537}"/>
          </ac:spMkLst>
        </pc:spChg>
        <pc:picChg chg="add mod ord">
          <ac:chgData name="Sobia Anam" userId="098885680ee86815" providerId="LiveId" clId="{39ABFB6D-B6A2-47F7-912E-A5B0CF4BEBA2}" dt="2022-11-30T03:42:04.232" v="2150" actId="26606"/>
          <ac:picMkLst>
            <pc:docMk/>
            <pc:sldMk cId="2780591777" sldId="318"/>
            <ac:picMk id="5" creationId="{3BA1A4C4-EB0D-9666-99BE-780032648859}"/>
          </ac:picMkLst>
        </pc:picChg>
      </pc:sldChg>
      <pc:sldChg chg="addSp delSp modSp new mod setBg">
        <pc:chgData name="Sobia Anam" userId="098885680ee86815" providerId="LiveId" clId="{39ABFB6D-B6A2-47F7-912E-A5B0CF4BEBA2}" dt="2022-11-30T03:42:23.560" v="2153" actId="26606"/>
        <pc:sldMkLst>
          <pc:docMk/>
          <pc:sldMk cId="2123147767" sldId="319"/>
        </pc:sldMkLst>
        <pc:spChg chg="del">
          <ac:chgData name="Sobia Anam" userId="098885680ee86815" providerId="LiveId" clId="{39ABFB6D-B6A2-47F7-912E-A5B0CF4BEBA2}" dt="2022-11-30T03:42:23.560" v="2153" actId="26606"/>
          <ac:spMkLst>
            <pc:docMk/>
            <pc:sldMk cId="2123147767" sldId="319"/>
            <ac:spMk id="2" creationId="{F5E24FA7-F951-07C6-2AB0-9B2825B6D6AE}"/>
          </ac:spMkLst>
        </pc:spChg>
        <pc:spChg chg="del">
          <ac:chgData name="Sobia Anam" userId="098885680ee86815" providerId="LiveId" clId="{39ABFB6D-B6A2-47F7-912E-A5B0CF4BEBA2}" dt="2022-11-30T03:42:22.193" v="2152" actId="22"/>
          <ac:spMkLst>
            <pc:docMk/>
            <pc:sldMk cId="2123147767" sldId="319"/>
            <ac:spMk id="3" creationId="{B923203C-4C30-C906-C598-B400CCB892F1}"/>
          </ac:spMkLst>
        </pc:spChg>
        <pc:picChg chg="add mod ord">
          <ac:chgData name="Sobia Anam" userId="098885680ee86815" providerId="LiveId" clId="{39ABFB6D-B6A2-47F7-912E-A5B0CF4BEBA2}" dt="2022-11-30T03:42:23.560" v="2153" actId="26606"/>
          <ac:picMkLst>
            <pc:docMk/>
            <pc:sldMk cId="2123147767" sldId="319"/>
            <ac:picMk id="5" creationId="{D221C705-CF45-3A55-FCBD-A71073DEEEE2}"/>
          </ac:picMkLst>
        </pc:picChg>
      </pc:sldChg>
      <pc:sldChg chg="addSp delSp modSp new mod setBg">
        <pc:chgData name="Sobia Anam" userId="098885680ee86815" providerId="LiveId" clId="{39ABFB6D-B6A2-47F7-912E-A5B0CF4BEBA2}" dt="2022-11-30T03:42:42.349" v="2156" actId="26606"/>
        <pc:sldMkLst>
          <pc:docMk/>
          <pc:sldMk cId="2962897142" sldId="320"/>
        </pc:sldMkLst>
        <pc:spChg chg="del">
          <ac:chgData name="Sobia Anam" userId="098885680ee86815" providerId="LiveId" clId="{39ABFB6D-B6A2-47F7-912E-A5B0CF4BEBA2}" dt="2022-11-30T03:42:42.349" v="2156" actId="26606"/>
          <ac:spMkLst>
            <pc:docMk/>
            <pc:sldMk cId="2962897142" sldId="320"/>
            <ac:spMk id="2" creationId="{5C5F8CE9-5323-4FB2-23CA-8108AC610828}"/>
          </ac:spMkLst>
        </pc:spChg>
        <pc:spChg chg="del">
          <ac:chgData name="Sobia Anam" userId="098885680ee86815" providerId="LiveId" clId="{39ABFB6D-B6A2-47F7-912E-A5B0CF4BEBA2}" dt="2022-11-30T03:42:40.933" v="2155" actId="22"/>
          <ac:spMkLst>
            <pc:docMk/>
            <pc:sldMk cId="2962897142" sldId="320"/>
            <ac:spMk id="3" creationId="{BC6748D7-FE83-7A14-7E46-2B6B41496848}"/>
          </ac:spMkLst>
        </pc:spChg>
        <pc:picChg chg="add mod ord">
          <ac:chgData name="Sobia Anam" userId="098885680ee86815" providerId="LiveId" clId="{39ABFB6D-B6A2-47F7-912E-A5B0CF4BEBA2}" dt="2022-11-30T03:42:42.349" v="2156" actId="26606"/>
          <ac:picMkLst>
            <pc:docMk/>
            <pc:sldMk cId="2962897142" sldId="320"/>
            <ac:picMk id="5" creationId="{FA9561B9-973A-97FF-61AE-0287722B5CBF}"/>
          </ac:picMkLst>
        </pc:picChg>
      </pc:sldChg>
      <pc:sldChg chg="addSp delSp modSp new mod setBg">
        <pc:chgData name="Sobia Anam" userId="098885680ee86815" providerId="LiveId" clId="{39ABFB6D-B6A2-47F7-912E-A5B0CF4BEBA2}" dt="2022-11-30T03:43:27.481" v="2161" actId="27614"/>
        <pc:sldMkLst>
          <pc:docMk/>
          <pc:sldMk cId="2847428925" sldId="321"/>
        </pc:sldMkLst>
        <pc:spChg chg="del">
          <ac:chgData name="Sobia Anam" userId="098885680ee86815" providerId="LiveId" clId="{39ABFB6D-B6A2-47F7-912E-A5B0CF4BEBA2}" dt="2022-11-30T03:43:11.735" v="2160" actId="26606"/>
          <ac:spMkLst>
            <pc:docMk/>
            <pc:sldMk cId="2847428925" sldId="321"/>
            <ac:spMk id="2" creationId="{461E48D7-7985-2B44-55FD-DAB805E03119}"/>
          </ac:spMkLst>
        </pc:spChg>
        <pc:spChg chg="del">
          <ac:chgData name="Sobia Anam" userId="098885680ee86815" providerId="LiveId" clId="{39ABFB6D-B6A2-47F7-912E-A5B0CF4BEBA2}" dt="2022-11-30T03:43:10.506" v="2159" actId="22"/>
          <ac:spMkLst>
            <pc:docMk/>
            <pc:sldMk cId="2847428925" sldId="321"/>
            <ac:spMk id="3" creationId="{5DB7EF21-BB0F-9697-7769-8E247EA83141}"/>
          </ac:spMkLst>
        </pc:spChg>
        <pc:picChg chg="add mod ord">
          <ac:chgData name="Sobia Anam" userId="098885680ee86815" providerId="LiveId" clId="{39ABFB6D-B6A2-47F7-912E-A5B0CF4BEBA2}" dt="2022-11-30T03:43:27.481" v="2161" actId="27614"/>
          <ac:picMkLst>
            <pc:docMk/>
            <pc:sldMk cId="2847428925" sldId="321"/>
            <ac:picMk id="5" creationId="{5262D6F8-3395-D82E-B876-857F069746F4}"/>
          </ac:picMkLst>
        </pc:picChg>
      </pc:sldChg>
      <pc:sldChg chg="addSp delSp modSp new mod setBg">
        <pc:chgData name="Sobia Anam" userId="098885680ee86815" providerId="LiveId" clId="{39ABFB6D-B6A2-47F7-912E-A5B0CF4BEBA2}" dt="2022-11-30T03:43:32.842" v="2163" actId="26606"/>
        <pc:sldMkLst>
          <pc:docMk/>
          <pc:sldMk cId="2926399513" sldId="322"/>
        </pc:sldMkLst>
        <pc:spChg chg="del">
          <ac:chgData name="Sobia Anam" userId="098885680ee86815" providerId="LiveId" clId="{39ABFB6D-B6A2-47F7-912E-A5B0CF4BEBA2}" dt="2022-11-30T03:43:32.842" v="2163" actId="26606"/>
          <ac:spMkLst>
            <pc:docMk/>
            <pc:sldMk cId="2926399513" sldId="322"/>
            <ac:spMk id="2" creationId="{02C6471A-8F01-5BFB-922B-980337BA7DDC}"/>
          </ac:spMkLst>
        </pc:spChg>
        <pc:spChg chg="del">
          <ac:chgData name="Sobia Anam" userId="098885680ee86815" providerId="LiveId" clId="{39ABFB6D-B6A2-47F7-912E-A5B0CF4BEBA2}" dt="2022-11-30T03:43:31.554" v="2162" actId="22"/>
          <ac:spMkLst>
            <pc:docMk/>
            <pc:sldMk cId="2926399513" sldId="322"/>
            <ac:spMk id="3" creationId="{02947655-E8B1-B510-801D-22DAF84D0B2B}"/>
          </ac:spMkLst>
        </pc:spChg>
        <pc:picChg chg="add mod ord">
          <ac:chgData name="Sobia Anam" userId="098885680ee86815" providerId="LiveId" clId="{39ABFB6D-B6A2-47F7-912E-A5B0CF4BEBA2}" dt="2022-11-30T03:43:32.842" v="2163" actId="26606"/>
          <ac:picMkLst>
            <pc:docMk/>
            <pc:sldMk cId="2926399513" sldId="322"/>
            <ac:picMk id="5" creationId="{63BAA34C-60D1-4721-568D-4336890AC5F1}"/>
          </ac:picMkLst>
        </pc:picChg>
      </pc:sldChg>
      <pc:sldChg chg="addSp delSp modSp new mod setBg">
        <pc:chgData name="Sobia Anam" userId="098885680ee86815" providerId="LiveId" clId="{39ABFB6D-B6A2-47F7-912E-A5B0CF4BEBA2}" dt="2022-11-30T03:43:51.580" v="2166" actId="26606"/>
        <pc:sldMkLst>
          <pc:docMk/>
          <pc:sldMk cId="1159895638" sldId="323"/>
        </pc:sldMkLst>
        <pc:spChg chg="del">
          <ac:chgData name="Sobia Anam" userId="098885680ee86815" providerId="LiveId" clId="{39ABFB6D-B6A2-47F7-912E-A5B0CF4BEBA2}" dt="2022-11-30T03:43:51.580" v="2166" actId="26606"/>
          <ac:spMkLst>
            <pc:docMk/>
            <pc:sldMk cId="1159895638" sldId="323"/>
            <ac:spMk id="2" creationId="{EB4FABD1-1CA8-45D3-DE00-FE28248F0C29}"/>
          </ac:spMkLst>
        </pc:spChg>
        <pc:spChg chg="del">
          <ac:chgData name="Sobia Anam" userId="098885680ee86815" providerId="LiveId" clId="{39ABFB6D-B6A2-47F7-912E-A5B0CF4BEBA2}" dt="2022-11-30T03:43:50.255" v="2165" actId="22"/>
          <ac:spMkLst>
            <pc:docMk/>
            <pc:sldMk cId="1159895638" sldId="323"/>
            <ac:spMk id="3" creationId="{AE59FDA6-3BEA-7458-B726-89ECF138F601}"/>
          </ac:spMkLst>
        </pc:spChg>
        <pc:picChg chg="add mod ord">
          <ac:chgData name="Sobia Anam" userId="098885680ee86815" providerId="LiveId" clId="{39ABFB6D-B6A2-47F7-912E-A5B0CF4BEBA2}" dt="2022-11-30T03:43:51.580" v="2166" actId="26606"/>
          <ac:picMkLst>
            <pc:docMk/>
            <pc:sldMk cId="1159895638" sldId="323"/>
            <ac:picMk id="5" creationId="{194CE8DA-1C66-7F60-2281-76981414CC54}"/>
          </ac:picMkLst>
        </pc:picChg>
      </pc:sldChg>
      <pc:sldChg chg="addSp delSp modSp new mod setBg">
        <pc:chgData name="Sobia Anam" userId="098885680ee86815" providerId="LiveId" clId="{39ABFB6D-B6A2-47F7-912E-A5B0CF4BEBA2}" dt="2022-11-30T03:44:08.879" v="2169" actId="26606"/>
        <pc:sldMkLst>
          <pc:docMk/>
          <pc:sldMk cId="3325251229" sldId="324"/>
        </pc:sldMkLst>
        <pc:spChg chg="del">
          <ac:chgData name="Sobia Anam" userId="098885680ee86815" providerId="LiveId" clId="{39ABFB6D-B6A2-47F7-912E-A5B0CF4BEBA2}" dt="2022-11-30T03:44:08.879" v="2169" actId="26606"/>
          <ac:spMkLst>
            <pc:docMk/>
            <pc:sldMk cId="3325251229" sldId="324"/>
            <ac:spMk id="2" creationId="{C4285EF5-E5CD-2D57-0917-5CD38CBAA1A6}"/>
          </ac:spMkLst>
        </pc:spChg>
        <pc:spChg chg="del">
          <ac:chgData name="Sobia Anam" userId="098885680ee86815" providerId="LiveId" clId="{39ABFB6D-B6A2-47F7-912E-A5B0CF4BEBA2}" dt="2022-11-30T03:44:07.508" v="2168" actId="22"/>
          <ac:spMkLst>
            <pc:docMk/>
            <pc:sldMk cId="3325251229" sldId="324"/>
            <ac:spMk id="3" creationId="{BEC5AAC7-A7C8-274E-06DE-5786F496F68A}"/>
          </ac:spMkLst>
        </pc:spChg>
        <pc:picChg chg="add mod ord">
          <ac:chgData name="Sobia Anam" userId="098885680ee86815" providerId="LiveId" clId="{39ABFB6D-B6A2-47F7-912E-A5B0CF4BEBA2}" dt="2022-11-30T03:44:08.879" v="2169" actId="26606"/>
          <ac:picMkLst>
            <pc:docMk/>
            <pc:sldMk cId="3325251229" sldId="324"/>
            <ac:picMk id="5" creationId="{6A87C1F9-95AE-6188-D587-22EC36BB9F6C}"/>
          </ac:picMkLst>
        </pc:picChg>
      </pc:sldChg>
      <pc:sldChg chg="addSp delSp modSp new mod setBg">
        <pc:chgData name="Sobia Anam" userId="098885680ee86815" providerId="LiveId" clId="{39ABFB6D-B6A2-47F7-912E-A5B0CF4BEBA2}" dt="2022-11-30T03:44:28.241" v="2172" actId="26606"/>
        <pc:sldMkLst>
          <pc:docMk/>
          <pc:sldMk cId="3234660177" sldId="325"/>
        </pc:sldMkLst>
        <pc:spChg chg="del">
          <ac:chgData name="Sobia Anam" userId="098885680ee86815" providerId="LiveId" clId="{39ABFB6D-B6A2-47F7-912E-A5B0CF4BEBA2}" dt="2022-11-30T03:44:28.241" v="2172" actId="26606"/>
          <ac:spMkLst>
            <pc:docMk/>
            <pc:sldMk cId="3234660177" sldId="325"/>
            <ac:spMk id="2" creationId="{B490F2DB-412D-C4C6-86FB-ABFE9C6F651A}"/>
          </ac:spMkLst>
        </pc:spChg>
        <pc:spChg chg="del">
          <ac:chgData name="Sobia Anam" userId="098885680ee86815" providerId="LiveId" clId="{39ABFB6D-B6A2-47F7-912E-A5B0CF4BEBA2}" dt="2022-11-30T03:44:26.918" v="2171" actId="22"/>
          <ac:spMkLst>
            <pc:docMk/>
            <pc:sldMk cId="3234660177" sldId="325"/>
            <ac:spMk id="3" creationId="{75C2BDBD-D8FB-6159-3C11-F9C995282ADA}"/>
          </ac:spMkLst>
        </pc:spChg>
        <pc:picChg chg="add mod ord">
          <ac:chgData name="Sobia Anam" userId="098885680ee86815" providerId="LiveId" clId="{39ABFB6D-B6A2-47F7-912E-A5B0CF4BEBA2}" dt="2022-11-30T03:44:28.241" v="2172" actId="26606"/>
          <ac:picMkLst>
            <pc:docMk/>
            <pc:sldMk cId="3234660177" sldId="325"/>
            <ac:picMk id="5" creationId="{6E83E120-932A-CFAC-E743-BB8F6BD0BA96}"/>
          </ac:picMkLst>
        </pc:picChg>
      </pc:sldChg>
      <pc:sldChg chg="addSp delSp modSp new mod setBg">
        <pc:chgData name="Sobia Anam" userId="098885680ee86815" providerId="LiveId" clId="{39ABFB6D-B6A2-47F7-912E-A5B0CF4BEBA2}" dt="2022-11-30T03:44:45.589" v="2175" actId="26606"/>
        <pc:sldMkLst>
          <pc:docMk/>
          <pc:sldMk cId="1814289793" sldId="326"/>
        </pc:sldMkLst>
        <pc:spChg chg="del">
          <ac:chgData name="Sobia Anam" userId="098885680ee86815" providerId="LiveId" clId="{39ABFB6D-B6A2-47F7-912E-A5B0CF4BEBA2}" dt="2022-11-30T03:44:45.589" v="2175" actId="26606"/>
          <ac:spMkLst>
            <pc:docMk/>
            <pc:sldMk cId="1814289793" sldId="326"/>
            <ac:spMk id="2" creationId="{0DEF2918-281C-943E-81A9-4DC850766AE4}"/>
          </ac:spMkLst>
        </pc:spChg>
        <pc:spChg chg="del">
          <ac:chgData name="Sobia Anam" userId="098885680ee86815" providerId="LiveId" clId="{39ABFB6D-B6A2-47F7-912E-A5B0CF4BEBA2}" dt="2022-11-30T03:44:44.324" v="2174" actId="22"/>
          <ac:spMkLst>
            <pc:docMk/>
            <pc:sldMk cId="1814289793" sldId="326"/>
            <ac:spMk id="3" creationId="{38397D72-D641-FFA4-3064-33011C309497}"/>
          </ac:spMkLst>
        </pc:spChg>
        <pc:picChg chg="add mod ord">
          <ac:chgData name="Sobia Anam" userId="098885680ee86815" providerId="LiveId" clId="{39ABFB6D-B6A2-47F7-912E-A5B0CF4BEBA2}" dt="2022-11-30T03:44:45.589" v="2175" actId="26606"/>
          <ac:picMkLst>
            <pc:docMk/>
            <pc:sldMk cId="1814289793" sldId="326"/>
            <ac:picMk id="5" creationId="{80E64BEF-4EBD-CCA1-9722-F26171EF9927}"/>
          </ac:picMkLst>
        </pc:picChg>
      </pc:sldChg>
      <pc:sldChg chg="addSp delSp modSp new mod setBg">
        <pc:chgData name="Sobia Anam" userId="098885680ee86815" providerId="LiveId" clId="{39ABFB6D-B6A2-47F7-912E-A5B0CF4BEBA2}" dt="2022-11-30T03:45:22.561" v="2178" actId="26606"/>
        <pc:sldMkLst>
          <pc:docMk/>
          <pc:sldMk cId="2936476937" sldId="327"/>
        </pc:sldMkLst>
        <pc:spChg chg="del">
          <ac:chgData name="Sobia Anam" userId="098885680ee86815" providerId="LiveId" clId="{39ABFB6D-B6A2-47F7-912E-A5B0CF4BEBA2}" dt="2022-11-30T03:45:22.561" v="2178" actId="26606"/>
          <ac:spMkLst>
            <pc:docMk/>
            <pc:sldMk cId="2936476937" sldId="327"/>
            <ac:spMk id="2" creationId="{E96A59FE-C841-EB4C-FA54-861E990ED5FB}"/>
          </ac:spMkLst>
        </pc:spChg>
        <pc:spChg chg="del">
          <ac:chgData name="Sobia Anam" userId="098885680ee86815" providerId="LiveId" clId="{39ABFB6D-B6A2-47F7-912E-A5B0CF4BEBA2}" dt="2022-11-30T03:45:21.401" v="2177" actId="22"/>
          <ac:spMkLst>
            <pc:docMk/>
            <pc:sldMk cId="2936476937" sldId="327"/>
            <ac:spMk id="3" creationId="{C4E53671-0971-A3BF-D7B0-8FC07CD38674}"/>
          </ac:spMkLst>
        </pc:spChg>
        <pc:picChg chg="add mod ord">
          <ac:chgData name="Sobia Anam" userId="098885680ee86815" providerId="LiveId" clId="{39ABFB6D-B6A2-47F7-912E-A5B0CF4BEBA2}" dt="2022-11-30T03:45:22.561" v="2178" actId="26606"/>
          <ac:picMkLst>
            <pc:docMk/>
            <pc:sldMk cId="2936476937" sldId="327"/>
            <ac:picMk id="5" creationId="{AF3BB553-C0E0-789E-F1C6-C13E90D602BC}"/>
          </ac:picMkLst>
        </pc:picChg>
      </pc:sldChg>
      <pc:sldChg chg="addSp delSp modSp new mod setBg">
        <pc:chgData name="Sobia Anam" userId="098885680ee86815" providerId="LiveId" clId="{39ABFB6D-B6A2-47F7-912E-A5B0CF4BEBA2}" dt="2022-11-30T03:45:55.482" v="2181" actId="26606"/>
        <pc:sldMkLst>
          <pc:docMk/>
          <pc:sldMk cId="2170053586" sldId="328"/>
        </pc:sldMkLst>
        <pc:spChg chg="del">
          <ac:chgData name="Sobia Anam" userId="098885680ee86815" providerId="LiveId" clId="{39ABFB6D-B6A2-47F7-912E-A5B0CF4BEBA2}" dt="2022-11-30T03:45:55.482" v="2181" actId="26606"/>
          <ac:spMkLst>
            <pc:docMk/>
            <pc:sldMk cId="2170053586" sldId="328"/>
            <ac:spMk id="2" creationId="{0111C1A2-F79B-18A8-39F1-828B5BB369A1}"/>
          </ac:spMkLst>
        </pc:spChg>
        <pc:spChg chg="del">
          <ac:chgData name="Sobia Anam" userId="098885680ee86815" providerId="LiveId" clId="{39ABFB6D-B6A2-47F7-912E-A5B0CF4BEBA2}" dt="2022-11-30T03:45:54.336" v="2180" actId="22"/>
          <ac:spMkLst>
            <pc:docMk/>
            <pc:sldMk cId="2170053586" sldId="328"/>
            <ac:spMk id="3" creationId="{7B46849B-D784-78F1-B4D0-5BA2FB4FFE2F}"/>
          </ac:spMkLst>
        </pc:spChg>
        <pc:picChg chg="add mod ord">
          <ac:chgData name="Sobia Anam" userId="098885680ee86815" providerId="LiveId" clId="{39ABFB6D-B6A2-47F7-912E-A5B0CF4BEBA2}" dt="2022-11-30T03:45:55.482" v="2181" actId="26606"/>
          <ac:picMkLst>
            <pc:docMk/>
            <pc:sldMk cId="2170053586" sldId="328"/>
            <ac:picMk id="5" creationId="{E687D3FF-B506-5603-74C6-D7AA98F71AD5}"/>
          </ac:picMkLst>
        </pc:picChg>
      </pc:sldChg>
      <pc:sldChg chg="addSp delSp modSp new mod setBg">
        <pc:chgData name="Sobia Anam" userId="098885680ee86815" providerId="LiveId" clId="{39ABFB6D-B6A2-47F7-912E-A5B0CF4BEBA2}" dt="2022-11-30T03:46:14.501" v="2184" actId="26606"/>
        <pc:sldMkLst>
          <pc:docMk/>
          <pc:sldMk cId="358666270" sldId="329"/>
        </pc:sldMkLst>
        <pc:spChg chg="del">
          <ac:chgData name="Sobia Anam" userId="098885680ee86815" providerId="LiveId" clId="{39ABFB6D-B6A2-47F7-912E-A5B0CF4BEBA2}" dt="2022-11-30T03:46:14.501" v="2184" actId="26606"/>
          <ac:spMkLst>
            <pc:docMk/>
            <pc:sldMk cId="358666270" sldId="329"/>
            <ac:spMk id="2" creationId="{790FE465-095F-9BC3-256B-D2CE4B73215E}"/>
          </ac:spMkLst>
        </pc:spChg>
        <pc:spChg chg="del">
          <ac:chgData name="Sobia Anam" userId="098885680ee86815" providerId="LiveId" clId="{39ABFB6D-B6A2-47F7-912E-A5B0CF4BEBA2}" dt="2022-11-30T03:46:12.411" v="2183" actId="22"/>
          <ac:spMkLst>
            <pc:docMk/>
            <pc:sldMk cId="358666270" sldId="329"/>
            <ac:spMk id="3" creationId="{2747438B-ED87-3D17-25F3-146DBC5E999B}"/>
          </ac:spMkLst>
        </pc:spChg>
        <pc:picChg chg="add mod ord">
          <ac:chgData name="Sobia Anam" userId="098885680ee86815" providerId="LiveId" clId="{39ABFB6D-B6A2-47F7-912E-A5B0CF4BEBA2}" dt="2022-11-30T03:46:14.501" v="2184" actId="26606"/>
          <ac:picMkLst>
            <pc:docMk/>
            <pc:sldMk cId="358666270" sldId="329"/>
            <ac:picMk id="5" creationId="{C151A707-78AB-C4C8-B9D5-93A900D06F67}"/>
          </ac:picMkLst>
        </pc:picChg>
      </pc:sldChg>
      <pc:sldChg chg="addSp delSp modSp new mod setBg">
        <pc:chgData name="Sobia Anam" userId="098885680ee86815" providerId="LiveId" clId="{39ABFB6D-B6A2-47F7-912E-A5B0CF4BEBA2}" dt="2022-11-30T03:46:33.780" v="2187" actId="26606"/>
        <pc:sldMkLst>
          <pc:docMk/>
          <pc:sldMk cId="514226353" sldId="330"/>
        </pc:sldMkLst>
        <pc:spChg chg="del">
          <ac:chgData name="Sobia Anam" userId="098885680ee86815" providerId="LiveId" clId="{39ABFB6D-B6A2-47F7-912E-A5B0CF4BEBA2}" dt="2022-11-30T03:46:33.780" v="2187" actId="26606"/>
          <ac:spMkLst>
            <pc:docMk/>
            <pc:sldMk cId="514226353" sldId="330"/>
            <ac:spMk id="2" creationId="{238411FF-2DF3-EFA2-A42C-1C5B7879F75E}"/>
          </ac:spMkLst>
        </pc:spChg>
        <pc:spChg chg="del">
          <ac:chgData name="Sobia Anam" userId="098885680ee86815" providerId="LiveId" clId="{39ABFB6D-B6A2-47F7-912E-A5B0CF4BEBA2}" dt="2022-11-30T03:46:32.607" v="2186" actId="22"/>
          <ac:spMkLst>
            <pc:docMk/>
            <pc:sldMk cId="514226353" sldId="330"/>
            <ac:spMk id="3" creationId="{33EFA9CE-1585-98E5-3ADF-A62BCD75186E}"/>
          </ac:spMkLst>
        </pc:spChg>
        <pc:picChg chg="add mod ord">
          <ac:chgData name="Sobia Anam" userId="098885680ee86815" providerId="LiveId" clId="{39ABFB6D-B6A2-47F7-912E-A5B0CF4BEBA2}" dt="2022-11-30T03:46:33.780" v="2187" actId="26606"/>
          <ac:picMkLst>
            <pc:docMk/>
            <pc:sldMk cId="514226353" sldId="330"/>
            <ac:picMk id="5" creationId="{1710FD39-A136-D067-D7BD-C00B70B8FA7B}"/>
          </ac:picMkLst>
        </pc:picChg>
      </pc:sldChg>
      <pc:sldChg chg="addSp delSp modSp new mod setBg">
        <pc:chgData name="Sobia Anam" userId="098885680ee86815" providerId="LiveId" clId="{39ABFB6D-B6A2-47F7-912E-A5B0CF4BEBA2}" dt="2022-11-30T03:46:53.494" v="2190" actId="26606"/>
        <pc:sldMkLst>
          <pc:docMk/>
          <pc:sldMk cId="2110850636" sldId="331"/>
        </pc:sldMkLst>
        <pc:spChg chg="del">
          <ac:chgData name="Sobia Anam" userId="098885680ee86815" providerId="LiveId" clId="{39ABFB6D-B6A2-47F7-912E-A5B0CF4BEBA2}" dt="2022-11-30T03:46:53.494" v="2190" actId="26606"/>
          <ac:spMkLst>
            <pc:docMk/>
            <pc:sldMk cId="2110850636" sldId="331"/>
            <ac:spMk id="2" creationId="{84E5D4A6-3A6A-6197-EB76-507C50BBD2DA}"/>
          </ac:spMkLst>
        </pc:spChg>
        <pc:spChg chg="del">
          <ac:chgData name="Sobia Anam" userId="098885680ee86815" providerId="LiveId" clId="{39ABFB6D-B6A2-47F7-912E-A5B0CF4BEBA2}" dt="2022-11-30T03:46:52.229" v="2189" actId="22"/>
          <ac:spMkLst>
            <pc:docMk/>
            <pc:sldMk cId="2110850636" sldId="331"/>
            <ac:spMk id="3" creationId="{8EF73E8D-470F-B588-7735-779F96BAC188}"/>
          </ac:spMkLst>
        </pc:spChg>
        <pc:picChg chg="add mod ord">
          <ac:chgData name="Sobia Anam" userId="098885680ee86815" providerId="LiveId" clId="{39ABFB6D-B6A2-47F7-912E-A5B0CF4BEBA2}" dt="2022-11-30T03:46:53.494" v="2190" actId="26606"/>
          <ac:picMkLst>
            <pc:docMk/>
            <pc:sldMk cId="2110850636" sldId="331"/>
            <ac:picMk id="5" creationId="{3B0275D4-4310-FF02-014E-AADF519AC0C5}"/>
          </ac:picMkLst>
        </pc:picChg>
      </pc:sldChg>
      <pc:sldChg chg="addSp delSp modSp new mod setBg">
        <pc:chgData name="Sobia Anam" userId="098885680ee86815" providerId="LiveId" clId="{39ABFB6D-B6A2-47F7-912E-A5B0CF4BEBA2}" dt="2022-11-30T03:50:06.140" v="2193" actId="26606"/>
        <pc:sldMkLst>
          <pc:docMk/>
          <pc:sldMk cId="4145298895" sldId="332"/>
        </pc:sldMkLst>
        <pc:spChg chg="del">
          <ac:chgData name="Sobia Anam" userId="098885680ee86815" providerId="LiveId" clId="{39ABFB6D-B6A2-47F7-912E-A5B0CF4BEBA2}" dt="2022-11-30T03:50:06.140" v="2193" actId="26606"/>
          <ac:spMkLst>
            <pc:docMk/>
            <pc:sldMk cId="4145298895" sldId="332"/>
            <ac:spMk id="2" creationId="{F12B9E35-24D6-0233-23E5-FA2D71D73203}"/>
          </ac:spMkLst>
        </pc:spChg>
        <pc:spChg chg="del">
          <ac:chgData name="Sobia Anam" userId="098885680ee86815" providerId="LiveId" clId="{39ABFB6D-B6A2-47F7-912E-A5B0CF4BEBA2}" dt="2022-11-30T03:50:05.036" v="2192" actId="22"/>
          <ac:spMkLst>
            <pc:docMk/>
            <pc:sldMk cId="4145298895" sldId="332"/>
            <ac:spMk id="3" creationId="{94CF1300-B421-DF5F-7F1D-B03D4170A5DB}"/>
          </ac:spMkLst>
        </pc:spChg>
        <pc:picChg chg="add mod ord">
          <ac:chgData name="Sobia Anam" userId="098885680ee86815" providerId="LiveId" clId="{39ABFB6D-B6A2-47F7-912E-A5B0CF4BEBA2}" dt="2022-11-30T03:50:06.140" v="2193" actId="26606"/>
          <ac:picMkLst>
            <pc:docMk/>
            <pc:sldMk cId="4145298895" sldId="332"/>
            <ac:picMk id="5" creationId="{B828878C-5268-BF5E-FCDA-CB5783C0C9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A59D3-86B2-41FF-8C21-898DAC3DD2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4A7097-1B6C-491D-BB98-7AEA46A414E6}">
      <dgm:prSet/>
      <dgm:spPr/>
      <dgm:t>
        <a:bodyPr/>
        <a:lstStyle/>
        <a:p>
          <a:r>
            <a:rPr lang="en-US" b="1"/>
            <a:t>Select</a:t>
          </a:r>
          <a:r>
            <a:rPr lang="en-US"/>
            <a:t> the minimum element from an array.</a:t>
          </a:r>
        </a:p>
      </dgm:t>
    </dgm:pt>
    <dgm:pt modelId="{E1F5BEE2-456C-4E50-B0E4-9C207B9FFA45}" type="parTrans" cxnId="{07FF41AE-BCF5-49E2-9496-35CF292FBA64}">
      <dgm:prSet/>
      <dgm:spPr/>
      <dgm:t>
        <a:bodyPr/>
        <a:lstStyle/>
        <a:p>
          <a:endParaRPr lang="en-US"/>
        </a:p>
      </dgm:t>
    </dgm:pt>
    <dgm:pt modelId="{BA3B9A0E-A5F0-4237-8F09-026A087DBC6D}" type="sibTrans" cxnId="{07FF41AE-BCF5-49E2-9496-35CF292FBA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C4938BA-6AE0-4B1F-92BC-2B8A5ED511E1}">
      <dgm:prSet/>
      <dgm:spPr/>
      <dgm:t>
        <a:bodyPr/>
        <a:lstStyle/>
        <a:p>
          <a:r>
            <a:rPr lang="en-US" dirty="0"/>
            <a:t>Swap the </a:t>
          </a:r>
          <a:r>
            <a:rPr lang="en-US" b="1" dirty="0"/>
            <a:t>selected</a:t>
          </a:r>
          <a:r>
            <a:rPr lang="en-US" dirty="0"/>
            <a:t> minimum number with the left-most element of the unsorted array.</a:t>
          </a:r>
        </a:p>
      </dgm:t>
    </dgm:pt>
    <dgm:pt modelId="{6BB649DF-C52C-428E-9CBB-9FE24DBB2EEA}" type="parTrans" cxnId="{F4CE721D-1C8B-4F67-949D-5333C2D37023}">
      <dgm:prSet/>
      <dgm:spPr/>
      <dgm:t>
        <a:bodyPr/>
        <a:lstStyle/>
        <a:p>
          <a:endParaRPr lang="en-US"/>
        </a:p>
      </dgm:t>
    </dgm:pt>
    <dgm:pt modelId="{4503423D-7582-46EF-8ED0-39C5F799D922}" type="sibTrans" cxnId="{F4CE721D-1C8B-4F67-949D-5333C2D3702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F13FC9C-D499-494B-9375-42C95BED98EF}">
      <dgm:prSet/>
      <dgm:spPr/>
      <dgm:t>
        <a:bodyPr/>
        <a:lstStyle/>
        <a:p>
          <a:r>
            <a:rPr lang="en-US"/>
            <a:t>Repeat step 1 and 2 until the array element are sorted.</a:t>
          </a:r>
        </a:p>
      </dgm:t>
    </dgm:pt>
    <dgm:pt modelId="{0FA537E4-792B-44BB-A9CC-689638F85DB9}" type="parTrans" cxnId="{2E259330-683A-40B3-BC31-73BB056469D7}">
      <dgm:prSet/>
      <dgm:spPr/>
      <dgm:t>
        <a:bodyPr/>
        <a:lstStyle/>
        <a:p>
          <a:endParaRPr lang="en-US"/>
        </a:p>
      </dgm:t>
    </dgm:pt>
    <dgm:pt modelId="{85B1AC49-27DA-4BE7-BB80-A6145A8FAFDF}" type="sibTrans" cxnId="{2E259330-683A-40B3-BC31-73BB056469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F51B41F-09E0-44C3-A286-D993A274B9A7}" type="pres">
      <dgm:prSet presAssocID="{9F7A59D3-86B2-41FF-8C21-898DAC3DD2A7}" presName="Name0" presStyleCnt="0">
        <dgm:presLayoutVars>
          <dgm:animLvl val="lvl"/>
          <dgm:resizeHandles val="exact"/>
        </dgm:presLayoutVars>
      </dgm:prSet>
      <dgm:spPr/>
    </dgm:pt>
    <dgm:pt modelId="{50E85F43-E8C5-473B-A0AD-1A89F9C8269C}" type="pres">
      <dgm:prSet presAssocID="{4D4A7097-1B6C-491D-BB98-7AEA46A414E6}" presName="compositeNode" presStyleCnt="0">
        <dgm:presLayoutVars>
          <dgm:bulletEnabled val="1"/>
        </dgm:presLayoutVars>
      </dgm:prSet>
      <dgm:spPr/>
    </dgm:pt>
    <dgm:pt modelId="{50A651B5-D543-494E-B71F-233B6987F563}" type="pres">
      <dgm:prSet presAssocID="{4D4A7097-1B6C-491D-BB98-7AEA46A414E6}" presName="bgRect" presStyleLbl="bgAccFollowNode1" presStyleIdx="0" presStyleCnt="3"/>
      <dgm:spPr/>
    </dgm:pt>
    <dgm:pt modelId="{6A80E035-ED1D-4BC2-AA8B-6B9699512873}" type="pres">
      <dgm:prSet presAssocID="{BA3B9A0E-A5F0-4237-8F09-026A087DBC6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4CC3760-1E52-41AA-9EE3-9C583E682AA3}" type="pres">
      <dgm:prSet presAssocID="{4D4A7097-1B6C-491D-BB98-7AEA46A414E6}" presName="bottomLine" presStyleLbl="alignNode1" presStyleIdx="1" presStyleCnt="6">
        <dgm:presLayoutVars/>
      </dgm:prSet>
      <dgm:spPr/>
    </dgm:pt>
    <dgm:pt modelId="{C9C4F3BE-7C8B-4A56-9276-2E8CB985C54B}" type="pres">
      <dgm:prSet presAssocID="{4D4A7097-1B6C-491D-BB98-7AEA46A414E6}" presName="nodeText" presStyleLbl="bgAccFollowNode1" presStyleIdx="0" presStyleCnt="3">
        <dgm:presLayoutVars>
          <dgm:bulletEnabled val="1"/>
        </dgm:presLayoutVars>
      </dgm:prSet>
      <dgm:spPr/>
    </dgm:pt>
    <dgm:pt modelId="{58476069-30C7-4D79-A137-A24A4D1664EB}" type="pres">
      <dgm:prSet presAssocID="{BA3B9A0E-A5F0-4237-8F09-026A087DBC6D}" presName="sibTrans" presStyleCnt="0"/>
      <dgm:spPr/>
    </dgm:pt>
    <dgm:pt modelId="{D0CB7A36-9A6C-492C-B088-EA97F6367029}" type="pres">
      <dgm:prSet presAssocID="{5C4938BA-6AE0-4B1F-92BC-2B8A5ED511E1}" presName="compositeNode" presStyleCnt="0">
        <dgm:presLayoutVars>
          <dgm:bulletEnabled val="1"/>
        </dgm:presLayoutVars>
      </dgm:prSet>
      <dgm:spPr/>
    </dgm:pt>
    <dgm:pt modelId="{6239A851-8FA2-4162-B394-9483CAF15269}" type="pres">
      <dgm:prSet presAssocID="{5C4938BA-6AE0-4B1F-92BC-2B8A5ED511E1}" presName="bgRect" presStyleLbl="bgAccFollowNode1" presStyleIdx="1" presStyleCnt="3"/>
      <dgm:spPr/>
    </dgm:pt>
    <dgm:pt modelId="{1046D96E-8090-468E-8048-76E1FB455224}" type="pres">
      <dgm:prSet presAssocID="{4503423D-7582-46EF-8ED0-39C5F799D92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01142DF-4780-4AED-910F-6D7967E04E1F}" type="pres">
      <dgm:prSet presAssocID="{5C4938BA-6AE0-4B1F-92BC-2B8A5ED511E1}" presName="bottomLine" presStyleLbl="alignNode1" presStyleIdx="3" presStyleCnt="6">
        <dgm:presLayoutVars/>
      </dgm:prSet>
      <dgm:spPr/>
    </dgm:pt>
    <dgm:pt modelId="{8D15BE19-4370-468B-B2AB-1B5FFB05FCBA}" type="pres">
      <dgm:prSet presAssocID="{5C4938BA-6AE0-4B1F-92BC-2B8A5ED511E1}" presName="nodeText" presStyleLbl="bgAccFollowNode1" presStyleIdx="1" presStyleCnt="3">
        <dgm:presLayoutVars>
          <dgm:bulletEnabled val="1"/>
        </dgm:presLayoutVars>
      </dgm:prSet>
      <dgm:spPr/>
    </dgm:pt>
    <dgm:pt modelId="{4FA3D333-4E0D-470E-B855-FA216065BCD0}" type="pres">
      <dgm:prSet presAssocID="{4503423D-7582-46EF-8ED0-39C5F799D922}" presName="sibTrans" presStyleCnt="0"/>
      <dgm:spPr/>
    </dgm:pt>
    <dgm:pt modelId="{391FD8A4-674A-47AC-B2C0-FE808D37DDB2}" type="pres">
      <dgm:prSet presAssocID="{3F13FC9C-D499-494B-9375-42C95BED98EF}" presName="compositeNode" presStyleCnt="0">
        <dgm:presLayoutVars>
          <dgm:bulletEnabled val="1"/>
        </dgm:presLayoutVars>
      </dgm:prSet>
      <dgm:spPr/>
    </dgm:pt>
    <dgm:pt modelId="{35EADF10-890F-4F6C-A826-7A434E504708}" type="pres">
      <dgm:prSet presAssocID="{3F13FC9C-D499-494B-9375-42C95BED98EF}" presName="bgRect" presStyleLbl="bgAccFollowNode1" presStyleIdx="2" presStyleCnt="3"/>
      <dgm:spPr/>
    </dgm:pt>
    <dgm:pt modelId="{F01F1BD0-8D91-4349-BA10-20ED49515BAB}" type="pres">
      <dgm:prSet presAssocID="{85B1AC49-27DA-4BE7-BB80-A6145A8FAFD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A2B84AE-5498-421D-864F-792F96A69ECD}" type="pres">
      <dgm:prSet presAssocID="{3F13FC9C-D499-494B-9375-42C95BED98EF}" presName="bottomLine" presStyleLbl="alignNode1" presStyleIdx="5" presStyleCnt="6">
        <dgm:presLayoutVars/>
      </dgm:prSet>
      <dgm:spPr/>
    </dgm:pt>
    <dgm:pt modelId="{32783524-F298-4471-BE10-C01D84D4D366}" type="pres">
      <dgm:prSet presAssocID="{3F13FC9C-D499-494B-9375-42C95BED98E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51ECA00-9CB5-424F-AB4F-BAD6D732B814}" type="presOf" srcId="{4D4A7097-1B6C-491D-BB98-7AEA46A414E6}" destId="{C9C4F3BE-7C8B-4A56-9276-2E8CB985C54B}" srcOrd="1" destOrd="0" presId="urn:microsoft.com/office/officeart/2016/7/layout/BasicLinearProcessNumbered"/>
    <dgm:cxn modelId="{F4CE721D-1C8B-4F67-949D-5333C2D37023}" srcId="{9F7A59D3-86B2-41FF-8C21-898DAC3DD2A7}" destId="{5C4938BA-6AE0-4B1F-92BC-2B8A5ED511E1}" srcOrd="1" destOrd="0" parTransId="{6BB649DF-C52C-428E-9CBB-9FE24DBB2EEA}" sibTransId="{4503423D-7582-46EF-8ED0-39C5F799D922}"/>
    <dgm:cxn modelId="{EF884029-799F-4084-9DF8-28BA17521B2C}" type="presOf" srcId="{4D4A7097-1B6C-491D-BB98-7AEA46A414E6}" destId="{50A651B5-D543-494E-B71F-233B6987F563}" srcOrd="0" destOrd="0" presId="urn:microsoft.com/office/officeart/2016/7/layout/BasicLinearProcessNumbered"/>
    <dgm:cxn modelId="{2E259330-683A-40B3-BC31-73BB056469D7}" srcId="{9F7A59D3-86B2-41FF-8C21-898DAC3DD2A7}" destId="{3F13FC9C-D499-494B-9375-42C95BED98EF}" srcOrd="2" destOrd="0" parTransId="{0FA537E4-792B-44BB-A9CC-689638F85DB9}" sibTransId="{85B1AC49-27DA-4BE7-BB80-A6145A8FAFDF}"/>
    <dgm:cxn modelId="{960BD934-068E-4461-A9C3-14AF9B9CF228}" type="presOf" srcId="{3F13FC9C-D499-494B-9375-42C95BED98EF}" destId="{32783524-F298-4471-BE10-C01D84D4D366}" srcOrd="1" destOrd="0" presId="urn:microsoft.com/office/officeart/2016/7/layout/BasicLinearProcessNumbered"/>
    <dgm:cxn modelId="{5DFCC15A-4BE8-4F22-92FB-D41EFEC3EEA3}" type="presOf" srcId="{5C4938BA-6AE0-4B1F-92BC-2B8A5ED511E1}" destId="{8D15BE19-4370-468B-B2AB-1B5FFB05FCBA}" srcOrd="1" destOrd="0" presId="urn:microsoft.com/office/officeart/2016/7/layout/BasicLinearProcessNumbered"/>
    <dgm:cxn modelId="{38A35F9A-2114-4585-BFC7-4990AE38DEDA}" type="presOf" srcId="{85B1AC49-27DA-4BE7-BB80-A6145A8FAFDF}" destId="{F01F1BD0-8D91-4349-BA10-20ED49515BAB}" srcOrd="0" destOrd="0" presId="urn:microsoft.com/office/officeart/2016/7/layout/BasicLinearProcessNumbered"/>
    <dgm:cxn modelId="{AFF3DA9C-D5C1-41C6-ACCA-3ECCAB931516}" type="presOf" srcId="{9F7A59D3-86B2-41FF-8C21-898DAC3DD2A7}" destId="{6F51B41F-09E0-44C3-A286-D993A274B9A7}" srcOrd="0" destOrd="0" presId="urn:microsoft.com/office/officeart/2016/7/layout/BasicLinearProcessNumbered"/>
    <dgm:cxn modelId="{D4D96B9F-02ED-404F-8B7C-37FF34D110F4}" type="presOf" srcId="{3F13FC9C-D499-494B-9375-42C95BED98EF}" destId="{35EADF10-890F-4F6C-A826-7A434E504708}" srcOrd="0" destOrd="0" presId="urn:microsoft.com/office/officeart/2016/7/layout/BasicLinearProcessNumbered"/>
    <dgm:cxn modelId="{47EA67A2-E929-4BA4-92FA-ED78D2CC3ACC}" type="presOf" srcId="{4503423D-7582-46EF-8ED0-39C5F799D922}" destId="{1046D96E-8090-468E-8048-76E1FB455224}" srcOrd="0" destOrd="0" presId="urn:microsoft.com/office/officeart/2016/7/layout/BasicLinearProcessNumbered"/>
    <dgm:cxn modelId="{5C1D2CA4-632B-4E88-80DA-61E1A50EEF78}" type="presOf" srcId="{BA3B9A0E-A5F0-4237-8F09-026A087DBC6D}" destId="{6A80E035-ED1D-4BC2-AA8B-6B9699512873}" srcOrd="0" destOrd="0" presId="urn:microsoft.com/office/officeart/2016/7/layout/BasicLinearProcessNumbered"/>
    <dgm:cxn modelId="{B43E92AA-945C-4690-BBBB-9D238EE43965}" type="presOf" srcId="{5C4938BA-6AE0-4B1F-92BC-2B8A5ED511E1}" destId="{6239A851-8FA2-4162-B394-9483CAF15269}" srcOrd="0" destOrd="0" presId="urn:microsoft.com/office/officeart/2016/7/layout/BasicLinearProcessNumbered"/>
    <dgm:cxn modelId="{07FF41AE-BCF5-49E2-9496-35CF292FBA64}" srcId="{9F7A59D3-86B2-41FF-8C21-898DAC3DD2A7}" destId="{4D4A7097-1B6C-491D-BB98-7AEA46A414E6}" srcOrd="0" destOrd="0" parTransId="{E1F5BEE2-456C-4E50-B0E4-9C207B9FFA45}" sibTransId="{BA3B9A0E-A5F0-4237-8F09-026A087DBC6D}"/>
    <dgm:cxn modelId="{7F66F52F-7362-4DE4-BE33-FFDDE93D1B01}" type="presParOf" srcId="{6F51B41F-09E0-44C3-A286-D993A274B9A7}" destId="{50E85F43-E8C5-473B-A0AD-1A89F9C8269C}" srcOrd="0" destOrd="0" presId="urn:microsoft.com/office/officeart/2016/7/layout/BasicLinearProcessNumbered"/>
    <dgm:cxn modelId="{FA7893E2-7608-4120-85F5-BFD0AEE8D092}" type="presParOf" srcId="{50E85F43-E8C5-473B-A0AD-1A89F9C8269C}" destId="{50A651B5-D543-494E-B71F-233B6987F563}" srcOrd="0" destOrd="0" presId="urn:microsoft.com/office/officeart/2016/7/layout/BasicLinearProcessNumbered"/>
    <dgm:cxn modelId="{157532FB-7468-43AA-84D9-725DA7C69A84}" type="presParOf" srcId="{50E85F43-E8C5-473B-A0AD-1A89F9C8269C}" destId="{6A80E035-ED1D-4BC2-AA8B-6B9699512873}" srcOrd="1" destOrd="0" presId="urn:microsoft.com/office/officeart/2016/7/layout/BasicLinearProcessNumbered"/>
    <dgm:cxn modelId="{033BC97F-88C5-4679-B33F-94A7669706AD}" type="presParOf" srcId="{50E85F43-E8C5-473B-A0AD-1A89F9C8269C}" destId="{F4CC3760-1E52-41AA-9EE3-9C583E682AA3}" srcOrd="2" destOrd="0" presId="urn:microsoft.com/office/officeart/2016/7/layout/BasicLinearProcessNumbered"/>
    <dgm:cxn modelId="{1CAE2031-7704-4851-B06D-CCE052CEF7FB}" type="presParOf" srcId="{50E85F43-E8C5-473B-A0AD-1A89F9C8269C}" destId="{C9C4F3BE-7C8B-4A56-9276-2E8CB985C54B}" srcOrd="3" destOrd="0" presId="urn:microsoft.com/office/officeart/2016/7/layout/BasicLinearProcessNumbered"/>
    <dgm:cxn modelId="{8AE5A3C5-3540-4712-8FEF-8ACFB035C388}" type="presParOf" srcId="{6F51B41F-09E0-44C3-A286-D993A274B9A7}" destId="{58476069-30C7-4D79-A137-A24A4D1664EB}" srcOrd="1" destOrd="0" presId="urn:microsoft.com/office/officeart/2016/7/layout/BasicLinearProcessNumbered"/>
    <dgm:cxn modelId="{3C1D03BE-7B96-4CAD-9949-461E7B28D234}" type="presParOf" srcId="{6F51B41F-09E0-44C3-A286-D993A274B9A7}" destId="{D0CB7A36-9A6C-492C-B088-EA97F6367029}" srcOrd="2" destOrd="0" presId="urn:microsoft.com/office/officeart/2016/7/layout/BasicLinearProcessNumbered"/>
    <dgm:cxn modelId="{ADA0895F-30B9-44B9-A769-DE0398A973E2}" type="presParOf" srcId="{D0CB7A36-9A6C-492C-B088-EA97F6367029}" destId="{6239A851-8FA2-4162-B394-9483CAF15269}" srcOrd="0" destOrd="0" presId="urn:microsoft.com/office/officeart/2016/7/layout/BasicLinearProcessNumbered"/>
    <dgm:cxn modelId="{D441DADA-8B1E-488A-B782-6A37896D3A1A}" type="presParOf" srcId="{D0CB7A36-9A6C-492C-B088-EA97F6367029}" destId="{1046D96E-8090-468E-8048-76E1FB455224}" srcOrd="1" destOrd="0" presId="urn:microsoft.com/office/officeart/2016/7/layout/BasicLinearProcessNumbered"/>
    <dgm:cxn modelId="{E8F2F2CB-AE0B-4E39-8A92-BDC6308BB219}" type="presParOf" srcId="{D0CB7A36-9A6C-492C-B088-EA97F6367029}" destId="{901142DF-4780-4AED-910F-6D7967E04E1F}" srcOrd="2" destOrd="0" presId="urn:microsoft.com/office/officeart/2016/7/layout/BasicLinearProcessNumbered"/>
    <dgm:cxn modelId="{A40211C7-1130-49C3-A80C-1FD5FDC0530A}" type="presParOf" srcId="{D0CB7A36-9A6C-492C-B088-EA97F6367029}" destId="{8D15BE19-4370-468B-B2AB-1B5FFB05FCBA}" srcOrd="3" destOrd="0" presId="urn:microsoft.com/office/officeart/2016/7/layout/BasicLinearProcessNumbered"/>
    <dgm:cxn modelId="{DA24C513-D571-4D41-8E16-5B8956F4BDB9}" type="presParOf" srcId="{6F51B41F-09E0-44C3-A286-D993A274B9A7}" destId="{4FA3D333-4E0D-470E-B855-FA216065BCD0}" srcOrd="3" destOrd="0" presId="urn:microsoft.com/office/officeart/2016/7/layout/BasicLinearProcessNumbered"/>
    <dgm:cxn modelId="{740C5188-F0BD-4984-9454-F3799DB52415}" type="presParOf" srcId="{6F51B41F-09E0-44C3-A286-D993A274B9A7}" destId="{391FD8A4-674A-47AC-B2C0-FE808D37DDB2}" srcOrd="4" destOrd="0" presId="urn:microsoft.com/office/officeart/2016/7/layout/BasicLinearProcessNumbered"/>
    <dgm:cxn modelId="{25D3662E-083B-4FF1-91B3-AF87CBA9B114}" type="presParOf" srcId="{391FD8A4-674A-47AC-B2C0-FE808D37DDB2}" destId="{35EADF10-890F-4F6C-A826-7A434E504708}" srcOrd="0" destOrd="0" presId="urn:microsoft.com/office/officeart/2016/7/layout/BasicLinearProcessNumbered"/>
    <dgm:cxn modelId="{164A22A0-3D5B-408A-BD7F-A313A8FE4891}" type="presParOf" srcId="{391FD8A4-674A-47AC-B2C0-FE808D37DDB2}" destId="{F01F1BD0-8D91-4349-BA10-20ED49515BAB}" srcOrd="1" destOrd="0" presId="urn:microsoft.com/office/officeart/2016/7/layout/BasicLinearProcessNumbered"/>
    <dgm:cxn modelId="{9D440681-0C6A-4F5D-9B06-B7739C80149C}" type="presParOf" srcId="{391FD8A4-674A-47AC-B2C0-FE808D37DDB2}" destId="{CA2B84AE-5498-421D-864F-792F96A69ECD}" srcOrd="2" destOrd="0" presId="urn:microsoft.com/office/officeart/2016/7/layout/BasicLinearProcessNumbered"/>
    <dgm:cxn modelId="{AE06599C-AFCF-4663-BEDB-8E7034DC10C5}" type="presParOf" srcId="{391FD8A4-674A-47AC-B2C0-FE808D37DDB2}" destId="{32783524-F298-4471-BE10-C01D84D4D3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651B5-D543-494E-B71F-233B6987F563}">
      <dsp:nvSpPr>
        <dsp:cNvPr id="0" name=""/>
        <dsp:cNvSpPr/>
      </dsp:nvSpPr>
      <dsp:spPr>
        <a:xfrm>
          <a:off x="0" y="0"/>
          <a:ext cx="3286125" cy="39393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Select</a:t>
          </a:r>
          <a:r>
            <a:rPr lang="en-US" sz="2400" kern="1200"/>
            <a:t> the minimum element from an array.</a:t>
          </a:r>
        </a:p>
      </dsp:txBody>
      <dsp:txXfrm>
        <a:off x="0" y="1496937"/>
        <a:ext cx="3286125" cy="2363586"/>
      </dsp:txXfrm>
    </dsp:sp>
    <dsp:sp modelId="{6A80E035-ED1D-4BC2-AA8B-6B9699512873}">
      <dsp:nvSpPr>
        <dsp:cNvPr id="0" name=""/>
        <dsp:cNvSpPr/>
      </dsp:nvSpPr>
      <dsp:spPr>
        <a:xfrm>
          <a:off x="1052166" y="393930"/>
          <a:ext cx="1181793" cy="11817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37" tIns="12700" rIns="921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5236" y="567000"/>
        <a:ext cx="835653" cy="835653"/>
      </dsp:txXfrm>
    </dsp:sp>
    <dsp:sp modelId="{F4CC3760-1E52-41AA-9EE3-9C583E682AA3}">
      <dsp:nvSpPr>
        <dsp:cNvPr id="0" name=""/>
        <dsp:cNvSpPr/>
      </dsp:nvSpPr>
      <dsp:spPr>
        <a:xfrm>
          <a:off x="0" y="3939238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9A851-8FA2-4162-B394-9483CAF15269}">
      <dsp:nvSpPr>
        <dsp:cNvPr id="0" name=""/>
        <dsp:cNvSpPr/>
      </dsp:nvSpPr>
      <dsp:spPr>
        <a:xfrm>
          <a:off x="3614737" y="0"/>
          <a:ext cx="3286125" cy="393931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Swap the </a:t>
          </a:r>
          <a:r>
            <a:rPr lang="en-US" sz="2400" b="1" kern="1200" dirty="0"/>
            <a:t>selected</a:t>
          </a:r>
          <a:r>
            <a:rPr lang="en-US" sz="2400" kern="1200" dirty="0"/>
            <a:t> minimum number with the left-most element of the unsorted array.</a:t>
          </a:r>
        </a:p>
      </dsp:txBody>
      <dsp:txXfrm>
        <a:off x="3614737" y="1496937"/>
        <a:ext cx="3286125" cy="2363586"/>
      </dsp:txXfrm>
    </dsp:sp>
    <dsp:sp modelId="{1046D96E-8090-468E-8048-76E1FB455224}">
      <dsp:nvSpPr>
        <dsp:cNvPr id="0" name=""/>
        <dsp:cNvSpPr/>
      </dsp:nvSpPr>
      <dsp:spPr>
        <a:xfrm>
          <a:off x="4666903" y="393930"/>
          <a:ext cx="1181793" cy="1181793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37" tIns="12700" rIns="921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9973" y="567000"/>
        <a:ext cx="835653" cy="835653"/>
      </dsp:txXfrm>
    </dsp:sp>
    <dsp:sp modelId="{901142DF-4780-4AED-910F-6D7967E04E1F}">
      <dsp:nvSpPr>
        <dsp:cNvPr id="0" name=""/>
        <dsp:cNvSpPr/>
      </dsp:nvSpPr>
      <dsp:spPr>
        <a:xfrm>
          <a:off x="3614737" y="3939238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ADF10-890F-4F6C-A826-7A434E504708}">
      <dsp:nvSpPr>
        <dsp:cNvPr id="0" name=""/>
        <dsp:cNvSpPr/>
      </dsp:nvSpPr>
      <dsp:spPr>
        <a:xfrm>
          <a:off x="7229475" y="0"/>
          <a:ext cx="3286125" cy="393931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Repeat step 1 and 2 until the array element are sorted.</a:t>
          </a:r>
        </a:p>
      </dsp:txBody>
      <dsp:txXfrm>
        <a:off x="7229475" y="1496937"/>
        <a:ext cx="3286125" cy="2363586"/>
      </dsp:txXfrm>
    </dsp:sp>
    <dsp:sp modelId="{F01F1BD0-8D91-4349-BA10-20ED49515BAB}">
      <dsp:nvSpPr>
        <dsp:cNvPr id="0" name=""/>
        <dsp:cNvSpPr/>
      </dsp:nvSpPr>
      <dsp:spPr>
        <a:xfrm>
          <a:off x="8281641" y="393930"/>
          <a:ext cx="1181793" cy="1181793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37" tIns="12700" rIns="921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4711" y="567000"/>
        <a:ext cx="835653" cy="835653"/>
      </dsp:txXfrm>
    </dsp:sp>
    <dsp:sp modelId="{CA2B84AE-5498-421D-864F-792F96A69ECD}">
      <dsp:nvSpPr>
        <dsp:cNvPr id="0" name=""/>
        <dsp:cNvSpPr/>
      </dsp:nvSpPr>
      <dsp:spPr>
        <a:xfrm>
          <a:off x="7229475" y="3939238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DDD9-5B63-4023-B3DD-FCC4905703F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BC93-7E02-4C43-B357-F2EF7033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After every pass, the minimum number set at smallest index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DE16-DEC6-8200-1ADF-43A099C34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80EFD-D7D3-74AE-4FD6-1BCAD421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55DC-3E50-8FDB-34F1-3E87BA83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2013-6673-C753-C554-9F7322F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4896-31C2-FCCB-83A4-38E3BD57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76FA-D2A8-F6A1-6E5C-45521DB3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96120-0F59-711A-AB38-E65E62BA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EABD-7DCF-4944-DACD-ABBF648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C37E-C84D-A0E4-6595-D1D0ECB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5E7E-E94E-C6D1-4D23-48ADCA89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8C93-588E-8B40-7D82-858AA5B1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C330-67C3-C8DD-58D2-7A1F95A5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FBB0-9631-0377-63DA-29F7103B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177F-2B03-50BB-E7A9-2730CF9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610A-5A1B-FDAD-AA1A-A7F8BCB9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EFC-ED72-5911-AEFE-3305ACE8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432F-8D33-C8F5-FCAD-00FC1A80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31BE-ACC5-4158-E728-7B7FBE5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2BD8-F579-6A86-7D8C-F56ED220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72B2-C70D-5B6A-2ACC-788BAE4F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E233-9894-90CC-B841-C0C5BCED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CACE-C6A8-7603-2C92-AFF6E352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E648-DF49-91F4-FF55-AE5AFAB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2FB4-9C69-8494-0B15-0971584F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ACF3-2F60-5424-C641-5AF48770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EA36-3036-FB13-92C5-378978C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F553-7471-2470-5BA1-C23C0ED0B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7517-07EE-00EC-680B-593984CF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4BDE-5364-BBA4-8D9C-B11040E3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76A8-D2C2-553D-C286-A9CE0604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A0AA-8DB4-6852-FD44-C527CDC5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F7B4-60E3-9D5C-A2AA-641CE9D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E9A8-7753-1346-7CF0-E8598381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EA51-DE0C-6FB5-0B7E-0540AC0E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F14AC-57B3-4B99-AF73-56EE40942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7A77F-AD29-78E4-9511-B5E2FF6F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DEED7-AB2E-DA1B-FC17-3B8C5EB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4C153-949B-33B4-5022-B54D76EF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E3EAC-1E99-7F68-2FF5-3771B295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09C5-0354-3428-1275-74D47E4C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CF054-F3FE-E28D-6C77-83D23DE6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B7ADE-2CCA-442A-D963-0793A4E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3B182-C6F2-6674-5BAD-5C3C04FC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4B8CF-876F-7FE2-B156-0A34197C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B9E4C-C9A2-35DA-5847-097DE97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A880-A10B-160D-2A21-9F91DB75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FCC-576D-B038-B275-3A120F2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A976-5E99-881D-B2C9-F1517017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45A6-C874-20B7-3992-99BE8F48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0CF1-E5EB-55EF-8AC2-EF85201B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E056-AC17-3D82-45BE-79FDF8E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740-F13A-2DED-649B-9C61863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7F6-A243-86AF-0ECC-F6FA4913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0626A-84A5-7C41-05D5-F5CD13CE0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4730-EB3A-AA95-039E-C1C1FA96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12C06-9F5C-5C7B-95E4-7CA2DE5C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9DFCA-8CA9-C89D-27B5-97B13EE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E3F3-D30C-F5EE-7CE1-A9B32548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5A969-9404-603C-172E-7911154A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21E3-27D0-92A7-0E74-1780AE24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CC9B-595D-C6EC-2FE6-950AD3EB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7890-774D-4BFF-98B0-97BB371F4D5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4F74-6277-2461-EEB7-643E4B79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E837-425E-BFFA-F55A-B28FA3D7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ia.shaikh61@gmail.com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channel/UC4GrwM0luunozFDDAYhhIIg" TargetMode="External"/><Relationship Id="rId4" Type="http://schemas.openxmlformats.org/officeDocument/2006/relationships/hyperlink" Target="https://www.linkedin.com/in/rafia-shaikh-2bab5a19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E12AE3-2822-7BE9-0DA5-A20DF5CB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1" y="643468"/>
            <a:ext cx="5292727" cy="4242858"/>
          </a:xfrm>
        </p:spPr>
        <p:txBody>
          <a:bodyPr anchor="b">
            <a:normAutofit/>
          </a:bodyPr>
          <a:lstStyle/>
          <a:p>
            <a:pPr algn="l"/>
            <a:r>
              <a:rPr lang="en-US" sz="7500"/>
              <a:t>Data Structure and Algorithms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E8E5E3-2054-07E3-25A1-2FF0D477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1" y="5019676"/>
            <a:ext cx="7715502" cy="14653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Lecturer: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Rafia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Shaikh</a:t>
            </a:r>
          </a:p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Email: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rafia.shaikh61@gmail.com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LinkedIn: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4"/>
              </a:rPr>
              <a:t>https://www.linkedin.com/in/rafia-shaikh-2bab5a19a/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YouTube: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5"/>
              </a:rPr>
              <a:t>https://www.youtube.com/channel/UC4GrwM0luunozFDDAYhhIIg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7DF004F-2B15-BE0F-D3A2-683F65B7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5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7A03B-FD82-7D7D-F439-2B88D991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82" y="643467"/>
            <a:ext cx="71206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80F57-802B-597D-768C-CAB45A32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209" y="643467"/>
            <a:ext cx="70955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48BC-1C63-356D-3431-4C6589D4E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556" y="643467"/>
            <a:ext cx="7180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F2427-A842-C237-6AE7-AD2BD237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284" y="643467"/>
            <a:ext cx="71414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AB196-6AEE-59DA-ADDE-F964FAD64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53" y="643467"/>
            <a:ext cx="7065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B2351-C450-F686-2EDC-1206643CD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88" y="643467"/>
            <a:ext cx="70938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2794D-730E-170D-934E-F57A4A15E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53" y="643467"/>
            <a:ext cx="75478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817DD-6B5C-F397-AB60-942CEB73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253" y="643467"/>
            <a:ext cx="7799493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A93C-D5B0-F2B1-FF2D-2993084C8DA2}"/>
              </a:ext>
            </a:extLst>
          </p:cNvPr>
          <p:cNvSpPr txBox="1"/>
          <p:nvPr/>
        </p:nvSpPr>
        <p:spPr>
          <a:xfrm>
            <a:off x="4199021" y="1203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57B92-1A6B-F2CD-FD77-497150E9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582" y="643466"/>
            <a:ext cx="76168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9924E-A7F0-074B-877D-A85A17C7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739" y="643466"/>
            <a:ext cx="79245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74F532-DF2A-4FEC-851A-A57DCCCF9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07064-0E12-42E3-B5EB-35DEF13C9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E132E-AD20-4AD3-BB3D-06AACB7A2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8CC2F-645D-A593-7940-BE69664D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Sorting Algorithms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407B8-A234-4103-9C57-6DAC3B456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6329"/>
            <a:ext cx="12192000" cy="1931671"/>
          </a:xfrm>
          <a:custGeom>
            <a:avLst/>
            <a:gdLst>
              <a:gd name="connsiteX0" fmla="*/ 619389 w 12192000"/>
              <a:gd name="connsiteY0" fmla="*/ 0 h 1931671"/>
              <a:gd name="connsiteX1" fmla="*/ 687652 w 12192000"/>
              <a:gd name="connsiteY1" fmla="*/ 3175 h 1931671"/>
              <a:gd name="connsiteX2" fmla="*/ 747977 w 12192000"/>
              <a:gd name="connsiteY2" fmla="*/ 9525 h 1931671"/>
              <a:gd name="connsiteX3" fmla="*/ 800364 w 12192000"/>
              <a:gd name="connsiteY3" fmla="*/ 20637 h 1931671"/>
              <a:gd name="connsiteX4" fmla="*/ 846402 w 12192000"/>
              <a:gd name="connsiteY4" fmla="*/ 36512 h 1931671"/>
              <a:gd name="connsiteX5" fmla="*/ 887677 w 12192000"/>
              <a:gd name="connsiteY5" fmla="*/ 52387 h 1931671"/>
              <a:gd name="connsiteX6" fmla="*/ 924189 w 12192000"/>
              <a:gd name="connsiteY6" fmla="*/ 68262 h 1931671"/>
              <a:gd name="connsiteX7" fmla="*/ 962289 w 12192000"/>
              <a:gd name="connsiteY7" fmla="*/ 87312 h 1931671"/>
              <a:gd name="connsiteX8" fmla="*/ 1000389 w 12192000"/>
              <a:gd name="connsiteY8" fmla="*/ 106362 h 1931671"/>
              <a:gd name="connsiteX9" fmla="*/ 1036902 w 12192000"/>
              <a:gd name="connsiteY9" fmla="*/ 125412 h 1931671"/>
              <a:gd name="connsiteX10" fmla="*/ 1078177 w 12192000"/>
              <a:gd name="connsiteY10" fmla="*/ 141287 h 1931671"/>
              <a:gd name="connsiteX11" fmla="*/ 1124214 w 12192000"/>
              <a:gd name="connsiteY11" fmla="*/ 155575 h 1931671"/>
              <a:gd name="connsiteX12" fmla="*/ 1176602 w 12192000"/>
              <a:gd name="connsiteY12" fmla="*/ 166687 h 1931671"/>
              <a:gd name="connsiteX13" fmla="*/ 1236927 w 12192000"/>
              <a:gd name="connsiteY13" fmla="*/ 174625 h 1931671"/>
              <a:gd name="connsiteX14" fmla="*/ 1305189 w 12192000"/>
              <a:gd name="connsiteY14" fmla="*/ 176212 h 1931671"/>
              <a:gd name="connsiteX15" fmla="*/ 1373452 w 12192000"/>
              <a:gd name="connsiteY15" fmla="*/ 174625 h 1931671"/>
              <a:gd name="connsiteX16" fmla="*/ 1433777 w 12192000"/>
              <a:gd name="connsiteY16" fmla="*/ 166687 h 1931671"/>
              <a:gd name="connsiteX17" fmla="*/ 1486164 w 12192000"/>
              <a:gd name="connsiteY17" fmla="*/ 155575 h 1931671"/>
              <a:gd name="connsiteX18" fmla="*/ 1532202 w 12192000"/>
              <a:gd name="connsiteY18" fmla="*/ 141287 h 1931671"/>
              <a:gd name="connsiteX19" fmla="*/ 1573477 w 12192000"/>
              <a:gd name="connsiteY19" fmla="*/ 125412 h 1931671"/>
              <a:gd name="connsiteX20" fmla="*/ 1609989 w 12192000"/>
              <a:gd name="connsiteY20" fmla="*/ 106362 h 1931671"/>
              <a:gd name="connsiteX21" fmla="*/ 1648089 w 12192000"/>
              <a:gd name="connsiteY21" fmla="*/ 87312 h 1931671"/>
              <a:gd name="connsiteX22" fmla="*/ 1686189 w 12192000"/>
              <a:gd name="connsiteY22" fmla="*/ 68262 h 1931671"/>
              <a:gd name="connsiteX23" fmla="*/ 1722702 w 12192000"/>
              <a:gd name="connsiteY23" fmla="*/ 52387 h 1931671"/>
              <a:gd name="connsiteX24" fmla="*/ 1763977 w 12192000"/>
              <a:gd name="connsiteY24" fmla="*/ 36512 h 1931671"/>
              <a:gd name="connsiteX25" fmla="*/ 1810014 w 12192000"/>
              <a:gd name="connsiteY25" fmla="*/ 20637 h 1931671"/>
              <a:gd name="connsiteX26" fmla="*/ 1862402 w 12192000"/>
              <a:gd name="connsiteY26" fmla="*/ 9525 h 1931671"/>
              <a:gd name="connsiteX27" fmla="*/ 1922727 w 12192000"/>
              <a:gd name="connsiteY27" fmla="*/ 3175 h 1931671"/>
              <a:gd name="connsiteX28" fmla="*/ 1990989 w 12192000"/>
              <a:gd name="connsiteY28" fmla="*/ 0 h 1931671"/>
              <a:gd name="connsiteX29" fmla="*/ 2059252 w 12192000"/>
              <a:gd name="connsiteY29" fmla="*/ 3175 h 1931671"/>
              <a:gd name="connsiteX30" fmla="*/ 2119577 w 12192000"/>
              <a:gd name="connsiteY30" fmla="*/ 9525 h 1931671"/>
              <a:gd name="connsiteX31" fmla="*/ 2171964 w 12192000"/>
              <a:gd name="connsiteY31" fmla="*/ 20637 h 1931671"/>
              <a:gd name="connsiteX32" fmla="*/ 2218002 w 12192000"/>
              <a:gd name="connsiteY32" fmla="*/ 36512 h 1931671"/>
              <a:gd name="connsiteX33" fmla="*/ 2259277 w 12192000"/>
              <a:gd name="connsiteY33" fmla="*/ 52387 h 1931671"/>
              <a:gd name="connsiteX34" fmla="*/ 2295789 w 12192000"/>
              <a:gd name="connsiteY34" fmla="*/ 68262 h 1931671"/>
              <a:gd name="connsiteX35" fmla="*/ 2333889 w 12192000"/>
              <a:gd name="connsiteY35" fmla="*/ 87312 h 1931671"/>
              <a:gd name="connsiteX36" fmla="*/ 2371989 w 12192000"/>
              <a:gd name="connsiteY36" fmla="*/ 106362 h 1931671"/>
              <a:gd name="connsiteX37" fmla="*/ 2408502 w 12192000"/>
              <a:gd name="connsiteY37" fmla="*/ 125412 h 1931671"/>
              <a:gd name="connsiteX38" fmla="*/ 2449777 w 12192000"/>
              <a:gd name="connsiteY38" fmla="*/ 141287 h 1931671"/>
              <a:gd name="connsiteX39" fmla="*/ 2495814 w 12192000"/>
              <a:gd name="connsiteY39" fmla="*/ 155575 h 1931671"/>
              <a:gd name="connsiteX40" fmla="*/ 2548202 w 12192000"/>
              <a:gd name="connsiteY40" fmla="*/ 166687 h 1931671"/>
              <a:gd name="connsiteX41" fmla="*/ 2608527 w 12192000"/>
              <a:gd name="connsiteY41" fmla="*/ 174625 h 1931671"/>
              <a:gd name="connsiteX42" fmla="*/ 2676789 w 12192000"/>
              <a:gd name="connsiteY42" fmla="*/ 176212 h 1931671"/>
              <a:gd name="connsiteX43" fmla="*/ 2745052 w 12192000"/>
              <a:gd name="connsiteY43" fmla="*/ 174625 h 1931671"/>
              <a:gd name="connsiteX44" fmla="*/ 2805377 w 12192000"/>
              <a:gd name="connsiteY44" fmla="*/ 166687 h 1931671"/>
              <a:gd name="connsiteX45" fmla="*/ 2857764 w 12192000"/>
              <a:gd name="connsiteY45" fmla="*/ 155575 h 1931671"/>
              <a:gd name="connsiteX46" fmla="*/ 2903802 w 12192000"/>
              <a:gd name="connsiteY46" fmla="*/ 141287 h 1931671"/>
              <a:gd name="connsiteX47" fmla="*/ 2945077 w 12192000"/>
              <a:gd name="connsiteY47" fmla="*/ 125412 h 1931671"/>
              <a:gd name="connsiteX48" fmla="*/ 2981589 w 12192000"/>
              <a:gd name="connsiteY48" fmla="*/ 106362 h 1931671"/>
              <a:gd name="connsiteX49" fmla="*/ 3019689 w 12192000"/>
              <a:gd name="connsiteY49" fmla="*/ 87312 h 1931671"/>
              <a:gd name="connsiteX50" fmla="*/ 3057789 w 12192000"/>
              <a:gd name="connsiteY50" fmla="*/ 68262 h 1931671"/>
              <a:gd name="connsiteX51" fmla="*/ 3094302 w 12192000"/>
              <a:gd name="connsiteY51" fmla="*/ 52387 h 1931671"/>
              <a:gd name="connsiteX52" fmla="*/ 3135577 w 12192000"/>
              <a:gd name="connsiteY52" fmla="*/ 36512 h 1931671"/>
              <a:gd name="connsiteX53" fmla="*/ 3181614 w 12192000"/>
              <a:gd name="connsiteY53" fmla="*/ 20637 h 1931671"/>
              <a:gd name="connsiteX54" fmla="*/ 3234002 w 12192000"/>
              <a:gd name="connsiteY54" fmla="*/ 9525 h 1931671"/>
              <a:gd name="connsiteX55" fmla="*/ 3294327 w 12192000"/>
              <a:gd name="connsiteY55" fmla="*/ 3175 h 1931671"/>
              <a:gd name="connsiteX56" fmla="*/ 3361002 w 12192000"/>
              <a:gd name="connsiteY56" fmla="*/ 0 h 1931671"/>
              <a:gd name="connsiteX57" fmla="*/ 3430852 w 12192000"/>
              <a:gd name="connsiteY57" fmla="*/ 3175 h 1931671"/>
              <a:gd name="connsiteX58" fmla="*/ 3491177 w 12192000"/>
              <a:gd name="connsiteY58" fmla="*/ 9525 h 1931671"/>
              <a:gd name="connsiteX59" fmla="*/ 3543564 w 12192000"/>
              <a:gd name="connsiteY59" fmla="*/ 20637 h 1931671"/>
              <a:gd name="connsiteX60" fmla="*/ 3589602 w 12192000"/>
              <a:gd name="connsiteY60" fmla="*/ 36512 h 1931671"/>
              <a:gd name="connsiteX61" fmla="*/ 3630877 w 12192000"/>
              <a:gd name="connsiteY61" fmla="*/ 52387 h 1931671"/>
              <a:gd name="connsiteX62" fmla="*/ 3667389 w 12192000"/>
              <a:gd name="connsiteY62" fmla="*/ 68262 h 1931671"/>
              <a:gd name="connsiteX63" fmla="*/ 3705489 w 12192000"/>
              <a:gd name="connsiteY63" fmla="*/ 87312 h 1931671"/>
              <a:gd name="connsiteX64" fmla="*/ 3743589 w 12192000"/>
              <a:gd name="connsiteY64" fmla="*/ 106362 h 1931671"/>
              <a:gd name="connsiteX65" fmla="*/ 3780102 w 12192000"/>
              <a:gd name="connsiteY65" fmla="*/ 125412 h 1931671"/>
              <a:gd name="connsiteX66" fmla="*/ 3821377 w 12192000"/>
              <a:gd name="connsiteY66" fmla="*/ 141287 h 1931671"/>
              <a:gd name="connsiteX67" fmla="*/ 3867414 w 12192000"/>
              <a:gd name="connsiteY67" fmla="*/ 155575 h 1931671"/>
              <a:gd name="connsiteX68" fmla="*/ 3919802 w 12192000"/>
              <a:gd name="connsiteY68" fmla="*/ 166687 h 1931671"/>
              <a:gd name="connsiteX69" fmla="*/ 3980127 w 12192000"/>
              <a:gd name="connsiteY69" fmla="*/ 174625 h 1931671"/>
              <a:gd name="connsiteX70" fmla="*/ 4048389 w 12192000"/>
              <a:gd name="connsiteY70" fmla="*/ 176212 h 1931671"/>
              <a:gd name="connsiteX71" fmla="*/ 4116652 w 12192000"/>
              <a:gd name="connsiteY71" fmla="*/ 174625 h 1931671"/>
              <a:gd name="connsiteX72" fmla="*/ 4176977 w 12192000"/>
              <a:gd name="connsiteY72" fmla="*/ 166687 h 1931671"/>
              <a:gd name="connsiteX73" fmla="*/ 4229364 w 12192000"/>
              <a:gd name="connsiteY73" fmla="*/ 155575 h 1931671"/>
              <a:gd name="connsiteX74" fmla="*/ 4275402 w 12192000"/>
              <a:gd name="connsiteY74" fmla="*/ 141287 h 1931671"/>
              <a:gd name="connsiteX75" fmla="*/ 4316677 w 12192000"/>
              <a:gd name="connsiteY75" fmla="*/ 125412 h 1931671"/>
              <a:gd name="connsiteX76" fmla="*/ 4353189 w 12192000"/>
              <a:gd name="connsiteY76" fmla="*/ 106362 h 1931671"/>
              <a:gd name="connsiteX77" fmla="*/ 4429389 w 12192000"/>
              <a:gd name="connsiteY77" fmla="*/ 68262 h 1931671"/>
              <a:gd name="connsiteX78" fmla="*/ 4465902 w 12192000"/>
              <a:gd name="connsiteY78" fmla="*/ 52387 h 1931671"/>
              <a:gd name="connsiteX79" fmla="*/ 4507177 w 12192000"/>
              <a:gd name="connsiteY79" fmla="*/ 36512 h 1931671"/>
              <a:gd name="connsiteX80" fmla="*/ 4553215 w 12192000"/>
              <a:gd name="connsiteY80" fmla="*/ 20637 h 1931671"/>
              <a:gd name="connsiteX81" fmla="*/ 4605602 w 12192000"/>
              <a:gd name="connsiteY81" fmla="*/ 9525 h 1931671"/>
              <a:gd name="connsiteX82" fmla="*/ 4665928 w 12192000"/>
              <a:gd name="connsiteY82" fmla="*/ 3175 h 1931671"/>
              <a:gd name="connsiteX83" fmla="*/ 4734189 w 12192000"/>
              <a:gd name="connsiteY83" fmla="*/ 0 h 1931671"/>
              <a:gd name="connsiteX84" fmla="*/ 4802453 w 12192000"/>
              <a:gd name="connsiteY84" fmla="*/ 3175 h 1931671"/>
              <a:gd name="connsiteX85" fmla="*/ 4862777 w 12192000"/>
              <a:gd name="connsiteY85" fmla="*/ 9525 h 1931671"/>
              <a:gd name="connsiteX86" fmla="*/ 4915165 w 12192000"/>
              <a:gd name="connsiteY86" fmla="*/ 20637 h 1931671"/>
              <a:gd name="connsiteX87" fmla="*/ 4961201 w 12192000"/>
              <a:gd name="connsiteY87" fmla="*/ 36512 h 1931671"/>
              <a:gd name="connsiteX88" fmla="*/ 5002477 w 12192000"/>
              <a:gd name="connsiteY88" fmla="*/ 52387 h 1931671"/>
              <a:gd name="connsiteX89" fmla="*/ 5038989 w 12192000"/>
              <a:gd name="connsiteY89" fmla="*/ 68262 h 1931671"/>
              <a:gd name="connsiteX90" fmla="*/ 5077090 w 12192000"/>
              <a:gd name="connsiteY90" fmla="*/ 87312 h 1931671"/>
              <a:gd name="connsiteX91" fmla="*/ 5115189 w 12192000"/>
              <a:gd name="connsiteY91" fmla="*/ 106362 h 1931671"/>
              <a:gd name="connsiteX92" fmla="*/ 5151701 w 12192000"/>
              <a:gd name="connsiteY92" fmla="*/ 125412 h 1931671"/>
              <a:gd name="connsiteX93" fmla="*/ 5192977 w 12192000"/>
              <a:gd name="connsiteY93" fmla="*/ 141287 h 1931671"/>
              <a:gd name="connsiteX94" fmla="*/ 5239014 w 12192000"/>
              <a:gd name="connsiteY94" fmla="*/ 155575 h 1931671"/>
              <a:gd name="connsiteX95" fmla="*/ 5291401 w 12192000"/>
              <a:gd name="connsiteY95" fmla="*/ 166687 h 1931671"/>
              <a:gd name="connsiteX96" fmla="*/ 5351727 w 12192000"/>
              <a:gd name="connsiteY96" fmla="*/ 174625 h 1931671"/>
              <a:gd name="connsiteX97" fmla="*/ 5410199 w 12192000"/>
              <a:gd name="connsiteY97" fmla="*/ 175985 h 1931671"/>
              <a:gd name="connsiteX98" fmla="*/ 5468671 w 12192000"/>
              <a:gd name="connsiteY98" fmla="*/ 174625 h 1931671"/>
              <a:gd name="connsiteX99" fmla="*/ 5528996 w 12192000"/>
              <a:gd name="connsiteY99" fmla="*/ 166687 h 1931671"/>
              <a:gd name="connsiteX100" fmla="*/ 5581383 w 12192000"/>
              <a:gd name="connsiteY100" fmla="*/ 155575 h 1931671"/>
              <a:gd name="connsiteX101" fmla="*/ 5627421 w 12192000"/>
              <a:gd name="connsiteY101" fmla="*/ 141287 h 1931671"/>
              <a:gd name="connsiteX102" fmla="*/ 5668696 w 12192000"/>
              <a:gd name="connsiteY102" fmla="*/ 125412 h 1931671"/>
              <a:gd name="connsiteX103" fmla="*/ 5705209 w 12192000"/>
              <a:gd name="connsiteY103" fmla="*/ 106362 h 1931671"/>
              <a:gd name="connsiteX104" fmla="*/ 5743308 w 12192000"/>
              <a:gd name="connsiteY104" fmla="*/ 87312 h 1931671"/>
              <a:gd name="connsiteX105" fmla="*/ 5781408 w 12192000"/>
              <a:gd name="connsiteY105" fmla="*/ 68262 h 1931671"/>
              <a:gd name="connsiteX106" fmla="*/ 5817921 w 12192000"/>
              <a:gd name="connsiteY106" fmla="*/ 52387 h 1931671"/>
              <a:gd name="connsiteX107" fmla="*/ 5859196 w 12192000"/>
              <a:gd name="connsiteY107" fmla="*/ 36512 h 1931671"/>
              <a:gd name="connsiteX108" fmla="*/ 5905234 w 12192000"/>
              <a:gd name="connsiteY108" fmla="*/ 20637 h 1931671"/>
              <a:gd name="connsiteX109" fmla="*/ 5957621 w 12192000"/>
              <a:gd name="connsiteY109" fmla="*/ 9525 h 1931671"/>
              <a:gd name="connsiteX110" fmla="*/ 6017947 w 12192000"/>
              <a:gd name="connsiteY110" fmla="*/ 3175 h 1931671"/>
              <a:gd name="connsiteX111" fmla="*/ 6086209 w 12192000"/>
              <a:gd name="connsiteY111" fmla="*/ 0 h 1931671"/>
              <a:gd name="connsiteX112" fmla="*/ 6095999 w 12192000"/>
              <a:gd name="connsiteY112" fmla="*/ 455 h 1931671"/>
              <a:gd name="connsiteX113" fmla="*/ 6105789 w 12192000"/>
              <a:gd name="connsiteY113" fmla="*/ 0 h 1931671"/>
              <a:gd name="connsiteX114" fmla="*/ 6174052 w 12192000"/>
              <a:gd name="connsiteY114" fmla="*/ 3175 h 1931671"/>
              <a:gd name="connsiteX115" fmla="*/ 6234377 w 12192000"/>
              <a:gd name="connsiteY115" fmla="*/ 9525 h 1931671"/>
              <a:gd name="connsiteX116" fmla="*/ 6286764 w 12192000"/>
              <a:gd name="connsiteY116" fmla="*/ 20637 h 1931671"/>
              <a:gd name="connsiteX117" fmla="*/ 6332802 w 12192000"/>
              <a:gd name="connsiteY117" fmla="*/ 36512 h 1931671"/>
              <a:gd name="connsiteX118" fmla="*/ 6374077 w 12192000"/>
              <a:gd name="connsiteY118" fmla="*/ 52387 h 1931671"/>
              <a:gd name="connsiteX119" fmla="*/ 6410589 w 12192000"/>
              <a:gd name="connsiteY119" fmla="*/ 68262 h 1931671"/>
              <a:gd name="connsiteX120" fmla="*/ 6448689 w 12192000"/>
              <a:gd name="connsiteY120" fmla="*/ 87312 h 1931671"/>
              <a:gd name="connsiteX121" fmla="*/ 6486789 w 12192000"/>
              <a:gd name="connsiteY121" fmla="*/ 106362 h 1931671"/>
              <a:gd name="connsiteX122" fmla="*/ 6523302 w 12192000"/>
              <a:gd name="connsiteY122" fmla="*/ 125412 h 1931671"/>
              <a:gd name="connsiteX123" fmla="*/ 6564577 w 12192000"/>
              <a:gd name="connsiteY123" fmla="*/ 141287 h 1931671"/>
              <a:gd name="connsiteX124" fmla="*/ 6610614 w 12192000"/>
              <a:gd name="connsiteY124" fmla="*/ 155575 h 1931671"/>
              <a:gd name="connsiteX125" fmla="*/ 6663002 w 12192000"/>
              <a:gd name="connsiteY125" fmla="*/ 166687 h 1931671"/>
              <a:gd name="connsiteX126" fmla="*/ 6723327 w 12192000"/>
              <a:gd name="connsiteY126" fmla="*/ 174625 h 1931671"/>
              <a:gd name="connsiteX127" fmla="*/ 6781799 w 12192000"/>
              <a:gd name="connsiteY127" fmla="*/ 175985 h 1931671"/>
              <a:gd name="connsiteX128" fmla="*/ 6840271 w 12192000"/>
              <a:gd name="connsiteY128" fmla="*/ 174625 h 1931671"/>
              <a:gd name="connsiteX129" fmla="*/ 6900596 w 12192000"/>
              <a:gd name="connsiteY129" fmla="*/ 166687 h 1931671"/>
              <a:gd name="connsiteX130" fmla="*/ 6952983 w 12192000"/>
              <a:gd name="connsiteY130" fmla="*/ 155575 h 1931671"/>
              <a:gd name="connsiteX131" fmla="*/ 6999021 w 12192000"/>
              <a:gd name="connsiteY131" fmla="*/ 141287 h 1931671"/>
              <a:gd name="connsiteX132" fmla="*/ 7040296 w 12192000"/>
              <a:gd name="connsiteY132" fmla="*/ 125412 h 1931671"/>
              <a:gd name="connsiteX133" fmla="*/ 7076808 w 12192000"/>
              <a:gd name="connsiteY133" fmla="*/ 106362 h 1931671"/>
              <a:gd name="connsiteX134" fmla="*/ 7114908 w 12192000"/>
              <a:gd name="connsiteY134" fmla="*/ 87312 h 1931671"/>
              <a:gd name="connsiteX135" fmla="*/ 7153008 w 12192000"/>
              <a:gd name="connsiteY135" fmla="*/ 68262 h 1931671"/>
              <a:gd name="connsiteX136" fmla="*/ 7189521 w 12192000"/>
              <a:gd name="connsiteY136" fmla="*/ 52387 h 1931671"/>
              <a:gd name="connsiteX137" fmla="*/ 7230796 w 12192000"/>
              <a:gd name="connsiteY137" fmla="*/ 36512 h 1931671"/>
              <a:gd name="connsiteX138" fmla="*/ 7276833 w 12192000"/>
              <a:gd name="connsiteY138" fmla="*/ 20637 h 1931671"/>
              <a:gd name="connsiteX139" fmla="*/ 7329221 w 12192000"/>
              <a:gd name="connsiteY139" fmla="*/ 9525 h 1931671"/>
              <a:gd name="connsiteX140" fmla="*/ 7389546 w 12192000"/>
              <a:gd name="connsiteY140" fmla="*/ 3175 h 1931671"/>
              <a:gd name="connsiteX141" fmla="*/ 7457808 w 12192000"/>
              <a:gd name="connsiteY141" fmla="*/ 0 h 1931671"/>
              <a:gd name="connsiteX142" fmla="*/ 7526071 w 12192000"/>
              <a:gd name="connsiteY142" fmla="*/ 3175 h 1931671"/>
              <a:gd name="connsiteX143" fmla="*/ 7586396 w 12192000"/>
              <a:gd name="connsiteY143" fmla="*/ 9525 h 1931671"/>
              <a:gd name="connsiteX144" fmla="*/ 7638783 w 12192000"/>
              <a:gd name="connsiteY144" fmla="*/ 20637 h 1931671"/>
              <a:gd name="connsiteX145" fmla="*/ 7684821 w 12192000"/>
              <a:gd name="connsiteY145" fmla="*/ 36512 h 1931671"/>
              <a:gd name="connsiteX146" fmla="*/ 7726096 w 12192000"/>
              <a:gd name="connsiteY146" fmla="*/ 52387 h 1931671"/>
              <a:gd name="connsiteX147" fmla="*/ 7762608 w 12192000"/>
              <a:gd name="connsiteY147" fmla="*/ 68262 h 1931671"/>
              <a:gd name="connsiteX148" fmla="*/ 7800708 w 12192000"/>
              <a:gd name="connsiteY148" fmla="*/ 87312 h 1931671"/>
              <a:gd name="connsiteX149" fmla="*/ 7838808 w 12192000"/>
              <a:gd name="connsiteY149" fmla="*/ 106362 h 1931671"/>
              <a:gd name="connsiteX150" fmla="*/ 7875321 w 12192000"/>
              <a:gd name="connsiteY150" fmla="*/ 125412 h 1931671"/>
              <a:gd name="connsiteX151" fmla="*/ 7916596 w 12192000"/>
              <a:gd name="connsiteY151" fmla="*/ 141287 h 1931671"/>
              <a:gd name="connsiteX152" fmla="*/ 7962633 w 12192000"/>
              <a:gd name="connsiteY152" fmla="*/ 155575 h 1931671"/>
              <a:gd name="connsiteX153" fmla="*/ 8015021 w 12192000"/>
              <a:gd name="connsiteY153" fmla="*/ 166687 h 1931671"/>
              <a:gd name="connsiteX154" fmla="*/ 8075346 w 12192000"/>
              <a:gd name="connsiteY154" fmla="*/ 174625 h 1931671"/>
              <a:gd name="connsiteX155" fmla="*/ 8143608 w 12192000"/>
              <a:gd name="connsiteY155" fmla="*/ 176212 h 1931671"/>
              <a:gd name="connsiteX156" fmla="*/ 8211871 w 12192000"/>
              <a:gd name="connsiteY156" fmla="*/ 174625 h 1931671"/>
              <a:gd name="connsiteX157" fmla="*/ 8272196 w 12192000"/>
              <a:gd name="connsiteY157" fmla="*/ 166687 h 1931671"/>
              <a:gd name="connsiteX158" fmla="*/ 8324583 w 12192000"/>
              <a:gd name="connsiteY158" fmla="*/ 155575 h 1931671"/>
              <a:gd name="connsiteX159" fmla="*/ 8370621 w 12192000"/>
              <a:gd name="connsiteY159" fmla="*/ 141287 h 1931671"/>
              <a:gd name="connsiteX160" fmla="*/ 8411896 w 12192000"/>
              <a:gd name="connsiteY160" fmla="*/ 125412 h 1931671"/>
              <a:gd name="connsiteX161" fmla="*/ 8448408 w 12192000"/>
              <a:gd name="connsiteY161" fmla="*/ 106362 h 1931671"/>
              <a:gd name="connsiteX162" fmla="*/ 8486508 w 12192000"/>
              <a:gd name="connsiteY162" fmla="*/ 87312 h 1931671"/>
              <a:gd name="connsiteX163" fmla="*/ 8524608 w 12192000"/>
              <a:gd name="connsiteY163" fmla="*/ 68262 h 1931671"/>
              <a:gd name="connsiteX164" fmla="*/ 8561120 w 12192000"/>
              <a:gd name="connsiteY164" fmla="*/ 52387 h 1931671"/>
              <a:gd name="connsiteX165" fmla="*/ 8602396 w 12192000"/>
              <a:gd name="connsiteY165" fmla="*/ 36512 h 1931671"/>
              <a:gd name="connsiteX166" fmla="*/ 8648432 w 12192000"/>
              <a:gd name="connsiteY166" fmla="*/ 20637 h 1931671"/>
              <a:gd name="connsiteX167" fmla="*/ 8700820 w 12192000"/>
              <a:gd name="connsiteY167" fmla="*/ 9525 h 1931671"/>
              <a:gd name="connsiteX168" fmla="*/ 8761146 w 12192000"/>
              <a:gd name="connsiteY168" fmla="*/ 3175 h 1931671"/>
              <a:gd name="connsiteX169" fmla="*/ 8827820 w 12192000"/>
              <a:gd name="connsiteY169" fmla="*/ 0 h 1931671"/>
              <a:gd name="connsiteX170" fmla="*/ 8897670 w 12192000"/>
              <a:gd name="connsiteY170" fmla="*/ 3175 h 1931671"/>
              <a:gd name="connsiteX171" fmla="*/ 8957996 w 12192000"/>
              <a:gd name="connsiteY171" fmla="*/ 9525 h 1931671"/>
              <a:gd name="connsiteX172" fmla="*/ 9010382 w 12192000"/>
              <a:gd name="connsiteY172" fmla="*/ 20637 h 1931671"/>
              <a:gd name="connsiteX173" fmla="*/ 9056420 w 12192000"/>
              <a:gd name="connsiteY173" fmla="*/ 36512 h 1931671"/>
              <a:gd name="connsiteX174" fmla="*/ 9097696 w 12192000"/>
              <a:gd name="connsiteY174" fmla="*/ 52387 h 1931671"/>
              <a:gd name="connsiteX175" fmla="*/ 9134208 w 12192000"/>
              <a:gd name="connsiteY175" fmla="*/ 68262 h 1931671"/>
              <a:gd name="connsiteX176" fmla="*/ 9172308 w 12192000"/>
              <a:gd name="connsiteY176" fmla="*/ 87312 h 1931671"/>
              <a:gd name="connsiteX177" fmla="*/ 9210408 w 12192000"/>
              <a:gd name="connsiteY177" fmla="*/ 106362 h 1931671"/>
              <a:gd name="connsiteX178" fmla="*/ 9246920 w 12192000"/>
              <a:gd name="connsiteY178" fmla="*/ 125412 h 1931671"/>
              <a:gd name="connsiteX179" fmla="*/ 9288196 w 12192000"/>
              <a:gd name="connsiteY179" fmla="*/ 141287 h 1931671"/>
              <a:gd name="connsiteX180" fmla="*/ 9334232 w 12192000"/>
              <a:gd name="connsiteY180" fmla="*/ 155575 h 1931671"/>
              <a:gd name="connsiteX181" fmla="*/ 9386620 w 12192000"/>
              <a:gd name="connsiteY181" fmla="*/ 166687 h 1931671"/>
              <a:gd name="connsiteX182" fmla="*/ 9446946 w 12192000"/>
              <a:gd name="connsiteY182" fmla="*/ 174625 h 1931671"/>
              <a:gd name="connsiteX183" fmla="*/ 9515208 w 12192000"/>
              <a:gd name="connsiteY183" fmla="*/ 176212 h 1931671"/>
              <a:gd name="connsiteX184" fmla="*/ 9583470 w 12192000"/>
              <a:gd name="connsiteY184" fmla="*/ 174625 h 1931671"/>
              <a:gd name="connsiteX185" fmla="*/ 9643796 w 12192000"/>
              <a:gd name="connsiteY185" fmla="*/ 166687 h 1931671"/>
              <a:gd name="connsiteX186" fmla="*/ 9696182 w 12192000"/>
              <a:gd name="connsiteY186" fmla="*/ 155575 h 1931671"/>
              <a:gd name="connsiteX187" fmla="*/ 9742220 w 12192000"/>
              <a:gd name="connsiteY187" fmla="*/ 141287 h 1931671"/>
              <a:gd name="connsiteX188" fmla="*/ 9783496 w 12192000"/>
              <a:gd name="connsiteY188" fmla="*/ 125412 h 1931671"/>
              <a:gd name="connsiteX189" fmla="*/ 9820008 w 12192000"/>
              <a:gd name="connsiteY189" fmla="*/ 106362 h 1931671"/>
              <a:gd name="connsiteX190" fmla="*/ 9896208 w 12192000"/>
              <a:gd name="connsiteY190" fmla="*/ 68262 h 1931671"/>
              <a:gd name="connsiteX191" fmla="*/ 9932720 w 12192000"/>
              <a:gd name="connsiteY191" fmla="*/ 52387 h 1931671"/>
              <a:gd name="connsiteX192" fmla="*/ 9973996 w 12192000"/>
              <a:gd name="connsiteY192" fmla="*/ 36512 h 1931671"/>
              <a:gd name="connsiteX193" fmla="*/ 10020032 w 12192000"/>
              <a:gd name="connsiteY193" fmla="*/ 20637 h 1931671"/>
              <a:gd name="connsiteX194" fmla="*/ 10072420 w 12192000"/>
              <a:gd name="connsiteY194" fmla="*/ 9525 h 1931671"/>
              <a:gd name="connsiteX195" fmla="*/ 10132746 w 12192000"/>
              <a:gd name="connsiteY195" fmla="*/ 3175 h 1931671"/>
              <a:gd name="connsiteX196" fmla="*/ 10201008 w 12192000"/>
              <a:gd name="connsiteY196" fmla="*/ 0 h 1931671"/>
              <a:gd name="connsiteX197" fmla="*/ 10269270 w 12192000"/>
              <a:gd name="connsiteY197" fmla="*/ 3175 h 1931671"/>
              <a:gd name="connsiteX198" fmla="*/ 10329596 w 12192000"/>
              <a:gd name="connsiteY198" fmla="*/ 9525 h 1931671"/>
              <a:gd name="connsiteX199" fmla="*/ 10381982 w 12192000"/>
              <a:gd name="connsiteY199" fmla="*/ 20637 h 1931671"/>
              <a:gd name="connsiteX200" fmla="*/ 10428020 w 12192000"/>
              <a:gd name="connsiteY200" fmla="*/ 36512 h 1931671"/>
              <a:gd name="connsiteX201" fmla="*/ 10469296 w 12192000"/>
              <a:gd name="connsiteY201" fmla="*/ 52387 h 1931671"/>
              <a:gd name="connsiteX202" fmla="*/ 10505808 w 12192000"/>
              <a:gd name="connsiteY202" fmla="*/ 68262 h 1931671"/>
              <a:gd name="connsiteX203" fmla="*/ 10543908 w 12192000"/>
              <a:gd name="connsiteY203" fmla="*/ 87312 h 1931671"/>
              <a:gd name="connsiteX204" fmla="*/ 10582008 w 12192000"/>
              <a:gd name="connsiteY204" fmla="*/ 106362 h 1931671"/>
              <a:gd name="connsiteX205" fmla="*/ 10618520 w 12192000"/>
              <a:gd name="connsiteY205" fmla="*/ 125412 h 1931671"/>
              <a:gd name="connsiteX206" fmla="*/ 10659796 w 12192000"/>
              <a:gd name="connsiteY206" fmla="*/ 141287 h 1931671"/>
              <a:gd name="connsiteX207" fmla="*/ 10705832 w 12192000"/>
              <a:gd name="connsiteY207" fmla="*/ 155575 h 1931671"/>
              <a:gd name="connsiteX208" fmla="*/ 10758220 w 12192000"/>
              <a:gd name="connsiteY208" fmla="*/ 166687 h 1931671"/>
              <a:gd name="connsiteX209" fmla="*/ 10818546 w 12192000"/>
              <a:gd name="connsiteY209" fmla="*/ 174625 h 1931671"/>
              <a:gd name="connsiteX210" fmla="*/ 10886808 w 12192000"/>
              <a:gd name="connsiteY210" fmla="*/ 176212 h 1931671"/>
              <a:gd name="connsiteX211" fmla="*/ 10955070 w 12192000"/>
              <a:gd name="connsiteY211" fmla="*/ 174625 h 1931671"/>
              <a:gd name="connsiteX212" fmla="*/ 11015396 w 12192000"/>
              <a:gd name="connsiteY212" fmla="*/ 166687 h 1931671"/>
              <a:gd name="connsiteX213" fmla="*/ 11067782 w 12192000"/>
              <a:gd name="connsiteY213" fmla="*/ 155575 h 1931671"/>
              <a:gd name="connsiteX214" fmla="*/ 11113820 w 12192000"/>
              <a:gd name="connsiteY214" fmla="*/ 141287 h 1931671"/>
              <a:gd name="connsiteX215" fmla="*/ 11155096 w 12192000"/>
              <a:gd name="connsiteY215" fmla="*/ 125412 h 1931671"/>
              <a:gd name="connsiteX216" fmla="*/ 11191608 w 12192000"/>
              <a:gd name="connsiteY216" fmla="*/ 106362 h 1931671"/>
              <a:gd name="connsiteX217" fmla="*/ 11229708 w 12192000"/>
              <a:gd name="connsiteY217" fmla="*/ 87312 h 1931671"/>
              <a:gd name="connsiteX218" fmla="*/ 11267808 w 12192000"/>
              <a:gd name="connsiteY218" fmla="*/ 68262 h 1931671"/>
              <a:gd name="connsiteX219" fmla="*/ 11304320 w 12192000"/>
              <a:gd name="connsiteY219" fmla="*/ 52387 h 1931671"/>
              <a:gd name="connsiteX220" fmla="*/ 11345596 w 12192000"/>
              <a:gd name="connsiteY220" fmla="*/ 36512 h 1931671"/>
              <a:gd name="connsiteX221" fmla="*/ 11391632 w 12192000"/>
              <a:gd name="connsiteY221" fmla="*/ 20637 h 1931671"/>
              <a:gd name="connsiteX222" fmla="*/ 11444020 w 12192000"/>
              <a:gd name="connsiteY222" fmla="*/ 9525 h 1931671"/>
              <a:gd name="connsiteX223" fmla="*/ 11504346 w 12192000"/>
              <a:gd name="connsiteY223" fmla="*/ 3175 h 1931671"/>
              <a:gd name="connsiteX224" fmla="*/ 11572608 w 12192000"/>
              <a:gd name="connsiteY224" fmla="*/ 0 h 1931671"/>
              <a:gd name="connsiteX225" fmla="*/ 11640870 w 12192000"/>
              <a:gd name="connsiteY225" fmla="*/ 3175 h 1931671"/>
              <a:gd name="connsiteX226" fmla="*/ 11701196 w 12192000"/>
              <a:gd name="connsiteY226" fmla="*/ 9525 h 1931671"/>
              <a:gd name="connsiteX227" fmla="*/ 11753582 w 12192000"/>
              <a:gd name="connsiteY227" fmla="*/ 20637 h 1931671"/>
              <a:gd name="connsiteX228" fmla="*/ 11799620 w 12192000"/>
              <a:gd name="connsiteY228" fmla="*/ 36512 h 1931671"/>
              <a:gd name="connsiteX229" fmla="*/ 11840896 w 12192000"/>
              <a:gd name="connsiteY229" fmla="*/ 52387 h 1931671"/>
              <a:gd name="connsiteX230" fmla="*/ 11877408 w 12192000"/>
              <a:gd name="connsiteY230" fmla="*/ 68262 h 1931671"/>
              <a:gd name="connsiteX231" fmla="*/ 11915508 w 12192000"/>
              <a:gd name="connsiteY231" fmla="*/ 87312 h 1931671"/>
              <a:gd name="connsiteX232" fmla="*/ 11953608 w 12192000"/>
              <a:gd name="connsiteY232" fmla="*/ 106362 h 1931671"/>
              <a:gd name="connsiteX233" fmla="*/ 11990120 w 12192000"/>
              <a:gd name="connsiteY233" fmla="*/ 125412 h 1931671"/>
              <a:gd name="connsiteX234" fmla="*/ 12031396 w 12192000"/>
              <a:gd name="connsiteY234" fmla="*/ 141287 h 1931671"/>
              <a:gd name="connsiteX235" fmla="*/ 12077432 w 12192000"/>
              <a:gd name="connsiteY235" fmla="*/ 155575 h 1931671"/>
              <a:gd name="connsiteX236" fmla="*/ 12129820 w 12192000"/>
              <a:gd name="connsiteY236" fmla="*/ 166688 h 1931671"/>
              <a:gd name="connsiteX237" fmla="*/ 12190146 w 12192000"/>
              <a:gd name="connsiteY237" fmla="*/ 174625 h 1931671"/>
              <a:gd name="connsiteX238" fmla="*/ 12192000 w 12192000"/>
              <a:gd name="connsiteY238" fmla="*/ 174668 h 1931671"/>
              <a:gd name="connsiteX239" fmla="*/ 12192000 w 12192000"/>
              <a:gd name="connsiteY239" fmla="*/ 319047 h 1931671"/>
              <a:gd name="connsiteX240" fmla="*/ 12192000 w 12192000"/>
              <a:gd name="connsiteY240" fmla="*/ 885826 h 1931671"/>
              <a:gd name="connsiteX241" fmla="*/ 12192000 w 12192000"/>
              <a:gd name="connsiteY241" fmla="*/ 1030205 h 1931671"/>
              <a:gd name="connsiteX242" fmla="*/ 12192000 w 12192000"/>
              <a:gd name="connsiteY242" fmla="*/ 1787292 h 1931671"/>
              <a:gd name="connsiteX243" fmla="*/ 12192000 w 12192000"/>
              <a:gd name="connsiteY243" fmla="*/ 1931671 h 1931671"/>
              <a:gd name="connsiteX244" fmla="*/ 0 w 12192000"/>
              <a:gd name="connsiteY244" fmla="*/ 1931671 h 1931671"/>
              <a:gd name="connsiteX245" fmla="*/ 0 w 12192000"/>
              <a:gd name="connsiteY245" fmla="*/ 1787292 h 1931671"/>
              <a:gd name="connsiteX246" fmla="*/ 0 w 12192000"/>
              <a:gd name="connsiteY246" fmla="*/ 1030205 h 1931671"/>
              <a:gd name="connsiteX247" fmla="*/ 0 w 12192000"/>
              <a:gd name="connsiteY247" fmla="*/ 885826 h 1931671"/>
              <a:gd name="connsiteX248" fmla="*/ 0 w 12192000"/>
              <a:gd name="connsiteY248" fmla="*/ 319047 h 1931671"/>
              <a:gd name="connsiteX249" fmla="*/ 0 w 12192000"/>
              <a:gd name="connsiteY249" fmla="*/ 174668 h 1931671"/>
              <a:gd name="connsiteX250" fmla="*/ 1852 w 12192000"/>
              <a:gd name="connsiteY250" fmla="*/ 174625 h 1931671"/>
              <a:gd name="connsiteX251" fmla="*/ 62177 w 12192000"/>
              <a:gd name="connsiteY251" fmla="*/ 166687 h 1931671"/>
              <a:gd name="connsiteX252" fmla="*/ 114564 w 12192000"/>
              <a:gd name="connsiteY252" fmla="*/ 155575 h 1931671"/>
              <a:gd name="connsiteX253" fmla="*/ 160602 w 12192000"/>
              <a:gd name="connsiteY253" fmla="*/ 141287 h 1931671"/>
              <a:gd name="connsiteX254" fmla="*/ 201877 w 12192000"/>
              <a:gd name="connsiteY254" fmla="*/ 125412 h 1931671"/>
              <a:gd name="connsiteX255" fmla="*/ 238389 w 12192000"/>
              <a:gd name="connsiteY255" fmla="*/ 106362 h 1931671"/>
              <a:gd name="connsiteX256" fmla="*/ 276489 w 12192000"/>
              <a:gd name="connsiteY256" fmla="*/ 87312 h 1931671"/>
              <a:gd name="connsiteX257" fmla="*/ 314589 w 12192000"/>
              <a:gd name="connsiteY257" fmla="*/ 68262 h 1931671"/>
              <a:gd name="connsiteX258" fmla="*/ 351102 w 12192000"/>
              <a:gd name="connsiteY258" fmla="*/ 52387 h 1931671"/>
              <a:gd name="connsiteX259" fmla="*/ 392377 w 12192000"/>
              <a:gd name="connsiteY259" fmla="*/ 36512 h 1931671"/>
              <a:gd name="connsiteX260" fmla="*/ 438414 w 12192000"/>
              <a:gd name="connsiteY260" fmla="*/ 20637 h 1931671"/>
              <a:gd name="connsiteX261" fmla="*/ 490802 w 12192000"/>
              <a:gd name="connsiteY261" fmla="*/ 9525 h 1931671"/>
              <a:gd name="connsiteX262" fmla="*/ 551127 w 12192000"/>
              <a:gd name="connsiteY262" fmla="*/ 3175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2192000" h="193167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7"/>
                </a:lnTo>
                <a:lnTo>
                  <a:pt x="12192000" y="885826"/>
                </a:lnTo>
                <a:lnTo>
                  <a:pt x="12192000" y="1030205"/>
                </a:lnTo>
                <a:lnTo>
                  <a:pt x="12192000" y="1787292"/>
                </a:lnTo>
                <a:lnTo>
                  <a:pt x="12192000" y="1931671"/>
                </a:lnTo>
                <a:lnTo>
                  <a:pt x="0" y="1931671"/>
                </a:lnTo>
                <a:lnTo>
                  <a:pt x="0" y="1787292"/>
                </a:lnTo>
                <a:lnTo>
                  <a:pt x="0" y="1030205"/>
                </a:lnTo>
                <a:lnTo>
                  <a:pt x="0" y="885826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F4B9AC-6B6F-4BA8-8FFA-606B29EE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9E20-F352-1FC4-59D0-818826558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FFB47C-F618-4728-AD9C-AFC38A7F6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3630E-1560-F109-DBF7-7BAB6E22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78" y="643466"/>
            <a:ext cx="74524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C3551-12FF-2C7E-3FC0-89EC5B1B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763" y="643466"/>
            <a:ext cx="75264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9D1DE-D18B-00A9-183C-6F74D705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60" y="643466"/>
            <a:ext cx="78400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FD234-674C-C043-4406-0F1CB517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930" y="643466"/>
            <a:ext cx="7616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8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CA173-A9FF-5AC5-286A-3B0DA09E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190" y="643466"/>
            <a:ext cx="71116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DB028-1C2F-6240-F935-85E24A8CD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451" y="643466"/>
            <a:ext cx="74690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8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AC9E3-CFB5-D2A6-ECB5-F0BD93F95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5" y="643466"/>
            <a:ext cx="81033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FA104-6714-D102-86EB-8A740F6B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59" y="643466"/>
            <a:ext cx="82598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26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79375-3173-97FF-54DB-3CC50660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56" y="643466"/>
            <a:ext cx="84398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8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34E22-4823-2BC7-66FF-68CA2463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750" y="643466"/>
            <a:ext cx="76925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CDD7A-9F21-E5A1-9DD1-1C979778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F5BF-FB25-E198-F13D-5E194756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Selection Sort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Bubble Sort</a:t>
            </a:r>
          </a:p>
          <a:p>
            <a:r>
              <a:rPr lang="en-US" sz="2000">
                <a:solidFill>
                  <a:schemeClr val="bg1"/>
                </a:solidFill>
              </a:rPr>
              <a:t>Insertion Sort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9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15EFF-D7B6-C65A-D454-E483C269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292" y="643466"/>
            <a:ext cx="78394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9EF56-9BA7-7731-B255-2CEE210FE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222" y="643466"/>
            <a:ext cx="78375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5E240-1ACA-B50B-695E-DAE0490D6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69" y="643466"/>
            <a:ext cx="76866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303C1-F327-6B83-6000-8402AE168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68" y="643466"/>
            <a:ext cx="78180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8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A8AE6-F549-F221-4399-1E7D07ED4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534" y="643466"/>
            <a:ext cx="76509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EB49D-E9A4-E8AE-9E8D-406FCC02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301" y="643466"/>
            <a:ext cx="80013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01367-F212-9DEE-A869-07895555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392" y="643466"/>
            <a:ext cx="80552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5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1B27E-7753-B56D-ECFD-87DC8569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16" y="643466"/>
            <a:ext cx="84101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B3356-4B2C-689B-5CCF-2511D719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75" y="643466"/>
            <a:ext cx="79216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D136E-F704-52EC-57EE-D7743107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341" y="643466"/>
            <a:ext cx="838531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3E37-46EC-0599-85C5-43D2A0D3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Selection Sort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DE8-2050-F80C-1105-8AB97E3C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It is a simple sorting algorithm.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Selection sort is a sorting algorithm that selects the smallest element from an unsorted list in each iteration and places that element at the beginning of the unsorted list.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07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45213-EEDF-CF47-BEBF-EA55FD13D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51" y="643467"/>
            <a:ext cx="76854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83B3E-C7A3-FBA4-09E0-C1BB24237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073" y="643467"/>
            <a:ext cx="78938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3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B648A-3974-AAC8-C927-5CCC537C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726" y="643467"/>
            <a:ext cx="79345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1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1B7F9-5F65-3473-404E-372D1E76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960" y="643467"/>
            <a:ext cx="75580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A027B-B3F6-3066-C802-7DF0BF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85" y="643467"/>
            <a:ext cx="82128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9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2B04F-47DD-7E7E-846F-59BD693C2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75" y="643467"/>
            <a:ext cx="81696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0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48A7-AC71-9BEE-C40F-66D1D197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03AE-D893-820D-47FB-E5EE80B2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E6770-E1F5-EAFD-2546-97D5DEA57B76}"/>
              </a:ext>
            </a:extLst>
          </p:cNvPr>
          <p:cNvSpPr/>
          <p:nvPr/>
        </p:nvSpPr>
        <p:spPr>
          <a:xfrm>
            <a:off x="838200" y="1645235"/>
            <a:ext cx="7194884" cy="45317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=0 to A.length-2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mindIndex</a:t>
            </a:r>
            <a:r>
              <a:rPr lang="en-US" sz="2000" b="1" dirty="0"/>
              <a:t>=1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temp=A[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</a:p>
          <a:p>
            <a:pPr marL="0" indent="0">
              <a:buNone/>
            </a:pPr>
            <a:r>
              <a:rPr lang="en-US" sz="2000" b="1" dirty="0"/>
              <a:t>	A[</a:t>
            </a:r>
            <a:r>
              <a:rPr lang="en-US" sz="2000" b="1" dirty="0" err="1"/>
              <a:t>i</a:t>
            </a:r>
            <a:r>
              <a:rPr lang="en-US" sz="2000" b="1" dirty="0"/>
              <a:t>]=A[</a:t>
            </a:r>
            <a:r>
              <a:rPr lang="en-US" sz="2000" b="1" dirty="0" err="1"/>
              <a:t>minIndex</a:t>
            </a:r>
            <a:r>
              <a:rPr lang="en-US" sz="2000" b="1" dirty="0"/>
              <a:t>]</a:t>
            </a:r>
          </a:p>
          <a:p>
            <a:pPr marL="0" indent="0">
              <a:buNone/>
            </a:pPr>
            <a:r>
              <a:rPr lang="en-US" sz="2000" b="1" dirty="0"/>
              <a:t>	A[</a:t>
            </a:r>
            <a:r>
              <a:rPr lang="en-US" sz="2000" b="1" dirty="0" err="1"/>
              <a:t>minIndex</a:t>
            </a:r>
            <a:r>
              <a:rPr lang="en-US" sz="2000" b="1" dirty="0"/>
              <a:t>]=temp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F759B-AE48-38F9-698A-A10B3190BC5A}"/>
              </a:ext>
            </a:extLst>
          </p:cNvPr>
          <p:cNvSpPr/>
          <p:nvPr/>
        </p:nvSpPr>
        <p:spPr>
          <a:xfrm>
            <a:off x="1828799" y="2683042"/>
            <a:ext cx="4944979" cy="2237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/>
              <a:t>for j=i+1 to A.length-2</a:t>
            </a:r>
          </a:p>
          <a:p>
            <a:pPr marL="0" indent="0">
              <a:buNone/>
            </a:pPr>
            <a:r>
              <a:rPr lang="en-US" sz="2400" b="1" dirty="0"/>
              <a:t>		if(A[j]&lt;A[</a:t>
            </a:r>
            <a:r>
              <a:rPr lang="en-US" sz="2400" b="1" dirty="0" err="1"/>
              <a:t>minIndex</a:t>
            </a:r>
            <a:r>
              <a:rPr lang="en-US" sz="2400" b="1" dirty="0"/>
              <a:t>])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minIndex</a:t>
            </a:r>
            <a:r>
              <a:rPr lang="en-US" sz="2400" b="1" dirty="0"/>
              <a:t>=j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4114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A869-4ADD-8040-BF7E-74F618F5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113D-E930-9A29-DDD3-9EC4CBD3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bubble sort, each pair of adjacent elements are compared and the elements are swapped if they are not following the ordering rule.</a:t>
            </a:r>
          </a:p>
          <a:p>
            <a:r>
              <a:rPr lang="en-US" dirty="0"/>
              <a:t>With each pass the largest element will bubble up at the  highest index of the 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83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52A-8685-2F4C-563A-E43B8CB0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64543-3C6D-AED8-8CBD-C2BCADF9AD58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Sort the given array using the bubble sort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1C294-7D8F-57B5-709B-05457AF9A6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2325481"/>
          <a:ext cx="7188200" cy="106678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8660">
                  <a:extLst>
                    <a:ext uri="{9D8B030D-6E8A-4147-A177-3AD203B41FA5}">
                      <a16:colId xmlns:a16="http://schemas.microsoft.com/office/drawing/2014/main" val="298666494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250365066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410496877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126471800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21989986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523128495"/>
                    </a:ext>
                  </a:extLst>
                </a:gridCol>
              </a:tblGrid>
              <a:tr h="106678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6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49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33AD7-A3EA-B9C1-8C68-3ADC39B4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Visualize it</a:t>
            </a:r>
          </a:p>
        </p:txBody>
      </p:sp>
    </p:spTree>
    <p:extLst>
      <p:ext uri="{BB962C8B-B14F-4D97-AF65-F5344CB8AC3E}">
        <p14:creationId xmlns:p14="http://schemas.microsoft.com/office/powerpoint/2010/main" val="704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C72B-A1B2-CC35-68DF-29E56FB1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of Selection Sort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62046-55F2-F13C-5E75-01AC10AA9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615199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480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1A4C4-EB0D-9666-99BE-78003264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87" y="643466"/>
            <a:ext cx="753522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91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1C705-CF45-3A55-FCBD-A71073DEE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99" y="643466"/>
            <a:ext cx="7286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47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561B9-973A-97FF-61AE-0287722B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009" y="643466"/>
            <a:ext cx="74939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7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62D6F8-3395-D82E-B876-857F0697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173" y="643466"/>
            <a:ext cx="76216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8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AA34C-60D1-4721-568D-4336890AC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97" y="643466"/>
            <a:ext cx="82690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9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CE8DA-1C66-7F60-2281-76981414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772" y="643466"/>
            <a:ext cx="79084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9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7C1F9-95AE-6188-D587-22EC36BB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31" y="643466"/>
            <a:ext cx="82561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1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E120-932A-CFAC-E743-BB8F6BD0B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324" y="643466"/>
            <a:ext cx="75073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0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64BEF-4EBD-CCA1-9722-F26171EF9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86" y="643466"/>
            <a:ext cx="783102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9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BB553-C0E0-789E-F1C6-C13E90D6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692" y="643466"/>
            <a:ext cx="95946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052A-8685-2F4C-563A-E43B8CB0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64543-3C6D-AED8-8CBD-C2BCADF9AD58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Sort the given array using the selection sort 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1C294-7D8F-57B5-709B-05457AF9A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08670"/>
              </p:ext>
            </p:extLst>
          </p:nvPr>
        </p:nvGraphicFramePr>
        <p:xfrm>
          <a:off x="4038600" y="2325481"/>
          <a:ext cx="7188200" cy="106678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8660">
                  <a:extLst>
                    <a:ext uri="{9D8B030D-6E8A-4147-A177-3AD203B41FA5}">
                      <a16:colId xmlns:a16="http://schemas.microsoft.com/office/drawing/2014/main" val="298666494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250365066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410496877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126471800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21989986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523128495"/>
                    </a:ext>
                  </a:extLst>
                </a:gridCol>
              </a:tblGrid>
              <a:tr h="106678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6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63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7D3FF-B506-5603-74C6-D7AA98F71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76" y="643466"/>
            <a:ext cx="92020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3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1A707-78AB-C4C8-B9D5-93A900D06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581" y="643466"/>
            <a:ext cx="84488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0FD39-A136-D067-D7BD-C00B70B8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222" y="643466"/>
            <a:ext cx="78375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6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275D4-4310-FF02-014E-AADF519A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28" y="643466"/>
            <a:ext cx="82667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0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8878C-5268-BF5E-FCDA-CB5783C0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2" y="643466"/>
            <a:ext cx="85410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98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E8A3-6603-BF16-8943-867B5D7E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692CB-3209-81E1-8091-65232FA88D2D}"/>
              </a:ext>
            </a:extLst>
          </p:cNvPr>
          <p:cNvSpPr/>
          <p:nvPr/>
        </p:nvSpPr>
        <p:spPr>
          <a:xfrm>
            <a:off x="849775" y="1645235"/>
            <a:ext cx="8004858" cy="45317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=0 to A.length-2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68E1C-776F-0994-48B0-FC3E1626B6C9}"/>
              </a:ext>
            </a:extLst>
          </p:cNvPr>
          <p:cNvSpPr/>
          <p:nvPr/>
        </p:nvSpPr>
        <p:spPr>
          <a:xfrm>
            <a:off x="1828799" y="2683041"/>
            <a:ext cx="6655444" cy="2953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/>
              <a:t>for j=0 to A.length-2-i</a:t>
            </a:r>
          </a:p>
          <a:p>
            <a:pPr marL="0" indent="0">
              <a:buNone/>
            </a:pPr>
            <a:r>
              <a:rPr lang="en-US" sz="2400" b="1" dirty="0"/>
              <a:t>		if(A[j]&gt;A[j+1])</a:t>
            </a:r>
          </a:p>
          <a:p>
            <a:pPr marL="0" indent="0">
              <a:buNone/>
            </a:pPr>
            <a:r>
              <a:rPr lang="en-US" sz="2400" b="1" dirty="0"/>
              <a:t>			temp=A[j+1]</a:t>
            </a:r>
          </a:p>
          <a:p>
            <a:pPr marL="0" indent="0">
              <a:buNone/>
            </a:pPr>
            <a:r>
              <a:rPr lang="en-US" sz="2400" b="1" dirty="0"/>
              <a:t>			A[j+1]=A[j]</a:t>
            </a:r>
          </a:p>
          <a:p>
            <a:pPr marL="0" indent="0">
              <a:buNone/>
            </a:pPr>
            <a:r>
              <a:rPr lang="en-US" sz="2400" b="1" dirty="0"/>
              <a:t>			A[j]=temp</a:t>
            </a:r>
          </a:p>
          <a:p>
            <a:pPr marL="0" indent="0">
              <a:buNone/>
            </a:pP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4798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Rectangle 310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C504-DBCC-5B4A-A585-61AD4C68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 Sort</a:t>
            </a:r>
          </a:p>
        </p:txBody>
      </p:sp>
      <p:cxnSp>
        <p:nvCxnSpPr>
          <p:cNvPr id="3121" name="Straight Connector 310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70EC-3647-0FD0-D640-2F764EE1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Insertion sort is a sorting algorithm that places an unsorted element at its suitable place in each iteration.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Insertion sort works similarly as we sort cards in our hand in a card game.</a:t>
            </a:r>
          </a:p>
        </p:txBody>
      </p:sp>
      <p:pic>
        <p:nvPicPr>
          <p:cNvPr id="3076" name="Picture 4" descr="Traditional Card Games | Board Game | BoardGameGeek">
            <a:extLst>
              <a:ext uri="{FF2B5EF4-FFF2-40B4-BE49-F238E27FC236}">
                <a16:creationId xmlns:a16="http://schemas.microsoft.com/office/drawing/2014/main" id="{539454FD-4E21-302F-F9B7-AC5D2901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632" y="941710"/>
            <a:ext cx="5126736" cy="48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4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C47A-5F9A-641C-9249-4912849B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81BE-6362-544D-9F87-EF77A0AD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is a sorting algorithm that places an unsorted element at its suitable place in each iteration.</a:t>
            </a:r>
          </a:p>
          <a:p>
            <a:endParaRPr lang="en-US" dirty="0"/>
          </a:p>
          <a:p>
            <a:r>
              <a:rPr lang="en-US" dirty="0"/>
              <a:t>Insertion sort works similarly as we sort cards in our hands in a card game.</a:t>
            </a:r>
          </a:p>
          <a:p>
            <a:endParaRPr lang="en-US" dirty="0"/>
          </a:p>
          <a:p>
            <a:r>
              <a:rPr lang="en-US" dirty="0"/>
              <a:t>Every time you get an item, insert it into a correct position in 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284719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52A-8685-2F4C-563A-E43B8CB0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64543-3C6D-AED8-8CBD-C2BCADF9AD58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Sort the given array using the insertion sort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1C294-7D8F-57B5-709B-05457AF9A6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2325481"/>
          <a:ext cx="7188200" cy="106678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8660">
                  <a:extLst>
                    <a:ext uri="{9D8B030D-6E8A-4147-A177-3AD203B41FA5}">
                      <a16:colId xmlns:a16="http://schemas.microsoft.com/office/drawing/2014/main" val="298666494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250365066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4104968775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1264718009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21989986"/>
                    </a:ext>
                  </a:extLst>
                </a:gridCol>
                <a:gridCol w="1161908">
                  <a:extLst>
                    <a:ext uri="{9D8B030D-6E8A-4147-A177-3AD203B41FA5}">
                      <a16:colId xmlns:a16="http://schemas.microsoft.com/office/drawing/2014/main" val="3523128495"/>
                    </a:ext>
                  </a:extLst>
                </a:gridCol>
              </a:tblGrid>
              <a:tr h="1066783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439608" marR="263765" marT="263765" marB="26376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6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55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8EC2-F8AA-D3A2-DFEC-81163390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Pseudo-Code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E594-A097-C5FD-5C14-99EC681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6" y="248092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INSERTION-SORT(A)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0" indent="0">
              <a:buNone/>
            </a:pPr>
            <a:r>
              <a:rPr lang="en-US" dirty="0"/>
              <a:t>   	current ← A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	j ← </a:t>
            </a:r>
            <a:r>
              <a:rPr lang="en-US" dirty="0" err="1"/>
              <a:t>i</a:t>
            </a:r>
            <a:r>
              <a:rPr lang="en-US" dirty="0"/>
              <a:t> – 1</a:t>
            </a:r>
          </a:p>
          <a:p>
            <a:pPr marL="0" indent="0">
              <a:buNone/>
            </a:pPr>
            <a:r>
              <a:rPr lang="en-US" dirty="0"/>
              <a:t>  	 while j &gt; = 0 and A[j] &gt; current</a:t>
            </a:r>
          </a:p>
          <a:p>
            <a:pPr marL="0" indent="0">
              <a:buNone/>
            </a:pPr>
            <a:r>
              <a:rPr lang="en-US" dirty="0"/>
              <a:t>   		A[j+1] ← A[j]</a:t>
            </a:r>
          </a:p>
          <a:p>
            <a:pPr marL="0" indent="0">
              <a:buNone/>
            </a:pPr>
            <a:r>
              <a:rPr lang="en-US" dirty="0"/>
              <a:t>   		j ← j – 1</a:t>
            </a:r>
          </a:p>
          <a:p>
            <a:pPr marL="0" indent="0">
              <a:buNone/>
            </a:pPr>
            <a:r>
              <a:rPr lang="en-US" dirty="0"/>
              <a:t>   	End while </a:t>
            </a:r>
          </a:p>
          <a:p>
            <a:pPr marL="0" indent="0">
              <a:buNone/>
            </a:pPr>
            <a:r>
              <a:rPr lang="en-US" dirty="0"/>
              <a:t>   	A[j+1] ← current</a:t>
            </a:r>
          </a:p>
          <a:p>
            <a:pPr marL="0" indent="0">
              <a:buNone/>
            </a:pPr>
            <a:r>
              <a:rPr lang="en-US" dirty="0"/>
              <a:t>  End for </a:t>
            </a:r>
          </a:p>
        </p:txBody>
      </p:sp>
    </p:spTree>
    <p:extLst>
      <p:ext uri="{BB962C8B-B14F-4D97-AF65-F5344CB8AC3E}">
        <p14:creationId xmlns:p14="http://schemas.microsoft.com/office/powerpoint/2010/main" val="139619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E74F532-DF2A-4FEC-851A-A57DCCCF9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07064-0E12-42E3-B5EB-35DEF13C9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D6E132E-AD20-4AD3-BB3D-06AACB7A2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D4B97-8C6B-D49F-A411-35F79701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Visualize it</a:t>
            </a:r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CBC407B8-A234-4103-9C57-6DAC3B456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6329"/>
            <a:ext cx="12192000" cy="1931671"/>
          </a:xfrm>
          <a:custGeom>
            <a:avLst/>
            <a:gdLst>
              <a:gd name="connsiteX0" fmla="*/ 619389 w 12192000"/>
              <a:gd name="connsiteY0" fmla="*/ 0 h 1931671"/>
              <a:gd name="connsiteX1" fmla="*/ 687652 w 12192000"/>
              <a:gd name="connsiteY1" fmla="*/ 3175 h 1931671"/>
              <a:gd name="connsiteX2" fmla="*/ 747977 w 12192000"/>
              <a:gd name="connsiteY2" fmla="*/ 9525 h 1931671"/>
              <a:gd name="connsiteX3" fmla="*/ 800364 w 12192000"/>
              <a:gd name="connsiteY3" fmla="*/ 20637 h 1931671"/>
              <a:gd name="connsiteX4" fmla="*/ 846402 w 12192000"/>
              <a:gd name="connsiteY4" fmla="*/ 36512 h 1931671"/>
              <a:gd name="connsiteX5" fmla="*/ 887677 w 12192000"/>
              <a:gd name="connsiteY5" fmla="*/ 52387 h 1931671"/>
              <a:gd name="connsiteX6" fmla="*/ 924189 w 12192000"/>
              <a:gd name="connsiteY6" fmla="*/ 68262 h 1931671"/>
              <a:gd name="connsiteX7" fmla="*/ 962289 w 12192000"/>
              <a:gd name="connsiteY7" fmla="*/ 87312 h 1931671"/>
              <a:gd name="connsiteX8" fmla="*/ 1000389 w 12192000"/>
              <a:gd name="connsiteY8" fmla="*/ 106362 h 1931671"/>
              <a:gd name="connsiteX9" fmla="*/ 1036902 w 12192000"/>
              <a:gd name="connsiteY9" fmla="*/ 125412 h 1931671"/>
              <a:gd name="connsiteX10" fmla="*/ 1078177 w 12192000"/>
              <a:gd name="connsiteY10" fmla="*/ 141287 h 1931671"/>
              <a:gd name="connsiteX11" fmla="*/ 1124214 w 12192000"/>
              <a:gd name="connsiteY11" fmla="*/ 155575 h 1931671"/>
              <a:gd name="connsiteX12" fmla="*/ 1176602 w 12192000"/>
              <a:gd name="connsiteY12" fmla="*/ 166687 h 1931671"/>
              <a:gd name="connsiteX13" fmla="*/ 1236927 w 12192000"/>
              <a:gd name="connsiteY13" fmla="*/ 174625 h 1931671"/>
              <a:gd name="connsiteX14" fmla="*/ 1305189 w 12192000"/>
              <a:gd name="connsiteY14" fmla="*/ 176212 h 1931671"/>
              <a:gd name="connsiteX15" fmla="*/ 1373452 w 12192000"/>
              <a:gd name="connsiteY15" fmla="*/ 174625 h 1931671"/>
              <a:gd name="connsiteX16" fmla="*/ 1433777 w 12192000"/>
              <a:gd name="connsiteY16" fmla="*/ 166687 h 1931671"/>
              <a:gd name="connsiteX17" fmla="*/ 1486164 w 12192000"/>
              <a:gd name="connsiteY17" fmla="*/ 155575 h 1931671"/>
              <a:gd name="connsiteX18" fmla="*/ 1532202 w 12192000"/>
              <a:gd name="connsiteY18" fmla="*/ 141287 h 1931671"/>
              <a:gd name="connsiteX19" fmla="*/ 1573477 w 12192000"/>
              <a:gd name="connsiteY19" fmla="*/ 125412 h 1931671"/>
              <a:gd name="connsiteX20" fmla="*/ 1609989 w 12192000"/>
              <a:gd name="connsiteY20" fmla="*/ 106362 h 1931671"/>
              <a:gd name="connsiteX21" fmla="*/ 1648089 w 12192000"/>
              <a:gd name="connsiteY21" fmla="*/ 87312 h 1931671"/>
              <a:gd name="connsiteX22" fmla="*/ 1686189 w 12192000"/>
              <a:gd name="connsiteY22" fmla="*/ 68262 h 1931671"/>
              <a:gd name="connsiteX23" fmla="*/ 1722702 w 12192000"/>
              <a:gd name="connsiteY23" fmla="*/ 52387 h 1931671"/>
              <a:gd name="connsiteX24" fmla="*/ 1763977 w 12192000"/>
              <a:gd name="connsiteY24" fmla="*/ 36512 h 1931671"/>
              <a:gd name="connsiteX25" fmla="*/ 1810014 w 12192000"/>
              <a:gd name="connsiteY25" fmla="*/ 20637 h 1931671"/>
              <a:gd name="connsiteX26" fmla="*/ 1862402 w 12192000"/>
              <a:gd name="connsiteY26" fmla="*/ 9525 h 1931671"/>
              <a:gd name="connsiteX27" fmla="*/ 1922727 w 12192000"/>
              <a:gd name="connsiteY27" fmla="*/ 3175 h 1931671"/>
              <a:gd name="connsiteX28" fmla="*/ 1990989 w 12192000"/>
              <a:gd name="connsiteY28" fmla="*/ 0 h 1931671"/>
              <a:gd name="connsiteX29" fmla="*/ 2059252 w 12192000"/>
              <a:gd name="connsiteY29" fmla="*/ 3175 h 1931671"/>
              <a:gd name="connsiteX30" fmla="*/ 2119577 w 12192000"/>
              <a:gd name="connsiteY30" fmla="*/ 9525 h 1931671"/>
              <a:gd name="connsiteX31" fmla="*/ 2171964 w 12192000"/>
              <a:gd name="connsiteY31" fmla="*/ 20637 h 1931671"/>
              <a:gd name="connsiteX32" fmla="*/ 2218002 w 12192000"/>
              <a:gd name="connsiteY32" fmla="*/ 36512 h 1931671"/>
              <a:gd name="connsiteX33" fmla="*/ 2259277 w 12192000"/>
              <a:gd name="connsiteY33" fmla="*/ 52387 h 1931671"/>
              <a:gd name="connsiteX34" fmla="*/ 2295789 w 12192000"/>
              <a:gd name="connsiteY34" fmla="*/ 68262 h 1931671"/>
              <a:gd name="connsiteX35" fmla="*/ 2333889 w 12192000"/>
              <a:gd name="connsiteY35" fmla="*/ 87312 h 1931671"/>
              <a:gd name="connsiteX36" fmla="*/ 2371989 w 12192000"/>
              <a:gd name="connsiteY36" fmla="*/ 106362 h 1931671"/>
              <a:gd name="connsiteX37" fmla="*/ 2408502 w 12192000"/>
              <a:gd name="connsiteY37" fmla="*/ 125412 h 1931671"/>
              <a:gd name="connsiteX38" fmla="*/ 2449777 w 12192000"/>
              <a:gd name="connsiteY38" fmla="*/ 141287 h 1931671"/>
              <a:gd name="connsiteX39" fmla="*/ 2495814 w 12192000"/>
              <a:gd name="connsiteY39" fmla="*/ 155575 h 1931671"/>
              <a:gd name="connsiteX40" fmla="*/ 2548202 w 12192000"/>
              <a:gd name="connsiteY40" fmla="*/ 166687 h 1931671"/>
              <a:gd name="connsiteX41" fmla="*/ 2608527 w 12192000"/>
              <a:gd name="connsiteY41" fmla="*/ 174625 h 1931671"/>
              <a:gd name="connsiteX42" fmla="*/ 2676789 w 12192000"/>
              <a:gd name="connsiteY42" fmla="*/ 176212 h 1931671"/>
              <a:gd name="connsiteX43" fmla="*/ 2745052 w 12192000"/>
              <a:gd name="connsiteY43" fmla="*/ 174625 h 1931671"/>
              <a:gd name="connsiteX44" fmla="*/ 2805377 w 12192000"/>
              <a:gd name="connsiteY44" fmla="*/ 166687 h 1931671"/>
              <a:gd name="connsiteX45" fmla="*/ 2857764 w 12192000"/>
              <a:gd name="connsiteY45" fmla="*/ 155575 h 1931671"/>
              <a:gd name="connsiteX46" fmla="*/ 2903802 w 12192000"/>
              <a:gd name="connsiteY46" fmla="*/ 141287 h 1931671"/>
              <a:gd name="connsiteX47" fmla="*/ 2945077 w 12192000"/>
              <a:gd name="connsiteY47" fmla="*/ 125412 h 1931671"/>
              <a:gd name="connsiteX48" fmla="*/ 2981589 w 12192000"/>
              <a:gd name="connsiteY48" fmla="*/ 106362 h 1931671"/>
              <a:gd name="connsiteX49" fmla="*/ 3019689 w 12192000"/>
              <a:gd name="connsiteY49" fmla="*/ 87312 h 1931671"/>
              <a:gd name="connsiteX50" fmla="*/ 3057789 w 12192000"/>
              <a:gd name="connsiteY50" fmla="*/ 68262 h 1931671"/>
              <a:gd name="connsiteX51" fmla="*/ 3094302 w 12192000"/>
              <a:gd name="connsiteY51" fmla="*/ 52387 h 1931671"/>
              <a:gd name="connsiteX52" fmla="*/ 3135577 w 12192000"/>
              <a:gd name="connsiteY52" fmla="*/ 36512 h 1931671"/>
              <a:gd name="connsiteX53" fmla="*/ 3181614 w 12192000"/>
              <a:gd name="connsiteY53" fmla="*/ 20637 h 1931671"/>
              <a:gd name="connsiteX54" fmla="*/ 3234002 w 12192000"/>
              <a:gd name="connsiteY54" fmla="*/ 9525 h 1931671"/>
              <a:gd name="connsiteX55" fmla="*/ 3294327 w 12192000"/>
              <a:gd name="connsiteY55" fmla="*/ 3175 h 1931671"/>
              <a:gd name="connsiteX56" fmla="*/ 3361002 w 12192000"/>
              <a:gd name="connsiteY56" fmla="*/ 0 h 1931671"/>
              <a:gd name="connsiteX57" fmla="*/ 3430852 w 12192000"/>
              <a:gd name="connsiteY57" fmla="*/ 3175 h 1931671"/>
              <a:gd name="connsiteX58" fmla="*/ 3491177 w 12192000"/>
              <a:gd name="connsiteY58" fmla="*/ 9525 h 1931671"/>
              <a:gd name="connsiteX59" fmla="*/ 3543564 w 12192000"/>
              <a:gd name="connsiteY59" fmla="*/ 20637 h 1931671"/>
              <a:gd name="connsiteX60" fmla="*/ 3589602 w 12192000"/>
              <a:gd name="connsiteY60" fmla="*/ 36512 h 1931671"/>
              <a:gd name="connsiteX61" fmla="*/ 3630877 w 12192000"/>
              <a:gd name="connsiteY61" fmla="*/ 52387 h 1931671"/>
              <a:gd name="connsiteX62" fmla="*/ 3667389 w 12192000"/>
              <a:gd name="connsiteY62" fmla="*/ 68262 h 1931671"/>
              <a:gd name="connsiteX63" fmla="*/ 3705489 w 12192000"/>
              <a:gd name="connsiteY63" fmla="*/ 87312 h 1931671"/>
              <a:gd name="connsiteX64" fmla="*/ 3743589 w 12192000"/>
              <a:gd name="connsiteY64" fmla="*/ 106362 h 1931671"/>
              <a:gd name="connsiteX65" fmla="*/ 3780102 w 12192000"/>
              <a:gd name="connsiteY65" fmla="*/ 125412 h 1931671"/>
              <a:gd name="connsiteX66" fmla="*/ 3821377 w 12192000"/>
              <a:gd name="connsiteY66" fmla="*/ 141287 h 1931671"/>
              <a:gd name="connsiteX67" fmla="*/ 3867414 w 12192000"/>
              <a:gd name="connsiteY67" fmla="*/ 155575 h 1931671"/>
              <a:gd name="connsiteX68" fmla="*/ 3919802 w 12192000"/>
              <a:gd name="connsiteY68" fmla="*/ 166687 h 1931671"/>
              <a:gd name="connsiteX69" fmla="*/ 3980127 w 12192000"/>
              <a:gd name="connsiteY69" fmla="*/ 174625 h 1931671"/>
              <a:gd name="connsiteX70" fmla="*/ 4048389 w 12192000"/>
              <a:gd name="connsiteY70" fmla="*/ 176212 h 1931671"/>
              <a:gd name="connsiteX71" fmla="*/ 4116652 w 12192000"/>
              <a:gd name="connsiteY71" fmla="*/ 174625 h 1931671"/>
              <a:gd name="connsiteX72" fmla="*/ 4176977 w 12192000"/>
              <a:gd name="connsiteY72" fmla="*/ 166687 h 1931671"/>
              <a:gd name="connsiteX73" fmla="*/ 4229364 w 12192000"/>
              <a:gd name="connsiteY73" fmla="*/ 155575 h 1931671"/>
              <a:gd name="connsiteX74" fmla="*/ 4275402 w 12192000"/>
              <a:gd name="connsiteY74" fmla="*/ 141287 h 1931671"/>
              <a:gd name="connsiteX75" fmla="*/ 4316677 w 12192000"/>
              <a:gd name="connsiteY75" fmla="*/ 125412 h 1931671"/>
              <a:gd name="connsiteX76" fmla="*/ 4353189 w 12192000"/>
              <a:gd name="connsiteY76" fmla="*/ 106362 h 1931671"/>
              <a:gd name="connsiteX77" fmla="*/ 4429389 w 12192000"/>
              <a:gd name="connsiteY77" fmla="*/ 68262 h 1931671"/>
              <a:gd name="connsiteX78" fmla="*/ 4465902 w 12192000"/>
              <a:gd name="connsiteY78" fmla="*/ 52387 h 1931671"/>
              <a:gd name="connsiteX79" fmla="*/ 4507177 w 12192000"/>
              <a:gd name="connsiteY79" fmla="*/ 36512 h 1931671"/>
              <a:gd name="connsiteX80" fmla="*/ 4553215 w 12192000"/>
              <a:gd name="connsiteY80" fmla="*/ 20637 h 1931671"/>
              <a:gd name="connsiteX81" fmla="*/ 4605602 w 12192000"/>
              <a:gd name="connsiteY81" fmla="*/ 9525 h 1931671"/>
              <a:gd name="connsiteX82" fmla="*/ 4665928 w 12192000"/>
              <a:gd name="connsiteY82" fmla="*/ 3175 h 1931671"/>
              <a:gd name="connsiteX83" fmla="*/ 4734189 w 12192000"/>
              <a:gd name="connsiteY83" fmla="*/ 0 h 1931671"/>
              <a:gd name="connsiteX84" fmla="*/ 4802453 w 12192000"/>
              <a:gd name="connsiteY84" fmla="*/ 3175 h 1931671"/>
              <a:gd name="connsiteX85" fmla="*/ 4862777 w 12192000"/>
              <a:gd name="connsiteY85" fmla="*/ 9525 h 1931671"/>
              <a:gd name="connsiteX86" fmla="*/ 4915165 w 12192000"/>
              <a:gd name="connsiteY86" fmla="*/ 20637 h 1931671"/>
              <a:gd name="connsiteX87" fmla="*/ 4961201 w 12192000"/>
              <a:gd name="connsiteY87" fmla="*/ 36512 h 1931671"/>
              <a:gd name="connsiteX88" fmla="*/ 5002477 w 12192000"/>
              <a:gd name="connsiteY88" fmla="*/ 52387 h 1931671"/>
              <a:gd name="connsiteX89" fmla="*/ 5038989 w 12192000"/>
              <a:gd name="connsiteY89" fmla="*/ 68262 h 1931671"/>
              <a:gd name="connsiteX90" fmla="*/ 5077090 w 12192000"/>
              <a:gd name="connsiteY90" fmla="*/ 87312 h 1931671"/>
              <a:gd name="connsiteX91" fmla="*/ 5115189 w 12192000"/>
              <a:gd name="connsiteY91" fmla="*/ 106362 h 1931671"/>
              <a:gd name="connsiteX92" fmla="*/ 5151701 w 12192000"/>
              <a:gd name="connsiteY92" fmla="*/ 125412 h 1931671"/>
              <a:gd name="connsiteX93" fmla="*/ 5192977 w 12192000"/>
              <a:gd name="connsiteY93" fmla="*/ 141287 h 1931671"/>
              <a:gd name="connsiteX94" fmla="*/ 5239014 w 12192000"/>
              <a:gd name="connsiteY94" fmla="*/ 155575 h 1931671"/>
              <a:gd name="connsiteX95" fmla="*/ 5291401 w 12192000"/>
              <a:gd name="connsiteY95" fmla="*/ 166687 h 1931671"/>
              <a:gd name="connsiteX96" fmla="*/ 5351727 w 12192000"/>
              <a:gd name="connsiteY96" fmla="*/ 174625 h 1931671"/>
              <a:gd name="connsiteX97" fmla="*/ 5410199 w 12192000"/>
              <a:gd name="connsiteY97" fmla="*/ 175985 h 1931671"/>
              <a:gd name="connsiteX98" fmla="*/ 5468671 w 12192000"/>
              <a:gd name="connsiteY98" fmla="*/ 174625 h 1931671"/>
              <a:gd name="connsiteX99" fmla="*/ 5528996 w 12192000"/>
              <a:gd name="connsiteY99" fmla="*/ 166687 h 1931671"/>
              <a:gd name="connsiteX100" fmla="*/ 5581383 w 12192000"/>
              <a:gd name="connsiteY100" fmla="*/ 155575 h 1931671"/>
              <a:gd name="connsiteX101" fmla="*/ 5627421 w 12192000"/>
              <a:gd name="connsiteY101" fmla="*/ 141287 h 1931671"/>
              <a:gd name="connsiteX102" fmla="*/ 5668696 w 12192000"/>
              <a:gd name="connsiteY102" fmla="*/ 125412 h 1931671"/>
              <a:gd name="connsiteX103" fmla="*/ 5705209 w 12192000"/>
              <a:gd name="connsiteY103" fmla="*/ 106362 h 1931671"/>
              <a:gd name="connsiteX104" fmla="*/ 5743308 w 12192000"/>
              <a:gd name="connsiteY104" fmla="*/ 87312 h 1931671"/>
              <a:gd name="connsiteX105" fmla="*/ 5781408 w 12192000"/>
              <a:gd name="connsiteY105" fmla="*/ 68262 h 1931671"/>
              <a:gd name="connsiteX106" fmla="*/ 5817921 w 12192000"/>
              <a:gd name="connsiteY106" fmla="*/ 52387 h 1931671"/>
              <a:gd name="connsiteX107" fmla="*/ 5859196 w 12192000"/>
              <a:gd name="connsiteY107" fmla="*/ 36512 h 1931671"/>
              <a:gd name="connsiteX108" fmla="*/ 5905234 w 12192000"/>
              <a:gd name="connsiteY108" fmla="*/ 20637 h 1931671"/>
              <a:gd name="connsiteX109" fmla="*/ 5957621 w 12192000"/>
              <a:gd name="connsiteY109" fmla="*/ 9525 h 1931671"/>
              <a:gd name="connsiteX110" fmla="*/ 6017947 w 12192000"/>
              <a:gd name="connsiteY110" fmla="*/ 3175 h 1931671"/>
              <a:gd name="connsiteX111" fmla="*/ 6086209 w 12192000"/>
              <a:gd name="connsiteY111" fmla="*/ 0 h 1931671"/>
              <a:gd name="connsiteX112" fmla="*/ 6095999 w 12192000"/>
              <a:gd name="connsiteY112" fmla="*/ 455 h 1931671"/>
              <a:gd name="connsiteX113" fmla="*/ 6105789 w 12192000"/>
              <a:gd name="connsiteY113" fmla="*/ 0 h 1931671"/>
              <a:gd name="connsiteX114" fmla="*/ 6174052 w 12192000"/>
              <a:gd name="connsiteY114" fmla="*/ 3175 h 1931671"/>
              <a:gd name="connsiteX115" fmla="*/ 6234377 w 12192000"/>
              <a:gd name="connsiteY115" fmla="*/ 9525 h 1931671"/>
              <a:gd name="connsiteX116" fmla="*/ 6286764 w 12192000"/>
              <a:gd name="connsiteY116" fmla="*/ 20637 h 1931671"/>
              <a:gd name="connsiteX117" fmla="*/ 6332802 w 12192000"/>
              <a:gd name="connsiteY117" fmla="*/ 36512 h 1931671"/>
              <a:gd name="connsiteX118" fmla="*/ 6374077 w 12192000"/>
              <a:gd name="connsiteY118" fmla="*/ 52387 h 1931671"/>
              <a:gd name="connsiteX119" fmla="*/ 6410589 w 12192000"/>
              <a:gd name="connsiteY119" fmla="*/ 68262 h 1931671"/>
              <a:gd name="connsiteX120" fmla="*/ 6448689 w 12192000"/>
              <a:gd name="connsiteY120" fmla="*/ 87312 h 1931671"/>
              <a:gd name="connsiteX121" fmla="*/ 6486789 w 12192000"/>
              <a:gd name="connsiteY121" fmla="*/ 106362 h 1931671"/>
              <a:gd name="connsiteX122" fmla="*/ 6523302 w 12192000"/>
              <a:gd name="connsiteY122" fmla="*/ 125412 h 1931671"/>
              <a:gd name="connsiteX123" fmla="*/ 6564577 w 12192000"/>
              <a:gd name="connsiteY123" fmla="*/ 141287 h 1931671"/>
              <a:gd name="connsiteX124" fmla="*/ 6610614 w 12192000"/>
              <a:gd name="connsiteY124" fmla="*/ 155575 h 1931671"/>
              <a:gd name="connsiteX125" fmla="*/ 6663002 w 12192000"/>
              <a:gd name="connsiteY125" fmla="*/ 166687 h 1931671"/>
              <a:gd name="connsiteX126" fmla="*/ 6723327 w 12192000"/>
              <a:gd name="connsiteY126" fmla="*/ 174625 h 1931671"/>
              <a:gd name="connsiteX127" fmla="*/ 6781799 w 12192000"/>
              <a:gd name="connsiteY127" fmla="*/ 175985 h 1931671"/>
              <a:gd name="connsiteX128" fmla="*/ 6840271 w 12192000"/>
              <a:gd name="connsiteY128" fmla="*/ 174625 h 1931671"/>
              <a:gd name="connsiteX129" fmla="*/ 6900596 w 12192000"/>
              <a:gd name="connsiteY129" fmla="*/ 166687 h 1931671"/>
              <a:gd name="connsiteX130" fmla="*/ 6952983 w 12192000"/>
              <a:gd name="connsiteY130" fmla="*/ 155575 h 1931671"/>
              <a:gd name="connsiteX131" fmla="*/ 6999021 w 12192000"/>
              <a:gd name="connsiteY131" fmla="*/ 141287 h 1931671"/>
              <a:gd name="connsiteX132" fmla="*/ 7040296 w 12192000"/>
              <a:gd name="connsiteY132" fmla="*/ 125412 h 1931671"/>
              <a:gd name="connsiteX133" fmla="*/ 7076808 w 12192000"/>
              <a:gd name="connsiteY133" fmla="*/ 106362 h 1931671"/>
              <a:gd name="connsiteX134" fmla="*/ 7114908 w 12192000"/>
              <a:gd name="connsiteY134" fmla="*/ 87312 h 1931671"/>
              <a:gd name="connsiteX135" fmla="*/ 7153008 w 12192000"/>
              <a:gd name="connsiteY135" fmla="*/ 68262 h 1931671"/>
              <a:gd name="connsiteX136" fmla="*/ 7189521 w 12192000"/>
              <a:gd name="connsiteY136" fmla="*/ 52387 h 1931671"/>
              <a:gd name="connsiteX137" fmla="*/ 7230796 w 12192000"/>
              <a:gd name="connsiteY137" fmla="*/ 36512 h 1931671"/>
              <a:gd name="connsiteX138" fmla="*/ 7276833 w 12192000"/>
              <a:gd name="connsiteY138" fmla="*/ 20637 h 1931671"/>
              <a:gd name="connsiteX139" fmla="*/ 7329221 w 12192000"/>
              <a:gd name="connsiteY139" fmla="*/ 9525 h 1931671"/>
              <a:gd name="connsiteX140" fmla="*/ 7389546 w 12192000"/>
              <a:gd name="connsiteY140" fmla="*/ 3175 h 1931671"/>
              <a:gd name="connsiteX141" fmla="*/ 7457808 w 12192000"/>
              <a:gd name="connsiteY141" fmla="*/ 0 h 1931671"/>
              <a:gd name="connsiteX142" fmla="*/ 7526071 w 12192000"/>
              <a:gd name="connsiteY142" fmla="*/ 3175 h 1931671"/>
              <a:gd name="connsiteX143" fmla="*/ 7586396 w 12192000"/>
              <a:gd name="connsiteY143" fmla="*/ 9525 h 1931671"/>
              <a:gd name="connsiteX144" fmla="*/ 7638783 w 12192000"/>
              <a:gd name="connsiteY144" fmla="*/ 20637 h 1931671"/>
              <a:gd name="connsiteX145" fmla="*/ 7684821 w 12192000"/>
              <a:gd name="connsiteY145" fmla="*/ 36512 h 1931671"/>
              <a:gd name="connsiteX146" fmla="*/ 7726096 w 12192000"/>
              <a:gd name="connsiteY146" fmla="*/ 52387 h 1931671"/>
              <a:gd name="connsiteX147" fmla="*/ 7762608 w 12192000"/>
              <a:gd name="connsiteY147" fmla="*/ 68262 h 1931671"/>
              <a:gd name="connsiteX148" fmla="*/ 7800708 w 12192000"/>
              <a:gd name="connsiteY148" fmla="*/ 87312 h 1931671"/>
              <a:gd name="connsiteX149" fmla="*/ 7838808 w 12192000"/>
              <a:gd name="connsiteY149" fmla="*/ 106362 h 1931671"/>
              <a:gd name="connsiteX150" fmla="*/ 7875321 w 12192000"/>
              <a:gd name="connsiteY150" fmla="*/ 125412 h 1931671"/>
              <a:gd name="connsiteX151" fmla="*/ 7916596 w 12192000"/>
              <a:gd name="connsiteY151" fmla="*/ 141287 h 1931671"/>
              <a:gd name="connsiteX152" fmla="*/ 7962633 w 12192000"/>
              <a:gd name="connsiteY152" fmla="*/ 155575 h 1931671"/>
              <a:gd name="connsiteX153" fmla="*/ 8015021 w 12192000"/>
              <a:gd name="connsiteY153" fmla="*/ 166687 h 1931671"/>
              <a:gd name="connsiteX154" fmla="*/ 8075346 w 12192000"/>
              <a:gd name="connsiteY154" fmla="*/ 174625 h 1931671"/>
              <a:gd name="connsiteX155" fmla="*/ 8143608 w 12192000"/>
              <a:gd name="connsiteY155" fmla="*/ 176212 h 1931671"/>
              <a:gd name="connsiteX156" fmla="*/ 8211871 w 12192000"/>
              <a:gd name="connsiteY156" fmla="*/ 174625 h 1931671"/>
              <a:gd name="connsiteX157" fmla="*/ 8272196 w 12192000"/>
              <a:gd name="connsiteY157" fmla="*/ 166687 h 1931671"/>
              <a:gd name="connsiteX158" fmla="*/ 8324583 w 12192000"/>
              <a:gd name="connsiteY158" fmla="*/ 155575 h 1931671"/>
              <a:gd name="connsiteX159" fmla="*/ 8370621 w 12192000"/>
              <a:gd name="connsiteY159" fmla="*/ 141287 h 1931671"/>
              <a:gd name="connsiteX160" fmla="*/ 8411896 w 12192000"/>
              <a:gd name="connsiteY160" fmla="*/ 125412 h 1931671"/>
              <a:gd name="connsiteX161" fmla="*/ 8448408 w 12192000"/>
              <a:gd name="connsiteY161" fmla="*/ 106362 h 1931671"/>
              <a:gd name="connsiteX162" fmla="*/ 8486508 w 12192000"/>
              <a:gd name="connsiteY162" fmla="*/ 87312 h 1931671"/>
              <a:gd name="connsiteX163" fmla="*/ 8524608 w 12192000"/>
              <a:gd name="connsiteY163" fmla="*/ 68262 h 1931671"/>
              <a:gd name="connsiteX164" fmla="*/ 8561120 w 12192000"/>
              <a:gd name="connsiteY164" fmla="*/ 52387 h 1931671"/>
              <a:gd name="connsiteX165" fmla="*/ 8602396 w 12192000"/>
              <a:gd name="connsiteY165" fmla="*/ 36512 h 1931671"/>
              <a:gd name="connsiteX166" fmla="*/ 8648432 w 12192000"/>
              <a:gd name="connsiteY166" fmla="*/ 20637 h 1931671"/>
              <a:gd name="connsiteX167" fmla="*/ 8700820 w 12192000"/>
              <a:gd name="connsiteY167" fmla="*/ 9525 h 1931671"/>
              <a:gd name="connsiteX168" fmla="*/ 8761146 w 12192000"/>
              <a:gd name="connsiteY168" fmla="*/ 3175 h 1931671"/>
              <a:gd name="connsiteX169" fmla="*/ 8827820 w 12192000"/>
              <a:gd name="connsiteY169" fmla="*/ 0 h 1931671"/>
              <a:gd name="connsiteX170" fmla="*/ 8897670 w 12192000"/>
              <a:gd name="connsiteY170" fmla="*/ 3175 h 1931671"/>
              <a:gd name="connsiteX171" fmla="*/ 8957996 w 12192000"/>
              <a:gd name="connsiteY171" fmla="*/ 9525 h 1931671"/>
              <a:gd name="connsiteX172" fmla="*/ 9010382 w 12192000"/>
              <a:gd name="connsiteY172" fmla="*/ 20637 h 1931671"/>
              <a:gd name="connsiteX173" fmla="*/ 9056420 w 12192000"/>
              <a:gd name="connsiteY173" fmla="*/ 36512 h 1931671"/>
              <a:gd name="connsiteX174" fmla="*/ 9097696 w 12192000"/>
              <a:gd name="connsiteY174" fmla="*/ 52387 h 1931671"/>
              <a:gd name="connsiteX175" fmla="*/ 9134208 w 12192000"/>
              <a:gd name="connsiteY175" fmla="*/ 68262 h 1931671"/>
              <a:gd name="connsiteX176" fmla="*/ 9172308 w 12192000"/>
              <a:gd name="connsiteY176" fmla="*/ 87312 h 1931671"/>
              <a:gd name="connsiteX177" fmla="*/ 9210408 w 12192000"/>
              <a:gd name="connsiteY177" fmla="*/ 106362 h 1931671"/>
              <a:gd name="connsiteX178" fmla="*/ 9246920 w 12192000"/>
              <a:gd name="connsiteY178" fmla="*/ 125412 h 1931671"/>
              <a:gd name="connsiteX179" fmla="*/ 9288196 w 12192000"/>
              <a:gd name="connsiteY179" fmla="*/ 141287 h 1931671"/>
              <a:gd name="connsiteX180" fmla="*/ 9334232 w 12192000"/>
              <a:gd name="connsiteY180" fmla="*/ 155575 h 1931671"/>
              <a:gd name="connsiteX181" fmla="*/ 9386620 w 12192000"/>
              <a:gd name="connsiteY181" fmla="*/ 166687 h 1931671"/>
              <a:gd name="connsiteX182" fmla="*/ 9446946 w 12192000"/>
              <a:gd name="connsiteY182" fmla="*/ 174625 h 1931671"/>
              <a:gd name="connsiteX183" fmla="*/ 9515208 w 12192000"/>
              <a:gd name="connsiteY183" fmla="*/ 176212 h 1931671"/>
              <a:gd name="connsiteX184" fmla="*/ 9583470 w 12192000"/>
              <a:gd name="connsiteY184" fmla="*/ 174625 h 1931671"/>
              <a:gd name="connsiteX185" fmla="*/ 9643796 w 12192000"/>
              <a:gd name="connsiteY185" fmla="*/ 166687 h 1931671"/>
              <a:gd name="connsiteX186" fmla="*/ 9696182 w 12192000"/>
              <a:gd name="connsiteY186" fmla="*/ 155575 h 1931671"/>
              <a:gd name="connsiteX187" fmla="*/ 9742220 w 12192000"/>
              <a:gd name="connsiteY187" fmla="*/ 141287 h 1931671"/>
              <a:gd name="connsiteX188" fmla="*/ 9783496 w 12192000"/>
              <a:gd name="connsiteY188" fmla="*/ 125412 h 1931671"/>
              <a:gd name="connsiteX189" fmla="*/ 9820008 w 12192000"/>
              <a:gd name="connsiteY189" fmla="*/ 106362 h 1931671"/>
              <a:gd name="connsiteX190" fmla="*/ 9896208 w 12192000"/>
              <a:gd name="connsiteY190" fmla="*/ 68262 h 1931671"/>
              <a:gd name="connsiteX191" fmla="*/ 9932720 w 12192000"/>
              <a:gd name="connsiteY191" fmla="*/ 52387 h 1931671"/>
              <a:gd name="connsiteX192" fmla="*/ 9973996 w 12192000"/>
              <a:gd name="connsiteY192" fmla="*/ 36512 h 1931671"/>
              <a:gd name="connsiteX193" fmla="*/ 10020032 w 12192000"/>
              <a:gd name="connsiteY193" fmla="*/ 20637 h 1931671"/>
              <a:gd name="connsiteX194" fmla="*/ 10072420 w 12192000"/>
              <a:gd name="connsiteY194" fmla="*/ 9525 h 1931671"/>
              <a:gd name="connsiteX195" fmla="*/ 10132746 w 12192000"/>
              <a:gd name="connsiteY195" fmla="*/ 3175 h 1931671"/>
              <a:gd name="connsiteX196" fmla="*/ 10201008 w 12192000"/>
              <a:gd name="connsiteY196" fmla="*/ 0 h 1931671"/>
              <a:gd name="connsiteX197" fmla="*/ 10269270 w 12192000"/>
              <a:gd name="connsiteY197" fmla="*/ 3175 h 1931671"/>
              <a:gd name="connsiteX198" fmla="*/ 10329596 w 12192000"/>
              <a:gd name="connsiteY198" fmla="*/ 9525 h 1931671"/>
              <a:gd name="connsiteX199" fmla="*/ 10381982 w 12192000"/>
              <a:gd name="connsiteY199" fmla="*/ 20637 h 1931671"/>
              <a:gd name="connsiteX200" fmla="*/ 10428020 w 12192000"/>
              <a:gd name="connsiteY200" fmla="*/ 36512 h 1931671"/>
              <a:gd name="connsiteX201" fmla="*/ 10469296 w 12192000"/>
              <a:gd name="connsiteY201" fmla="*/ 52387 h 1931671"/>
              <a:gd name="connsiteX202" fmla="*/ 10505808 w 12192000"/>
              <a:gd name="connsiteY202" fmla="*/ 68262 h 1931671"/>
              <a:gd name="connsiteX203" fmla="*/ 10543908 w 12192000"/>
              <a:gd name="connsiteY203" fmla="*/ 87312 h 1931671"/>
              <a:gd name="connsiteX204" fmla="*/ 10582008 w 12192000"/>
              <a:gd name="connsiteY204" fmla="*/ 106362 h 1931671"/>
              <a:gd name="connsiteX205" fmla="*/ 10618520 w 12192000"/>
              <a:gd name="connsiteY205" fmla="*/ 125412 h 1931671"/>
              <a:gd name="connsiteX206" fmla="*/ 10659796 w 12192000"/>
              <a:gd name="connsiteY206" fmla="*/ 141287 h 1931671"/>
              <a:gd name="connsiteX207" fmla="*/ 10705832 w 12192000"/>
              <a:gd name="connsiteY207" fmla="*/ 155575 h 1931671"/>
              <a:gd name="connsiteX208" fmla="*/ 10758220 w 12192000"/>
              <a:gd name="connsiteY208" fmla="*/ 166687 h 1931671"/>
              <a:gd name="connsiteX209" fmla="*/ 10818546 w 12192000"/>
              <a:gd name="connsiteY209" fmla="*/ 174625 h 1931671"/>
              <a:gd name="connsiteX210" fmla="*/ 10886808 w 12192000"/>
              <a:gd name="connsiteY210" fmla="*/ 176212 h 1931671"/>
              <a:gd name="connsiteX211" fmla="*/ 10955070 w 12192000"/>
              <a:gd name="connsiteY211" fmla="*/ 174625 h 1931671"/>
              <a:gd name="connsiteX212" fmla="*/ 11015396 w 12192000"/>
              <a:gd name="connsiteY212" fmla="*/ 166687 h 1931671"/>
              <a:gd name="connsiteX213" fmla="*/ 11067782 w 12192000"/>
              <a:gd name="connsiteY213" fmla="*/ 155575 h 1931671"/>
              <a:gd name="connsiteX214" fmla="*/ 11113820 w 12192000"/>
              <a:gd name="connsiteY214" fmla="*/ 141287 h 1931671"/>
              <a:gd name="connsiteX215" fmla="*/ 11155096 w 12192000"/>
              <a:gd name="connsiteY215" fmla="*/ 125412 h 1931671"/>
              <a:gd name="connsiteX216" fmla="*/ 11191608 w 12192000"/>
              <a:gd name="connsiteY216" fmla="*/ 106362 h 1931671"/>
              <a:gd name="connsiteX217" fmla="*/ 11229708 w 12192000"/>
              <a:gd name="connsiteY217" fmla="*/ 87312 h 1931671"/>
              <a:gd name="connsiteX218" fmla="*/ 11267808 w 12192000"/>
              <a:gd name="connsiteY218" fmla="*/ 68262 h 1931671"/>
              <a:gd name="connsiteX219" fmla="*/ 11304320 w 12192000"/>
              <a:gd name="connsiteY219" fmla="*/ 52387 h 1931671"/>
              <a:gd name="connsiteX220" fmla="*/ 11345596 w 12192000"/>
              <a:gd name="connsiteY220" fmla="*/ 36512 h 1931671"/>
              <a:gd name="connsiteX221" fmla="*/ 11391632 w 12192000"/>
              <a:gd name="connsiteY221" fmla="*/ 20637 h 1931671"/>
              <a:gd name="connsiteX222" fmla="*/ 11444020 w 12192000"/>
              <a:gd name="connsiteY222" fmla="*/ 9525 h 1931671"/>
              <a:gd name="connsiteX223" fmla="*/ 11504346 w 12192000"/>
              <a:gd name="connsiteY223" fmla="*/ 3175 h 1931671"/>
              <a:gd name="connsiteX224" fmla="*/ 11572608 w 12192000"/>
              <a:gd name="connsiteY224" fmla="*/ 0 h 1931671"/>
              <a:gd name="connsiteX225" fmla="*/ 11640870 w 12192000"/>
              <a:gd name="connsiteY225" fmla="*/ 3175 h 1931671"/>
              <a:gd name="connsiteX226" fmla="*/ 11701196 w 12192000"/>
              <a:gd name="connsiteY226" fmla="*/ 9525 h 1931671"/>
              <a:gd name="connsiteX227" fmla="*/ 11753582 w 12192000"/>
              <a:gd name="connsiteY227" fmla="*/ 20637 h 1931671"/>
              <a:gd name="connsiteX228" fmla="*/ 11799620 w 12192000"/>
              <a:gd name="connsiteY228" fmla="*/ 36512 h 1931671"/>
              <a:gd name="connsiteX229" fmla="*/ 11840896 w 12192000"/>
              <a:gd name="connsiteY229" fmla="*/ 52387 h 1931671"/>
              <a:gd name="connsiteX230" fmla="*/ 11877408 w 12192000"/>
              <a:gd name="connsiteY230" fmla="*/ 68262 h 1931671"/>
              <a:gd name="connsiteX231" fmla="*/ 11915508 w 12192000"/>
              <a:gd name="connsiteY231" fmla="*/ 87312 h 1931671"/>
              <a:gd name="connsiteX232" fmla="*/ 11953608 w 12192000"/>
              <a:gd name="connsiteY232" fmla="*/ 106362 h 1931671"/>
              <a:gd name="connsiteX233" fmla="*/ 11990120 w 12192000"/>
              <a:gd name="connsiteY233" fmla="*/ 125412 h 1931671"/>
              <a:gd name="connsiteX234" fmla="*/ 12031396 w 12192000"/>
              <a:gd name="connsiteY234" fmla="*/ 141287 h 1931671"/>
              <a:gd name="connsiteX235" fmla="*/ 12077432 w 12192000"/>
              <a:gd name="connsiteY235" fmla="*/ 155575 h 1931671"/>
              <a:gd name="connsiteX236" fmla="*/ 12129820 w 12192000"/>
              <a:gd name="connsiteY236" fmla="*/ 166688 h 1931671"/>
              <a:gd name="connsiteX237" fmla="*/ 12190146 w 12192000"/>
              <a:gd name="connsiteY237" fmla="*/ 174625 h 1931671"/>
              <a:gd name="connsiteX238" fmla="*/ 12192000 w 12192000"/>
              <a:gd name="connsiteY238" fmla="*/ 174668 h 1931671"/>
              <a:gd name="connsiteX239" fmla="*/ 12192000 w 12192000"/>
              <a:gd name="connsiteY239" fmla="*/ 319047 h 1931671"/>
              <a:gd name="connsiteX240" fmla="*/ 12192000 w 12192000"/>
              <a:gd name="connsiteY240" fmla="*/ 885826 h 1931671"/>
              <a:gd name="connsiteX241" fmla="*/ 12192000 w 12192000"/>
              <a:gd name="connsiteY241" fmla="*/ 1030205 h 1931671"/>
              <a:gd name="connsiteX242" fmla="*/ 12192000 w 12192000"/>
              <a:gd name="connsiteY242" fmla="*/ 1787292 h 1931671"/>
              <a:gd name="connsiteX243" fmla="*/ 12192000 w 12192000"/>
              <a:gd name="connsiteY243" fmla="*/ 1931671 h 1931671"/>
              <a:gd name="connsiteX244" fmla="*/ 0 w 12192000"/>
              <a:gd name="connsiteY244" fmla="*/ 1931671 h 1931671"/>
              <a:gd name="connsiteX245" fmla="*/ 0 w 12192000"/>
              <a:gd name="connsiteY245" fmla="*/ 1787292 h 1931671"/>
              <a:gd name="connsiteX246" fmla="*/ 0 w 12192000"/>
              <a:gd name="connsiteY246" fmla="*/ 1030205 h 1931671"/>
              <a:gd name="connsiteX247" fmla="*/ 0 w 12192000"/>
              <a:gd name="connsiteY247" fmla="*/ 885826 h 1931671"/>
              <a:gd name="connsiteX248" fmla="*/ 0 w 12192000"/>
              <a:gd name="connsiteY248" fmla="*/ 319047 h 1931671"/>
              <a:gd name="connsiteX249" fmla="*/ 0 w 12192000"/>
              <a:gd name="connsiteY249" fmla="*/ 174668 h 1931671"/>
              <a:gd name="connsiteX250" fmla="*/ 1852 w 12192000"/>
              <a:gd name="connsiteY250" fmla="*/ 174625 h 1931671"/>
              <a:gd name="connsiteX251" fmla="*/ 62177 w 12192000"/>
              <a:gd name="connsiteY251" fmla="*/ 166687 h 1931671"/>
              <a:gd name="connsiteX252" fmla="*/ 114564 w 12192000"/>
              <a:gd name="connsiteY252" fmla="*/ 155575 h 1931671"/>
              <a:gd name="connsiteX253" fmla="*/ 160602 w 12192000"/>
              <a:gd name="connsiteY253" fmla="*/ 141287 h 1931671"/>
              <a:gd name="connsiteX254" fmla="*/ 201877 w 12192000"/>
              <a:gd name="connsiteY254" fmla="*/ 125412 h 1931671"/>
              <a:gd name="connsiteX255" fmla="*/ 238389 w 12192000"/>
              <a:gd name="connsiteY255" fmla="*/ 106362 h 1931671"/>
              <a:gd name="connsiteX256" fmla="*/ 276489 w 12192000"/>
              <a:gd name="connsiteY256" fmla="*/ 87312 h 1931671"/>
              <a:gd name="connsiteX257" fmla="*/ 314589 w 12192000"/>
              <a:gd name="connsiteY257" fmla="*/ 68262 h 1931671"/>
              <a:gd name="connsiteX258" fmla="*/ 351102 w 12192000"/>
              <a:gd name="connsiteY258" fmla="*/ 52387 h 1931671"/>
              <a:gd name="connsiteX259" fmla="*/ 392377 w 12192000"/>
              <a:gd name="connsiteY259" fmla="*/ 36512 h 1931671"/>
              <a:gd name="connsiteX260" fmla="*/ 438414 w 12192000"/>
              <a:gd name="connsiteY260" fmla="*/ 20637 h 1931671"/>
              <a:gd name="connsiteX261" fmla="*/ 490802 w 12192000"/>
              <a:gd name="connsiteY261" fmla="*/ 9525 h 1931671"/>
              <a:gd name="connsiteX262" fmla="*/ 551127 w 12192000"/>
              <a:gd name="connsiteY262" fmla="*/ 3175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2192000" h="193167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7"/>
                </a:lnTo>
                <a:lnTo>
                  <a:pt x="12192000" y="885826"/>
                </a:lnTo>
                <a:lnTo>
                  <a:pt x="12192000" y="1030205"/>
                </a:lnTo>
                <a:lnTo>
                  <a:pt x="12192000" y="1787292"/>
                </a:lnTo>
                <a:lnTo>
                  <a:pt x="12192000" y="1931671"/>
                </a:lnTo>
                <a:lnTo>
                  <a:pt x="0" y="1931671"/>
                </a:lnTo>
                <a:lnTo>
                  <a:pt x="0" y="1787292"/>
                </a:lnTo>
                <a:lnTo>
                  <a:pt x="0" y="1030205"/>
                </a:lnTo>
                <a:lnTo>
                  <a:pt x="0" y="885826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27F4B9AC-6B6F-4BA8-8FFA-606B29EE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DFFB47C-F618-4728-AD9C-AFC38A7F6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64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5BB39-02BC-9130-4AC5-5B210A3A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5F25-5CFD-BCB8-C71F-BE092963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Given Details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Total students = 5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Student heights = {180cm,165cm,150cm,170cm,145cm}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Goal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Make the row sorted.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Like below,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145cm, 150cm, 165cm, 170cm, 180cm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Use all three discussed sorting algo.</a:t>
            </a:r>
          </a:p>
          <a:p>
            <a:pPr lvl="1"/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FD3E2-B21E-E784-6797-74C4B7E0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2046518"/>
            <a:ext cx="6014185" cy="27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120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6CC177-A9D2-D46D-9043-6FD41EE4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9F53BA-8148-B1B4-C0D0-2C39C1B45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Happy Coding </a:t>
            </a:r>
            <a:r>
              <a:rPr lang="en-US" b="1" dirty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95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B4477-CE30-AF6B-236A-9DBE2F0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D6D3-68DB-F9BC-F8D8-42AE7A63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6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0126EB-C553-F981-A1FB-DB3423966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750" y="643467"/>
            <a:ext cx="73285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41F5F-AC1F-D4DE-0674-FFB3EF1E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288" y="643467"/>
            <a:ext cx="71214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594</Words>
  <Application>Microsoft Office PowerPoint</Application>
  <PresentationFormat>Widescreen</PresentationFormat>
  <Paragraphs>121</Paragraphs>
  <Slides>72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Data Structure and Algorithms </vt:lpstr>
      <vt:lpstr>Sorting Algorithms</vt:lpstr>
      <vt:lpstr>Contents</vt:lpstr>
      <vt:lpstr>Selection Sort</vt:lpstr>
      <vt:lpstr>Working of Selection Sort</vt:lpstr>
      <vt:lpstr>Example </vt:lpstr>
      <vt:lpstr>Let’s Visualize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Pseudo-Code</vt:lpstr>
      <vt:lpstr>Bubble Sort</vt:lpstr>
      <vt:lpstr>Example </vt:lpstr>
      <vt:lpstr>Let’s Visualize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Pseudo-Code</vt:lpstr>
      <vt:lpstr>Insertion Sort</vt:lpstr>
      <vt:lpstr>Insertion Sort</vt:lpstr>
      <vt:lpstr>Example </vt:lpstr>
      <vt:lpstr>Pseudo-Code</vt:lpstr>
      <vt:lpstr>Task</vt:lpstr>
      <vt:lpstr>Thank you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Sobia Anam</dc:creator>
  <cp:lastModifiedBy>Sobia Anam</cp:lastModifiedBy>
  <cp:revision>1</cp:revision>
  <dcterms:created xsi:type="dcterms:W3CDTF">2022-11-26T08:58:20Z</dcterms:created>
  <dcterms:modified xsi:type="dcterms:W3CDTF">2022-11-30T03:50:06Z</dcterms:modified>
</cp:coreProperties>
</file>