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74" r:id="rId2"/>
    <p:sldId id="256" r:id="rId3"/>
    <p:sldId id="281" r:id="rId4"/>
    <p:sldId id="257" r:id="rId5"/>
    <p:sldId id="258" r:id="rId6"/>
    <p:sldId id="273" r:id="rId7"/>
    <p:sldId id="282" r:id="rId8"/>
    <p:sldId id="261" r:id="rId9"/>
    <p:sldId id="287" r:id="rId10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12"/>
      <p:bold r:id="rId13"/>
      <p:italic r:id="rId14"/>
      <p:boldItalic r:id="rId15"/>
    </p:embeddedFont>
    <p:embeddedFont>
      <p:font typeface="Fira Sans Extra Condensed Medium" panose="020B0604020202020204" charset="0"/>
      <p:regular r:id="rId16"/>
      <p:bold r:id="rId17"/>
      <p:italic r:id="rId18"/>
      <p:boldItalic r:id="rId19"/>
    </p:embeddedFont>
    <p:embeddedFont>
      <p:font typeface="Fira Sans Medium" panose="020B0603050000020004" pitchFamily="34" charset="0"/>
      <p:regular r:id="rId20"/>
      <p:bold r:id="rId21"/>
      <p:italic r:id="rId22"/>
      <p:boldItalic r:id="rId23"/>
    </p:embeddedFont>
    <p:embeddedFont>
      <p:font typeface="Fira Sans SemiBold" panose="020B06030500000200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59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4">
          <p15:clr>
            <a:srgbClr val="EA4335"/>
          </p15:clr>
        </p15:guide>
        <p15:guide id="5" orient="horz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365"/>
    <a:srgbClr val="304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259"/>
        <p:guide pos="288"/>
        <p:guide pos="5472"/>
        <p:guide orient="horz" pos="2984"/>
        <p:guide orient="horz" pos="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0" name="Google Shape;2730;g92a1ad2113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1" name="Google Shape;2731;g92a1ad2113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4" name="Google Shape;3924;g94a06c92dc_0_1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5" name="Google Shape;3925;g94a06c92dc_0_1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1ed6c2d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1ed6c2d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1ed6c2d0b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1ed6c2d0b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Google Shape;2586;g92a1ad2113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7" name="Google Shape;2587;g92a1ad2113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3" name="Google Shape;4453;g94a06c92dc_0_1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4" name="Google Shape;4454;g94a06c92dc_0_1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9026751953_0_1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9026751953_0_1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6" name="Google Shape;5296;g9258ed503f_0_1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7" name="Google Shape;5297;g9258ed503f_0_1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3" name="Google Shape;2733;p31"/>
          <p:cNvGrpSpPr/>
          <p:nvPr/>
        </p:nvGrpSpPr>
        <p:grpSpPr>
          <a:xfrm>
            <a:off x="457190" y="1139173"/>
            <a:ext cx="6081331" cy="3557363"/>
            <a:chOff x="637925" y="1700144"/>
            <a:chExt cx="4767800" cy="2788995"/>
          </a:xfrm>
        </p:grpSpPr>
        <p:sp>
          <p:nvSpPr>
            <p:cNvPr id="2734" name="Google Shape;2734;p31"/>
            <p:cNvSpPr/>
            <p:nvPr/>
          </p:nvSpPr>
          <p:spPr>
            <a:xfrm>
              <a:off x="4961550" y="3378825"/>
              <a:ext cx="76025" cy="75225"/>
            </a:xfrm>
            <a:custGeom>
              <a:avLst/>
              <a:gdLst/>
              <a:ahLst/>
              <a:cxnLst/>
              <a:rect l="l" t="t" r="r" b="b"/>
              <a:pathLst>
                <a:path w="3041" h="3009" extrusionOk="0">
                  <a:moveTo>
                    <a:pt x="571" y="0"/>
                  </a:moveTo>
                  <a:lnTo>
                    <a:pt x="286" y="1521"/>
                  </a:lnTo>
                  <a:lnTo>
                    <a:pt x="1" y="3009"/>
                  </a:lnTo>
                  <a:lnTo>
                    <a:pt x="1521" y="2756"/>
                  </a:lnTo>
                  <a:lnTo>
                    <a:pt x="3041" y="2502"/>
                  </a:lnTo>
                  <a:lnTo>
                    <a:pt x="1806" y="1236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31"/>
            <p:cNvSpPr/>
            <p:nvPr/>
          </p:nvSpPr>
          <p:spPr>
            <a:xfrm>
              <a:off x="4232661" y="2659950"/>
              <a:ext cx="890919" cy="890920"/>
            </a:xfrm>
            <a:custGeom>
              <a:avLst/>
              <a:gdLst/>
              <a:ahLst/>
              <a:cxnLst/>
              <a:rect l="l" t="t" r="r" b="b"/>
              <a:pathLst>
                <a:path w="38764" h="38764" extrusionOk="0">
                  <a:moveTo>
                    <a:pt x="19382" y="254"/>
                  </a:moveTo>
                  <a:cubicBezTo>
                    <a:pt x="29928" y="254"/>
                    <a:pt x="38510" y="8836"/>
                    <a:pt x="38510" y="19382"/>
                  </a:cubicBezTo>
                  <a:cubicBezTo>
                    <a:pt x="38510" y="29928"/>
                    <a:pt x="29928" y="38510"/>
                    <a:pt x="19382" y="38510"/>
                  </a:cubicBezTo>
                  <a:cubicBezTo>
                    <a:pt x="8836" y="38510"/>
                    <a:pt x="254" y="29928"/>
                    <a:pt x="254" y="19382"/>
                  </a:cubicBezTo>
                  <a:cubicBezTo>
                    <a:pt x="254" y="8836"/>
                    <a:pt x="8836" y="254"/>
                    <a:pt x="19382" y="254"/>
                  </a:cubicBezTo>
                  <a:close/>
                  <a:moveTo>
                    <a:pt x="19382" y="1"/>
                  </a:moveTo>
                  <a:cubicBezTo>
                    <a:pt x="8709" y="1"/>
                    <a:pt x="0" y="8678"/>
                    <a:pt x="0" y="19382"/>
                  </a:cubicBezTo>
                  <a:cubicBezTo>
                    <a:pt x="0" y="30054"/>
                    <a:pt x="8709" y="38763"/>
                    <a:pt x="19382" y="38763"/>
                  </a:cubicBezTo>
                  <a:cubicBezTo>
                    <a:pt x="30054" y="38763"/>
                    <a:pt x="38763" y="30054"/>
                    <a:pt x="38763" y="19382"/>
                  </a:cubicBezTo>
                  <a:cubicBezTo>
                    <a:pt x="38763" y="8678"/>
                    <a:pt x="30054" y="1"/>
                    <a:pt x="19382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6" name="Google Shape;2736;p31"/>
            <p:cNvSpPr/>
            <p:nvPr/>
          </p:nvSpPr>
          <p:spPr>
            <a:xfrm>
              <a:off x="4313664" y="2755328"/>
              <a:ext cx="713329" cy="713305"/>
            </a:xfrm>
            <a:custGeom>
              <a:avLst/>
              <a:gdLst/>
              <a:ahLst/>
              <a:cxnLst/>
              <a:rect l="l" t="t" r="r" b="b"/>
              <a:pathLst>
                <a:path w="31037" h="31036" extrusionOk="0">
                  <a:moveTo>
                    <a:pt x="15519" y="3737"/>
                  </a:moveTo>
                  <a:cubicBezTo>
                    <a:pt x="22011" y="3737"/>
                    <a:pt x="27300" y="8994"/>
                    <a:pt x="27300" y="15518"/>
                  </a:cubicBezTo>
                  <a:cubicBezTo>
                    <a:pt x="27300" y="22010"/>
                    <a:pt x="22011" y="27299"/>
                    <a:pt x="15519" y="27299"/>
                  </a:cubicBezTo>
                  <a:cubicBezTo>
                    <a:pt x="9027" y="27299"/>
                    <a:pt x="3738" y="22010"/>
                    <a:pt x="3738" y="15518"/>
                  </a:cubicBezTo>
                  <a:cubicBezTo>
                    <a:pt x="3738" y="8994"/>
                    <a:pt x="9027" y="3737"/>
                    <a:pt x="15519" y="3737"/>
                  </a:cubicBezTo>
                  <a:close/>
                  <a:moveTo>
                    <a:pt x="15519" y="0"/>
                  </a:moveTo>
                  <a:cubicBezTo>
                    <a:pt x="6936" y="0"/>
                    <a:pt x="1" y="6936"/>
                    <a:pt x="1" y="15518"/>
                  </a:cubicBezTo>
                  <a:cubicBezTo>
                    <a:pt x="1" y="24069"/>
                    <a:pt x="6936" y="31036"/>
                    <a:pt x="15519" y="31036"/>
                  </a:cubicBezTo>
                  <a:cubicBezTo>
                    <a:pt x="24069" y="31036"/>
                    <a:pt x="31037" y="24069"/>
                    <a:pt x="31037" y="15518"/>
                  </a:cubicBezTo>
                  <a:cubicBezTo>
                    <a:pt x="31037" y="6936"/>
                    <a:pt x="24101" y="0"/>
                    <a:pt x="15519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31"/>
            <p:cNvSpPr/>
            <p:nvPr/>
          </p:nvSpPr>
          <p:spPr>
            <a:xfrm>
              <a:off x="4153147" y="3044725"/>
              <a:ext cx="87125" cy="87100"/>
            </a:xfrm>
            <a:custGeom>
              <a:avLst/>
              <a:gdLst/>
              <a:ahLst/>
              <a:cxnLst/>
              <a:rect l="l" t="t" r="r" b="b"/>
              <a:pathLst>
                <a:path w="3485" h="3484" extrusionOk="0">
                  <a:moveTo>
                    <a:pt x="1742" y="0"/>
                  </a:moveTo>
                  <a:cubicBezTo>
                    <a:pt x="792" y="0"/>
                    <a:pt x="0" y="760"/>
                    <a:pt x="0" y="1742"/>
                  </a:cubicBezTo>
                  <a:cubicBezTo>
                    <a:pt x="0" y="2692"/>
                    <a:pt x="792" y="3484"/>
                    <a:pt x="1742" y="3484"/>
                  </a:cubicBezTo>
                  <a:cubicBezTo>
                    <a:pt x="2692" y="3484"/>
                    <a:pt x="3484" y="2692"/>
                    <a:pt x="3484" y="1742"/>
                  </a:cubicBezTo>
                  <a:cubicBezTo>
                    <a:pt x="3484" y="760"/>
                    <a:pt x="2724" y="0"/>
                    <a:pt x="174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6" name="Google Shape;2746;p31"/>
            <p:cNvSpPr/>
            <p:nvPr/>
          </p:nvSpPr>
          <p:spPr>
            <a:xfrm>
              <a:off x="3532475" y="2077990"/>
              <a:ext cx="87125" cy="87125"/>
            </a:xfrm>
            <a:custGeom>
              <a:avLst/>
              <a:gdLst/>
              <a:ahLst/>
              <a:cxnLst/>
              <a:rect l="l" t="t" r="r" b="b"/>
              <a:pathLst>
                <a:path w="3485" h="3485" extrusionOk="0">
                  <a:moveTo>
                    <a:pt x="1743" y="1"/>
                  </a:moveTo>
                  <a:cubicBezTo>
                    <a:pt x="793" y="1"/>
                    <a:pt x="1" y="761"/>
                    <a:pt x="1" y="1743"/>
                  </a:cubicBezTo>
                  <a:cubicBezTo>
                    <a:pt x="1" y="2693"/>
                    <a:pt x="793" y="3484"/>
                    <a:pt x="1743" y="3484"/>
                  </a:cubicBezTo>
                  <a:cubicBezTo>
                    <a:pt x="2725" y="3484"/>
                    <a:pt x="3485" y="2693"/>
                    <a:pt x="3485" y="1743"/>
                  </a:cubicBezTo>
                  <a:cubicBezTo>
                    <a:pt x="3485" y="761"/>
                    <a:pt x="2725" y="1"/>
                    <a:pt x="174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31"/>
            <p:cNvSpPr/>
            <p:nvPr/>
          </p:nvSpPr>
          <p:spPr>
            <a:xfrm>
              <a:off x="4215365" y="1700144"/>
              <a:ext cx="858156" cy="858864"/>
            </a:xfrm>
            <a:custGeom>
              <a:avLst/>
              <a:gdLst/>
              <a:ahLst/>
              <a:cxnLst/>
              <a:rect l="l" t="t" r="r" b="b"/>
              <a:pathLst>
                <a:path w="38764" h="38796" extrusionOk="0">
                  <a:moveTo>
                    <a:pt x="19382" y="286"/>
                  </a:moveTo>
                  <a:cubicBezTo>
                    <a:pt x="29928" y="286"/>
                    <a:pt x="38510" y="8868"/>
                    <a:pt x="38510" y="19414"/>
                  </a:cubicBezTo>
                  <a:cubicBezTo>
                    <a:pt x="38510" y="29960"/>
                    <a:pt x="29928" y="38542"/>
                    <a:pt x="19382" y="38542"/>
                  </a:cubicBezTo>
                  <a:cubicBezTo>
                    <a:pt x="8805" y="38542"/>
                    <a:pt x="222" y="29960"/>
                    <a:pt x="222" y="19414"/>
                  </a:cubicBezTo>
                  <a:cubicBezTo>
                    <a:pt x="222" y="8868"/>
                    <a:pt x="8805" y="286"/>
                    <a:pt x="19382" y="286"/>
                  </a:cubicBezTo>
                  <a:close/>
                  <a:moveTo>
                    <a:pt x="19382" y="1"/>
                  </a:moveTo>
                  <a:cubicBezTo>
                    <a:pt x="8678" y="1"/>
                    <a:pt x="1" y="8710"/>
                    <a:pt x="1" y="19414"/>
                  </a:cubicBezTo>
                  <a:cubicBezTo>
                    <a:pt x="1" y="30086"/>
                    <a:pt x="8678" y="38795"/>
                    <a:pt x="19382" y="38795"/>
                  </a:cubicBezTo>
                  <a:cubicBezTo>
                    <a:pt x="30055" y="38795"/>
                    <a:pt x="38764" y="30086"/>
                    <a:pt x="38764" y="19414"/>
                  </a:cubicBezTo>
                  <a:cubicBezTo>
                    <a:pt x="38764" y="8710"/>
                    <a:pt x="30055" y="1"/>
                    <a:pt x="19382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31"/>
            <p:cNvSpPr/>
            <p:nvPr/>
          </p:nvSpPr>
          <p:spPr>
            <a:xfrm>
              <a:off x="4311165" y="1796745"/>
              <a:ext cx="687782" cy="687782"/>
            </a:xfrm>
            <a:custGeom>
              <a:avLst/>
              <a:gdLst/>
              <a:ahLst/>
              <a:cxnLst/>
              <a:rect l="l" t="t" r="r" b="b"/>
              <a:pathLst>
                <a:path w="31068" h="31068" extrusionOk="0">
                  <a:moveTo>
                    <a:pt x="15550" y="3769"/>
                  </a:moveTo>
                  <a:cubicBezTo>
                    <a:pt x="22042" y="3769"/>
                    <a:pt x="27331" y="9058"/>
                    <a:pt x="27331" y="15550"/>
                  </a:cubicBezTo>
                  <a:cubicBezTo>
                    <a:pt x="27331" y="22042"/>
                    <a:pt x="22042" y="27331"/>
                    <a:pt x="15550" y="27331"/>
                  </a:cubicBezTo>
                  <a:cubicBezTo>
                    <a:pt x="9026" y="27331"/>
                    <a:pt x="3738" y="22042"/>
                    <a:pt x="3738" y="15550"/>
                  </a:cubicBezTo>
                  <a:cubicBezTo>
                    <a:pt x="3738" y="9026"/>
                    <a:pt x="9026" y="3769"/>
                    <a:pt x="15550" y="3769"/>
                  </a:cubicBezTo>
                  <a:close/>
                  <a:moveTo>
                    <a:pt x="15550" y="1"/>
                  </a:moveTo>
                  <a:cubicBezTo>
                    <a:pt x="6968" y="1"/>
                    <a:pt x="1" y="6968"/>
                    <a:pt x="1" y="15550"/>
                  </a:cubicBezTo>
                  <a:cubicBezTo>
                    <a:pt x="1" y="24101"/>
                    <a:pt x="6968" y="31068"/>
                    <a:pt x="15550" y="31068"/>
                  </a:cubicBezTo>
                  <a:cubicBezTo>
                    <a:pt x="24101" y="31068"/>
                    <a:pt x="31068" y="24101"/>
                    <a:pt x="31068" y="15550"/>
                  </a:cubicBezTo>
                  <a:cubicBezTo>
                    <a:pt x="31068" y="6968"/>
                    <a:pt x="24101" y="1"/>
                    <a:pt x="1555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9" name="Google Shape;2749;p31"/>
            <p:cNvSpPr/>
            <p:nvPr/>
          </p:nvSpPr>
          <p:spPr>
            <a:xfrm>
              <a:off x="2776400" y="3084300"/>
              <a:ext cx="1391075" cy="7950"/>
            </a:xfrm>
            <a:custGeom>
              <a:avLst/>
              <a:gdLst/>
              <a:ahLst/>
              <a:cxnLst/>
              <a:rect l="l" t="t" r="r" b="b"/>
              <a:pathLst>
                <a:path w="55643" h="318" extrusionOk="0">
                  <a:moveTo>
                    <a:pt x="0" y="1"/>
                  </a:moveTo>
                  <a:lnTo>
                    <a:pt x="0" y="317"/>
                  </a:lnTo>
                  <a:lnTo>
                    <a:pt x="55643" y="317"/>
                  </a:lnTo>
                  <a:lnTo>
                    <a:pt x="55643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31"/>
            <p:cNvSpPr/>
            <p:nvPr/>
          </p:nvSpPr>
          <p:spPr>
            <a:xfrm>
              <a:off x="3572075" y="2126089"/>
              <a:ext cx="7950" cy="1935617"/>
            </a:xfrm>
            <a:custGeom>
              <a:avLst/>
              <a:gdLst/>
              <a:ahLst/>
              <a:cxnLst/>
              <a:rect l="l" t="t" r="r" b="b"/>
              <a:pathLst>
                <a:path w="318" h="39207" extrusionOk="0">
                  <a:moveTo>
                    <a:pt x="0" y="0"/>
                  </a:moveTo>
                  <a:lnTo>
                    <a:pt x="0" y="39206"/>
                  </a:lnTo>
                  <a:lnTo>
                    <a:pt x="317" y="39206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31"/>
            <p:cNvSpPr/>
            <p:nvPr/>
          </p:nvSpPr>
          <p:spPr>
            <a:xfrm>
              <a:off x="3532475" y="4000361"/>
              <a:ext cx="87125" cy="87100"/>
            </a:xfrm>
            <a:custGeom>
              <a:avLst/>
              <a:gdLst/>
              <a:ahLst/>
              <a:cxnLst/>
              <a:rect l="l" t="t" r="r" b="b"/>
              <a:pathLst>
                <a:path w="3485" h="3484" extrusionOk="0">
                  <a:moveTo>
                    <a:pt x="1743" y="0"/>
                  </a:moveTo>
                  <a:cubicBezTo>
                    <a:pt x="793" y="0"/>
                    <a:pt x="1" y="792"/>
                    <a:pt x="1" y="1742"/>
                  </a:cubicBezTo>
                  <a:cubicBezTo>
                    <a:pt x="1" y="2692"/>
                    <a:pt x="793" y="3484"/>
                    <a:pt x="1743" y="3484"/>
                  </a:cubicBezTo>
                  <a:cubicBezTo>
                    <a:pt x="2725" y="3484"/>
                    <a:pt x="3485" y="2692"/>
                    <a:pt x="3485" y="1742"/>
                  </a:cubicBezTo>
                  <a:cubicBezTo>
                    <a:pt x="3485" y="792"/>
                    <a:pt x="2725" y="0"/>
                    <a:pt x="174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7" name="Google Shape;2757;p31"/>
            <p:cNvSpPr/>
            <p:nvPr/>
          </p:nvSpPr>
          <p:spPr>
            <a:xfrm>
              <a:off x="3532475" y="3044725"/>
              <a:ext cx="87125" cy="87100"/>
            </a:xfrm>
            <a:custGeom>
              <a:avLst/>
              <a:gdLst/>
              <a:ahLst/>
              <a:cxnLst/>
              <a:rect l="l" t="t" r="r" b="b"/>
              <a:pathLst>
                <a:path w="3485" h="3484" extrusionOk="0">
                  <a:moveTo>
                    <a:pt x="1743" y="0"/>
                  </a:moveTo>
                  <a:cubicBezTo>
                    <a:pt x="793" y="0"/>
                    <a:pt x="1" y="760"/>
                    <a:pt x="1" y="1742"/>
                  </a:cubicBezTo>
                  <a:cubicBezTo>
                    <a:pt x="1" y="2692"/>
                    <a:pt x="793" y="3484"/>
                    <a:pt x="1743" y="3484"/>
                  </a:cubicBezTo>
                  <a:cubicBezTo>
                    <a:pt x="2693" y="3484"/>
                    <a:pt x="3485" y="2692"/>
                    <a:pt x="3485" y="1742"/>
                  </a:cubicBezTo>
                  <a:cubicBezTo>
                    <a:pt x="3485" y="760"/>
                    <a:pt x="2693" y="0"/>
                    <a:pt x="174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8" name="Google Shape;2758;p31"/>
            <p:cNvSpPr/>
            <p:nvPr/>
          </p:nvSpPr>
          <p:spPr>
            <a:xfrm>
              <a:off x="4228098" y="3621518"/>
              <a:ext cx="867643" cy="867621"/>
            </a:xfrm>
            <a:custGeom>
              <a:avLst/>
              <a:gdLst/>
              <a:ahLst/>
              <a:cxnLst/>
              <a:rect l="l" t="t" r="r" b="b"/>
              <a:pathLst>
                <a:path w="38764" h="38763" extrusionOk="0">
                  <a:moveTo>
                    <a:pt x="19382" y="254"/>
                  </a:moveTo>
                  <a:cubicBezTo>
                    <a:pt x="29928" y="254"/>
                    <a:pt x="38510" y="8836"/>
                    <a:pt x="38510" y="19382"/>
                  </a:cubicBezTo>
                  <a:cubicBezTo>
                    <a:pt x="38510" y="29927"/>
                    <a:pt x="29928" y="38510"/>
                    <a:pt x="19382" y="38510"/>
                  </a:cubicBezTo>
                  <a:cubicBezTo>
                    <a:pt x="8836" y="38510"/>
                    <a:pt x="254" y="29927"/>
                    <a:pt x="254" y="19382"/>
                  </a:cubicBezTo>
                  <a:cubicBezTo>
                    <a:pt x="254" y="8836"/>
                    <a:pt x="8836" y="254"/>
                    <a:pt x="19382" y="254"/>
                  </a:cubicBezTo>
                  <a:close/>
                  <a:moveTo>
                    <a:pt x="19382" y="0"/>
                  </a:moveTo>
                  <a:cubicBezTo>
                    <a:pt x="8678" y="0"/>
                    <a:pt x="0" y="8709"/>
                    <a:pt x="0" y="19382"/>
                  </a:cubicBezTo>
                  <a:cubicBezTo>
                    <a:pt x="0" y="30086"/>
                    <a:pt x="8678" y="38763"/>
                    <a:pt x="19382" y="38763"/>
                  </a:cubicBezTo>
                  <a:cubicBezTo>
                    <a:pt x="30054" y="38763"/>
                    <a:pt x="38763" y="30086"/>
                    <a:pt x="38763" y="19382"/>
                  </a:cubicBezTo>
                  <a:cubicBezTo>
                    <a:pt x="38763" y="8709"/>
                    <a:pt x="30054" y="0"/>
                    <a:pt x="1938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31"/>
            <p:cNvSpPr/>
            <p:nvPr/>
          </p:nvSpPr>
          <p:spPr>
            <a:xfrm>
              <a:off x="4304448" y="3697870"/>
              <a:ext cx="694692" cy="694692"/>
            </a:xfrm>
            <a:custGeom>
              <a:avLst/>
              <a:gdLst/>
              <a:ahLst/>
              <a:cxnLst/>
              <a:rect l="l" t="t" r="r" b="b"/>
              <a:pathLst>
                <a:path w="31037" h="31037" extrusionOk="0">
                  <a:moveTo>
                    <a:pt x="15519" y="3738"/>
                  </a:moveTo>
                  <a:cubicBezTo>
                    <a:pt x="22011" y="3738"/>
                    <a:pt x="27300" y="9027"/>
                    <a:pt x="27300" y="15519"/>
                  </a:cubicBezTo>
                  <a:cubicBezTo>
                    <a:pt x="27300" y="22042"/>
                    <a:pt x="22011" y="27299"/>
                    <a:pt x="15519" y="27299"/>
                  </a:cubicBezTo>
                  <a:cubicBezTo>
                    <a:pt x="9027" y="27299"/>
                    <a:pt x="3738" y="22011"/>
                    <a:pt x="3738" y="15519"/>
                  </a:cubicBezTo>
                  <a:cubicBezTo>
                    <a:pt x="3738" y="9027"/>
                    <a:pt x="9027" y="3738"/>
                    <a:pt x="15519" y="3738"/>
                  </a:cubicBezTo>
                  <a:close/>
                  <a:moveTo>
                    <a:pt x="15519" y="1"/>
                  </a:moveTo>
                  <a:cubicBezTo>
                    <a:pt x="6936" y="1"/>
                    <a:pt x="1" y="6968"/>
                    <a:pt x="1" y="15519"/>
                  </a:cubicBezTo>
                  <a:cubicBezTo>
                    <a:pt x="1" y="24101"/>
                    <a:pt x="6936" y="31036"/>
                    <a:pt x="15519" y="31036"/>
                  </a:cubicBezTo>
                  <a:cubicBezTo>
                    <a:pt x="24069" y="31036"/>
                    <a:pt x="31037" y="24101"/>
                    <a:pt x="31037" y="15519"/>
                  </a:cubicBezTo>
                  <a:cubicBezTo>
                    <a:pt x="31037" y="6968"/>
                    <a:pt x="24069" y="1"/>
                    <a:pt x="15519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31"/>
            <p:cNvSpPr/>
            <p:nvPr/>
          </p:nvSpPr>
          <p:spPr>
            <a:xfrm>
              <a:off x="2694850" y="2979800"/>
              <a:ext cx="86325" cy="62575"/>
            </a:xfrm>
            <a:custGeom>
              <a:avLst/>
              <a:gdLst/>
              <a:ahLst/>
              <a:cxnLst/>
              <a:rect l="l" t="t" r="r" b="b"/>
              <a:pathLst>
                <a:path w="3453" h="2503" extrusionOk="0">
                  <a:moveTo>
                    <a:pt x="0" y="0"/>
                  </a:moveTo>
                  <a:lnTo>
                    <a:pt x="855" y="1267"/>
                  </a:lnTo>
                  <a:lnTo>
                    <a:pt x="1710" y="2502"/>
                  </a:lnTo>
                  <a:lnTo>
                    <a:pt x="2597" y="1267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31"/>
            <p:cNvSpPr/>
            <p:nvPr/>
          </p:nvSpPr>
          <p:spPr>
            <a:xfrm>
              <a:off x="2384475" y="3080350"/>
              <a:ext cx="373725" cy="6350"/>
            </a:xfrm>
            <a:custGeom>
              <a:avLst/>
              <a:gdLst/>
              <a:ahLst/>
              <a:cxnLst/>
              <a:rect l="l" t="t" r="r" b="b"/>
              <a:pathLst>
                <a:path w="14949" h="254" extrusionOk="0">
                  <a:moveTo>
                    <a:pt x="1" y="0"/>
                  </a:moveTo>
                  <a:lnTo>
                    <a:pt x="1" y="254"/>
                  </a:lnTo>
                  <a:lnTo>
                    <a:pt x="14949" y="254"/>
                  </a:lnTo>
                  <a:lnTo>
                    <a:pt x="14949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31"/>
            <p:cNvSpPr/>
            <p:nvPr/>
          </p:nvSpPr>
          <p:spPr>
            <a:xfrm>
              <a:off x="1694900" y="3759650"/>
              <a:ext cx="6350" cy="373700"/>
            </a:xfrm>
            <a:custGeom>
              <a:avLst/>
              <a:gdLst/>
              <a:ahLst/>
              <a:cxnLst/>
              <a:rect l="l" t="t" r="r" b="b"/>
              <a:pathLst>
                <a:path w="254" h="14948" extrusionOk="0">
                  <a:moveTo>
                    <a:pt x="0" y="0"/>
                  </a:moveTo>
                  <a:lnTo>
                    <a:pt x="0" y="14948"/>
                  </a:lnTo>
                  <a:lnTo>
                    <a:pt x="253" y="14948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31"/>
            <p:cNvSpPr/>
            <p:nvPr/>
          </p:nvSpPr>
          <p:spPr>
            <a:xfrm>
              <a:off x="642675" y="3080350"/>
              <a:ext cx="373725" cy="6350"/>
            </a:xfrm>
            <a:custGeom>
              <a:avLst/>
              <a:gdLst/>
              <a:ahLst/>
              <a:cxnLst/>
              <a:rect l="l" t="t" r="r" b="b"/>
              <a:pathLst>
                <a:path w="14949" h="254" extrusionOk="0">
                  <a:moveTo>
                    <a:pt x="1" y="0"/>
                  </a:moveTo>
                  <a:lnTo>
                    <a:pt x="1" y="254"/>
                  </a:lnTo>
                  <a:lnTo>
                    <a:pt x="14949" y="254"/>
                  </a:lnTo>
                  <a:lnTo>
                    <a:pt x="14949" y="0"/>
                  </a:lnTo>
                  <a:close/>
                </a:path>
              </a:pathLst>
            </a:custGeom>
            <a:solidFill>
              <a:srgbClr val="969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1"/>
            <p:cNvSpPr/>
            <p:nvPr/>
          </p:nvSpPr>
          <p:spPr>
            <a:xfrm>
              <a:off x="1698050" y="3079550"/>
              <a:ext cx="688050" cy="688025"/>
            </a:xfrm>
            <a:custGeom>
              <a:avLst/>
              <a:gdLst/>
              <a:ahLst/>
              <a:cxnLst/>
              <a:rect l="l" t="t" r="r" b="b"/>
              <a:pathLst>
                <a:path w="27522" h="27521" extrusionOk="0">
                  <a:moveTo>
                    <a:pt x="23056" y="1"/>
                  </a:moveTo>
                  <a:lnTo>
                    <a:pt x="23056" y="32"/>
                  </a:lnTo>
                  <a:cubicBezTo>
                    <a:pt x="23056" y="12763"/>
                    <a:pt x="12732" y="23087"/>
                    <a:pt x="1" y="23087"/>
                  </a:cubicBezTo>
                  <a:lnTo>
                    <a:pt x="1" y="27521"/>
                  </a:lnTo>
                  <a:cubicBezTo>
                    <a:pt x="15202" y="27521"/>
                    <a:pt x="27521" y="15202"/>
                    <a:pt x="2752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1"/>
            <p:cNvSpPr/>
            <p:nvPr/>
          </p:nvSpPr>
          <p:spPr>
            <a:xfrm>
              <a:off x="1010050" y="3079550"/>
              <a:ext cx="688025" cy="688025"/>
            </a:xfrm>
            <a:custGeom>
              <a:avLst/>
              <a:gdLst/>
              <a:ahLst/>
              <a:cxnLst/>
              <a:rect l="l" t="t" r="r" b="b"/>
              <a:pathLst>
                <a:path w="27521" h="27521" extrusionOk="0">
                  <a:moveTo>
                    <a:pt x="0" y="1"/>
                  </a:moveTo>
                  <a:cubicBezTo>
                    <a:pt x="0" y="15202"/>
                    <a:pt x="12320" y="27521"/>
                    <a:pt x="27521" y="27521"/>
                  </a:cubicBezTo>
                  <a:lnTo>
                    <a:pt x="27521" y="23087"/>
                  </a:lnTo>
                  <a:cubicBezTo>
                    <a:pt x="14790" y="23087"/>
                    <a:pt x="4466" y="12763"/>
                    <a:pt x="4466" y="32"/>
                  </a:cubicBezTo>
                  <a:lnTo>
                    <a:pt x="4466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1"/>
            <p:cNvSpPr/>
            <p:nvPr/>
          </p:nvSpPr>
          <p:spPr>
            <a:xfrm>
              <a:off x="1010050" y="2393125"/>
              <a:ext cx="1376050" cy="688025"/>
            </a:xfrm>
            <a:custGeom>
              <a:avLst/>
              <a:gdLst/>
              <a:ahLst/>
              <a:cxnLst/>
              <a:rect l="l" t="t" r="r" b="b"/>
              <a:pathLst>
                <a:path w="55042" h="27521" extrusionOk="0">
                  <a:moveTo>
                    <a:pt x="27521" y="1"/>
                  </a:moveTo>
                  <a:cubicBezTo>
                    <a:pt x="12320" y="1"/>
                    <a:pt x="0" y="12320"/>
                    <a:pt x="0" y="27521"/>
                  </a:cubicBezTo>
                  <a:lnTo>
                    <a:pt x="4466" y="27521"/>
                  </a:lnTo>
                  <a:lnTo>
                    <a:pt x="4466" y="27489"/>
                  </a:lnTo>
                  <a:cubicBezTo>
                    <a:pt x="4466" y="14758"/>
                    <a:pt x="14790" y="4434"/>
                    <a:pt x="27521" y="4434"/>
                  </a:cubicBezTo>
                  <a:cubicBezTo>
                    <a:pt x="40252" y="4434"/>
                    <a:pt x="50576" y="14758"/>
                    <a:pt x="50576" y="27489"/>
                  </a:cubicBezTo>
                  <a:lnTo>
                    <a:pt x="50576" y="27521"/>
                  </a:lnTo>
                  <a:lnTo>
                    <a:pt x="55041" y="27521"/>
                  </a:lnTo>
                  <a:cubicBezTo>
                    <a:pt x="55041" y="12320"/>
                    <a:pt x="42722" y="1"/>
                    <a:pt x="27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1"/>
            <p:cNvSpPr/>
            <p:nvPr/>
          </p:nvSpPr>
          <p:spPr>
            <a:xfrm>
              <a:off x="820825" y="2203125"/>
              <a:ext cx="1754500" cy="877250"/>
            </a:xfrm>
            <a:custGeom>
              <a:avLst/>
              <a:gdLst/>
              <a:ahLst/>
              <a:cxnLst/>
              <a:rect l="l" t="t" r="r" b="b"/>
              <a:pathLst>
                <a:path w="70180" h="35090" extrusionOk="0">
                  <a:moveTo>
                    <a:pt x="35090" y="0"/>
                  </a:moveTo>
                  <a:cubicBezTo>
                    <a:pt x="15740" y="0"/>
                    <a:pt x="0" y="15740"/>
                    <a:pt x="0" y="35089"/>
                  </a:cubicBezTo>
                  <a:lnTo>
                    <a:pt x="1457" y="35089"/>
                  </a:lnTo>
                  <a:cubicBezTo>
                    <a:pt x="1457" y="16563"/>
                    <a:pt x="16563" y="1457"/>
                    <a:pt x="35090" y="1457"/>
                  </a:cubicBezTo>
                  <a:cubicBezTo>
                    <a:pt x="53648" y="1457"/>
                    <a:pt x="68722" y="16563"/>
                    <a:pt x="68722" y="35089"/>
                  </a:cubicBezTo>
                  <a:lnTo>
                    <a:pt x="70179" y="35089"/>
                  </a:lnTo>
                  <a:cubicBezTo>
                    <a:pt x="70179" y="15740"/>
                    <a:pt x="54440" y="0"/>
                    <a:pt x="3509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31"/>
            <p:cNvSpPr/>
            <p:nvPr/>
          </p:nvSpPr>
          <p:spPr>
            <a:xfrm>
              <a:off x="836650" y="3080350"/>
              <a:ext cx="861425" cy="862200"/>
            </a:xfrm>
            <a:custGeom>
              <a:avLst/>
              <a:gdLst/>
              <a:ahLst/>
              <a:cxnLst/>
              <a:rect l="l" t="t" r="r" b="b"/>
              <a:pathLst>
                <a:path w="34457" h="34488" extrusionOk="0">
                  <a:moveTo>
                    <a:pt x="1" y="0"/>
                  </a:moveTo>
                  <a:cubicBezTo>
                    <a:pt x="1" y="19002"/>
                    <a:pt x="15455" y="34488"/>
                    <a:pt x="34457" y="34488"/>
                  </a:cubicBezTo>
                  <a:lnTo>
                    <a:pt x="34457" y="34234"/>
                  </a:lnTo>
                  <a:cubicBezTo>
                    <a:pt x="15582" y="34234"/>
                    <a:pt x="223" y="18875"/>
                    <a:pt x="22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31"/>
            <p:cNvSpPr/>
            <p:nvPr/>
          </p:nvSpPr>
          <p:spPr>
            <a:xfrm>
              <a:off x="1698050" y="3080350"/>
              <a:ext cx="862225" cy="862200"/>
            </a:xfrm>
            <a:custGeom>
              <a:avLst/>
              <a:gdLst/>
              <a:ahLst/>
              <a:cxnLst/>
              <a:rect l="l" t="t" r="r" b="b"/>
              <a:pathLst>
                <a:path w="34489" h="34488" extrusionOk="0">
                  <a:moveTo>
                    <a:pt x="34235" y="0"/>
                  </a:moveTo>
                  <a:cubicBezTo>
                    <a:pt x="34235" y="18875"/>
                    <a:pt x="18876" y="34234"/>
                    <a:pt x="1" y="34234"/>
                  </a:cubicBezTo>
                  <a:lnTo>
                    <a:pt x="1" y="34488"/>
                  </a:lnTo>
                  <a:cubicBezTo>
                    <a:pt x="19002" y="34488"/>
                    <a:pt x="34488" y="19002"/>
                    <a:pt x="3448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31"/>
            <p:cNvSpPr/>
            <p:nvPr/>
          </p:nvSpPr>
          <p:spPr>
            <a:xfrm>
              <a:off x="5080047" y="2118363"/>
              <a:ext cx="286758" cy="7950"/>
            </a:xfrm>
            <a:custGeom>
              <a:avLst/>
              <a:gdLst/>
              <a:ahLst/>
              <a:cxnLst/>
              <a:rect l="l" t="t" r="r" b="b"/>
              <a:pathLst>
                <a:path w="52065" h="318" extrusionOk="0">
                  <a:moveTo>
                    <a:pt x="0" y="1"/>
                  </a:moveTo>
                  <a:lnTo>
                    <a:pt x="0" y="318"/>
                  </a:lnTo>
                  <a:lnTo>
                    <a:pt x="52064" y="318"/>
                  </a:lnTo>
                  <a:lnTo>
                    <a:pt x="52064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0" name="Google Shape;2770;p31"/>
            <p:cNvSpPr/>
            <p:nvPr/>
          </p:nvSpPr>
          <p:spPr>
            <a:xfrm>
              <a:off x="653775" y="2036075"/>
              <a:ext cx="2089375" cy="1044300"/>
            </a:xfrm>
            <a:custGeom>
              <a:avLst/>
              <a:gdLst/>
              <a:ahLst/>
              <a:cxnLst/>
              <a:rect l="l" t="t" r="r" b="b"/>
              <a:pathLst>
                <a:path w="83575" h="41772" extrusionOk="0">
                  <a:moveTo>
                    <a:pt x="41772" y="0"/>
                  </a:moveTo>
                  <a:cubicBezTo>
                    <a:pt x="18748" y="0"/>
                    <a:pt x="0" y="18748"/>
                    <a:pt x="0" y="41771"/>
                  </a:cubicBezTo>
                  <a:lnTo>
                    <a:pt x="222" y="41771"/>
                  </a:lnTo>
                  <a:cubicBezTo>
                    <a:pt x="222" y="18875"/>
                    <a:pt x="18875" y="222"/>
                    <a:pt x="41772" y="222"/>
                  </a:cubicBezTo>
                  <a:cubicBezTo>
                    <a:pt x="64669" y="222"/>
                    <a:pt x="83322" y="18875"/>
                    <a:pt x="83322" y="41771"/>
                  </a:cubicBezTo>
                  <a:lnTo>
                    <a:pt x="83575" y="41771"/>
                  </a:lnTo>
                  <a:cubicBezTo>
                    <a:pt x="83575" y="18748"/>
                    <a:pt x="64827" y="0"/>
                    <a:pt x="41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31"/>
            <p:cNvSpPr/>
            <p:nvPr/>
          </p:nvSpPr>
          <p:spPr>
            <a:xfrm>
              <a:off x="637925" y="3080350"/>
              <a:ext cx="1060150" cy="1060125"/>
            </a:xfrm>
            <a:custGeom>
              <a:avLst/>
              <a:gdLst/>
              <a:ahLst/>
              <a:cxnLst/>
              <a:rect l="l" t="t" r="r" b="b"/>
              <a:pathLst>
                <a:path w="42406" h="42405" extrusionOk="0">
                  <a:moveTo>
                    <a:pt x="1" y="0"/>
                  </a:moveTo>
                  <a:cubicBezTo>
                    <a:pt x="1" y="23372"/>
                    <a:pt x="19034" y="42405"/>
                    <a:pt x="42406" y="42405"/>
                  </a:cubicBezTo>
                  <a:lnTo>
                    <a:pt x="42406" y="40948"/>
                  </a:lnTo>
                  <a:cubicBezTo>
                    <a:pt x="19826" y="40948"/>
                    <a:pt x="1489" y="22580"/>
                    <a:pt x="1489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31"/>
            <p:cNvSpPr/>
            <p:nvPr/>
          </p:nvSpPr>
          <p:spPr>
            <a:xfrm>
              <a:off x="1698050" y="3080350"/>
              <a:ext cx="1060150" cy="1060125"/>
            </a:xfrm>
            <a:custGeom>
              <a:avLst/>
              <a:gdLst/>
              <a:ahLst/>
              <a:cxnLst/>
              <a:rect l="l" t="t" r="r" b="b"/>
              <a:pathLst>
                <a:path w="42406" h="42405" extrusionOk="0">
                  <a:moveTo>
                    <a:pt x="40949" y="0"/>
                  </a:moveTo>
                  <a:cubicBezTo>
                    <a:pt x="40949" y="22580"/>
                    <a:pt x="22581" y="40948"/>
                    <a:pt x="1" y="40948"/>
                  </a:cubicBezTo>
                  <a:lnTo>
                    <a:pt x="1" y="42405"/>
                  </a:lnTo>
                  <a:cubicBezTo>
                    <a:pt x="23373" y="42405"/>
                    <a:pt x="42406" y="23372"/>
                    <a:pt x="4240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31"/>
            <p:cNvSpPr/>
            <p:nvPr/>
          </p:nvSpPr>
          <p:spPr>
            <a:xfrm>
              <a:off x="797075" y="3080350"/>
              <a:ext cx="86325" cy="62575"/>
            </a:xfrm>
            <a:custGeom>
              <a:avLst/>
              <a:gdLst/>
              <a:ahLst/>
              <a:cxnLst/>
              <a:rect l="l" t="t" r="r" b="b"/>
              <a:pathLst>
                <a:path w="3453" h="2503" extrusionOk="0">
                  <a:moveTo>
                    <a:pt x="1742" y="0"/>
                  </a:moveTo>
                  <a:lnTo>
                    <a:pt x="855" y="1267"/>
                  </a:lnTo>
                  <a:lnTo>
                    <a:pt x="0" y="2502"/>
                  </a:lnTo>
                  <a:lnTo>
                    <a:pt x="3452" y="2502"/>
                  </a:lnTo>
                  <a:lnTo>
                    <a:pt x="2597" y="126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31"/>
            <p:cNvSpPr/>
            <p:nvPr/>
          </p:nvSpPr>
          <p:spPr>
            <a:xfrm>
              <a:off x="1702025" y="3893450"/>
              <a:ext cx="61775" cy="87100"/>
            </a:xfrm>
            <a:custGeom>
              <a:avLst/>
              <a:gdLst/>
              <a:ahLst/>
              <a:cxnLst/>
              <a:rect l="l" t="t" r="r" b="b"/>
              <a:pathLst>
                <a:path w="2471" h="3484" extrusionOk="0">
                  <a:moveTo>
                    <a:pt x="2470" y="0"/>
                  </a:moveTo>
                  <a:lnTo>
                    <a:pt x="1235" y="887"/>
                  </a:lnTo>
                  <a:lnTo>
                    <a:pt x="0" y="1742"/>
                  </a:lnTo>
                  <a:lnTo>
                    <a:pt x="1235" y="2597"/>
                  </a:lnTo>
                  <a:lnTo>
                    <a:pt x="2470" y="3484"/>
                  </a:lnTo>
                  <a:lnTo>
                    <a:pt x="2470" y="1742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31"/>
            <p:cNvSpPr/>
            <p:nvPr/>
          </p:nvSpPr>
          <p:spPr>
            <a:xfrm>
              <a:off x="3469950" y="3041550"/>
              <a:ext cx="66525" cy="92650"/>
            </a:xfrm>
            <a:custGeom>
              <a:avLst/>
              <a:gdLst/>
              <a:ahLst/>
              <a:cxnLst/>
              <a:rect l="l" t="t" r="r" b="b"/>
              <a:pathLst>
                <a:path w="2661" h="3706" extrusionOk="0">
                  <a:moveTo>
                    <a:pt x="0" y="1"/>
                  </a:moveTo>
                  <a:lnTo>
                    <a:pt x="0" y="1869"/>
                  </a:lnTo>
                  <a:lnTo>
                    <a:pt x="0" y="3706"/>
                  </a:lnTo>
                  <a:lnTo>
                    <a:pt x="1330" y="2787"/>
                  </a:lnTo>
                  <a:lnTo>
                    <a:pt x="2660" y="1869"/>
                  </a:lnTo>
                  <a:lnTo>
                    <a:pt x="1330" y="9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31"/>
            <p:cNvSpPr/>
            <p:nvPr/>
          </p:nvSpPr>
          <p:spPr>
            <a:xfrm>
              <a:off x="2693250" y="3044725"/>
              <a:ext cx="85550" cy="86325"/>
            </a:xfrm>
            <a:custGeom>
              <a:avLst/>
              <a:gdLst/>
              <a:ahLst/>
              <a:cxnLst/>
              <a:rect l="l" t="t" r="r" b="b"/>
              <a:pathLst>
                <a:path w="3422" h="3453" extrusionOk="0">
                  <a:moveTo>
                    <a:pt x="1711" y="0"/>
                  </a:moveTo>
                  <a:cubicBezTo>
                    <a:pt x="761" y="0"/>
                    <a:pt x="1" y="792"/>
                    <a:pt x="1" y="1742"/>
                  </a:cubicBezTo>
                  <a:cubicBezTo>
                    <a:pt x="1" y="2692"/>
                    <a:pt x="761" y="3452"/>
                    <a:pt x="1711" y="3452"/>
                  </a:cubicBezTo>
                  <a:cubicBezTo>
                    <a:pt x="2661" y="3452"/>
                    <a:pt x="3421" y="2692"/>
                    <a:pt x="3421" y="1742"/>
                  </a:cubicBezTo>
                  <a:cubicBezTo>
                    <a:pt x="3421" y="792"/>
                    <a:pt x="2661" y="0"/>
                    <a:pt x="171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31"/>
            <p:cNvSpPr/>
            <p:nvPr/>
          </p:nvSpPr>
          <p:spPr>
            <a:xfrm>
              <a:off x="5318625" y="2080400"/>
              <a:ext cx="87100" cy="87125"/>
            </a:xfrm>
            <a:custGeom>
              <a:avLst/>
              <a:gdLst/>
              <a:ahLst/>
              <a:cxnLst/>
              <a:rect l="l" t="t" r="r" b="b"/>
              <a:pathLst>
                <a:path w="3484" h="3485" extrusionOk="0">
                  <a:moveTo>
                    <a:pt x="1742" y="0"/>
                  </a:moveTo>
                  <a:cubicBezTo>
                    <a:pt x="792" y="0"/>
                    <a:pt x="0" y="761"/>
                    <a:pt x="0" y="1742"/>
                  </a:cubicBezTo>
                  <a:cubicBezTo>
                    <a:pt x="0" y="2692"/>
                    <a:pt x="792" y="3484"/>
                    <a:pt x="1742" y="3484"/>
                  </a:cubicBezTo>
                  <a:cubicBezTo>
                    <a:pt x="2724" y="3484"/>
                    <a:pt x="3484" y="2692"/>
                    <a:pt x="3484" y="1742"/>
                  </a:cubicBezTo>
                  <a:cubicBezTo>
                    <a:pt x="3484" y="761"/>
                    <a:pt x="2724" y="0"/>
                    <a:pt x="174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31"/>
            <p:cNvSpPr/>
            <p:nvPr/>
          </p:nvSpPr>
          <p:spPr>
            <a:xfrm>
              <a:off x="5318625" y="4006650"/>
              <a:ext cx="87100" cy="87125"/>
            </a:xfrm>
            <a:custGeom>
              <a:avLst/>
              <a:gdLst/>
              <a:ahLst/>
              <a:cxnLst/>
              <a:rect l="l" t="t" r="r" b="b"/>
              <a:pathLst>
                <a:path w="3484" h="3485" extrusionOk="0">
                  <a:moveTo>
                    <a:pt x="1742" y="1"/>
                  </a:moveTo>
                  <a:cubicBezTo>
                    <a:pt x="792" y="1"/>
                    <a:pt x="0" y="793"/>
                    <a:pt x="0" y="1743"/>
                  </a:cubicBezTo>
                  <a:cubicBezTo>
                    <a:pt x="0" y="2724"/>
                    <a:pt x="792" y="3484"/>
                    <a:pt x="1742" y="3484"/>
                  </a:cubicBezTo>
                  <a:cubicBezTo>
                    <a:pt x="2724" y="3484"/>
                    <a:pt x="3484" y="2724"/>
                    <a:pt x="3484" y="1743"/>
                  </a:cubicBezTo>
                  <a:cubicBezTo>
                    <a:pt x="3484" y="793"/>
                    <a:pt x="2724" y="1"/>
                    <a:pt x="1742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31"/>
            <p:cNvSpPr/>
            <p:nvPr/>
          </p:nvSpPr>
          <p:spPr>
            <a:xfrm>
              <a:off x="5318625" y="30447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extrusionOk="0">
                  <a:moveTo>
                    <a:pt x="1742" y="0"/>
                  </a:moveTo>
                  <a:cubicBezTo>
                    <a:pt x="792" y="0"/>
                    <a:pt x="0" y="792"/>
                    <a:pt x="0" y="1742"/>
                  </a:cubicBezTo>
                  <a:cubicBezTo>
                    <a:pt x="0" y="2724"/>
                    <a:pt x="792" y="3484"/>
                    <a:pt x="1742" y="3484"/>
                  </a:cubicBezTo>
                  <a:cubicBezTo>
                    <a:pt x="2724" y="3484"/>
                    <a:pt x="3484" y="2724"/>
                    <a:pt x="3484" y="1742"/>
                  </a:cubicBezTo>
                  <a:cubicBezTo>
                    <a:pt x="3484" y="792"/>
                    <a:pt x="2724" y="0"/>
                    <a:pt x="174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31"/>
            <p:cNvSpPr/>
            <p:nvPr/>
          </p:nvSpPr>
          <p:spPr>
            <a:xfrm>
              <a:off x="5130975" y="3085100"/>
              <a:ext cx="231225" cy="7150"/>
            </a:xfrm>
            <a:custGeom>
              <a:avLst/>
              <a:gdLst/>
              <a:ahLst/>
              <a:cxnLst/>
              <a:rect l="l" t="t" r="r" b="b"/>
              <a:pathLst>
                <a:path w="9249" h="286" extrusionOk="0">
                  <a:moveTo>
                    <a:pt x="1" y="0"/>
                  </a:moveTo>
                  <a:lnTo>
                    <a:pt x="1" y="285"/>
                  </a:lnTo>
                  <a:lnTo>
                    <a:pt x="9248" y="285"/>
                  </a:lnTo>
                  <a:lnTo>
                    <a:pt x="9248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31"/>
            <p:cNvSpPr/>
            <p:nvPr/>
          </p:nvSpPr>
          <p:spPr>
            <a:xfrm>
              <a:off x="4487300" y="3055000"/>
              <a:ext cx="9525" cy="22200"/>
            </a:xfrm>
            <a:custGeom>
              <a:avLst/>
              <a:gdLst/>
              <a:ahLst/>
              <a:cxnLst/>
              <a:rect l="l" t="t" r="r" b="b"/>
              <a:pathLst>
                <a:path w="381" h="888" extrusionOk="0">
                  <a:moveTo>
                    <a:pt x="1" y="1"/>
                  </a:moveTo>
                  <a:lnTo>
                    <a:pt x="1" y="888"/>
                  </a:lnTo>
                  <a:lnTo>
                    <a:pt x="381" y="888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3" name="Google Shape;2823;p31"/>
          <p:cNvSpPr txBox="1"/>
          <p:nvPr/>
        </p:nvSpPr>
        <p:spPr>
          <a:xfrm>
            <a:off x="6538521" y="1538904"/>
            <a:ext cx="1907100" cy="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Rafia Tehseen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825" name="Google Shape;2825;p31"/>
          <p:cNvSpPr txBox="1"/>
          <p:nvPr/>
        </p:nvSpPr>
        <p:spPr>
          <a:xfrm>
            <a:off x="6538521" y="2776189"/>
            <a:ext cx="1545151" cy="271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Toseeq Sarwar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827" name="Google Shape;2827;p31"/>
          <p:cNvSpPr txBox="1"/>
          <p:nvPr/>
        </p:nvSpPr>
        <p:spPr>
          <a:xfrm>
            <a:off x="6538521" y="3984658"/>
            <a:ext cx="2253000" cy="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Mr. Fahad Maqbool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2" name="Google Shape;2276;p26">
            <a:extLst>
              <a:ext uri="{FF2B5EF4-FFF2-40B4-BE49-F238E27FC236}">
                <a16:creationId xmlns:a16="http://schemas.microsoft.com/office/drawing/2014/main" id="{DAE8DDE4-101E-CD75-9B2D-DA1FF04D6B82}"/>
              </a:ext>
            </a:extLst>
          </p:cNvPr>
          <p:cNvGrpSpPr/>
          <p:nvPr/>
        </p:nvGrpSpPr>
        <p:grpSpPr>
          <a:xfrm>
            <a:off x="1164975" y="2568363"/>
            <a:ext cx="1262595" cy="711967"/>
            <a:chOff x="2185750" y="2059275"/>
            <a:chExt cx="3230275" cy="1821525"/>
          </a:xfrm>
        </p:grpSpPr>
        <p:sp>
          <p:nvSpPr>
            <p:cNvPr id="3" name="Google Shape;2277;p26">
              <a:extLst>
                <a:ext uri="{FF2B5EF4-FFF2-40B4-BE49-F238E27FC236}">
                  <a16:creationId xmlns:a16="http://schemas.microsoft.com/office/drawing/2014/main" id="{FFDC59F9-F7D0-04E5-34E5-F453F71F61DD}"/>
                </a:ext>
              </a:extLst>
            </p:cNvPr>
            <p:cNvSpPr/>
            <p:nvPr/>
          </p:nvSpPr>
          <p:spPr>
            <a:xfrm>
              <a:off x="4530075" y="3260850"/>
              <a:ext cx="552650" cy="552650"/>
            </a:xfrm>
            <a:custGeom>
              <a:avLst/>
              <a:gdLst/>
              <a:ahLst/>
              <a:cxnLst/>
              <a:rect l="l" t="t" r="r" b="b"/>
              <a:pathLst>
                <a:path w="22106" h="22106" extrusionOk="0">
                  <a:moveTo>
                    <a:pt x="11053" y="2186"/>
                  </a:moveTo>
                  <a:cubicBezTo>
                    <a:pt x="15961" y="2186"/>
                    <a:pt x="19920" y="6176"/>
                    <a:pt x="19920" y="11053"/>
                  </a:cubicBezTo>
                  <a:cubicBezTo>
                    <a:pt x="19920" y="15962"/>
                    <a:pt x="15961" y="19952"/>
                    <a:pt x="11053" y="19952"/>
                  </a:cubicBezTo>
                  <a:cubicBezTo>
                    <a:pt x="6144" y="19952"/>
                    <a:pt x="2154" y="15962"/>
                    <a:pt x="2154" y="11053"/>
                  </a:cubicBezTo>
                  <a:cubicBezTo>
                    <a:pt x="2154" y="6176"/>
                    <a:pt x="6144" y="2186"/>
                    <a:pt x="11053" y="2186"/>
                  </a:cubicBezTo>
                  <a:close/>
                  <a:moveTo>
                    <a:pt x="11053" y="1"/>
                  </a:moveTo>
                  <a:cubicBezTo>
                    <a:pt x="4940" y="1"/>
                    <a:pt x="0" y="4973"/>
                    <a:pt x="0" y="11053"/>
                  </a:cubicBezTo>
                  <a:cubicBezTo>
                    <a:pt x="0" y="17165"/>
                    <a:pt x="4972" y="22106"/>
                    <a:pt x="11053" y="22106"/>
                  </a:cubicBezTo>
                  <a:cubicBezTo>
                    <a:pt x="17133" y="22106"/>
                    <a:pt x="22105" y="17165"/>
                    <a:pt x="22105" y="11053"/>
                  </a:cubicBezTo>
                  <a:cubicBezTo>
                    <a:pt x="22105" y="4973"/>
                    <a:pt x="17133" y="1"/>
                    <a:pt x="1105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278;p26">
              <a:extLst>
                <a:ext uri="{FF2B5EF4-FFF2-40B4-BE49-F238E27FC236}">
                  <a16:creationId xmlns:a16="http://schemas.microsoft.com/office/drawing/2014/main" id="{CF2572C5-2757-D463-BC15-176195FB9D83}"/>
                </a:ext>
              </a:extLst>
            </p:cNvPr>
            <p:cNvSpPr/>
            <p:nvPr/>
          </p:nvSpPr>
          <p:spPr>
            <a:xfrm>
              <a:off x="4976600" y="2299700"/>
              <a:ext cx="439425" cy="439425"/>
            </a:xfrm>
            <a:custGeom>
              <a:avLst/>
              <a:gdLst/>
              <a:ahLst/>
              <a:cxnLst/>
              <a:rect l="l" t="t" r="r" b="b"/>
              <a:pathLst>
                <a:path w="17577" h="17577" extrusionOk="0">
                  <a:moveTo>
                    <a:pt x="8804" y="2154"/>
                  </a:moveTo>
                  <a:cubicBezTo>
                    <a:pt x="12446" y="2154"/>
                    <a:pt x="15423" y="5131"/>
                    <a:pt x="15423" y="8805"/>
                  </a:cubicBezTo>
                  <a:cubicBezTo>
                    <a:pt x="15423" y="12447"/>
                    <a:pt x="12446" y="15424"/>
                    <a:pt x="8804" y="15424"/>
                  </a:cubicBezTo>
                  <a:cubicBezTo>
                    <a:pt x="5131" y="15424"/>
                    <a:pt x="2186" y="12447"/>
                    <a:pt x="2186" y="8805"/>
                  </a:cubicBezTo>
                  <a:cubicBezTo>
                    <a:pt x="2186" y="5131"/>
                    <a:pt x="5162" y="2154"/>
                    <a:pt x="8804" y="2154"/>
                  </a:cubicBezTo>
                  <a:close/>
                  <a:moveTo>
                    <a:pt x="8804" y="1"/>
                  </a:moveTo>
                  <a:cubicBezTo>
                    <a:pt x="3959" y="1"/>
                    <a:pt x="0" y="3959"/>
                    <a:pt x="0" y="8805"/>
                  </a:cubicBezTo>
                  <a:cubicBezTo>
                    <a:pt x="0" y="13650"/>
                    <a:pt x="3959" y="17577"/>
                    <a:pt x="8804" y="17577"/>
                  </a:cubicBezTo>
                  <a:cubicBezTo>
                    <a:pt x="13650" y="17577"/>
                    <a:pt x="17577" y="13650"/>
                    <a:pt x="17577" y="8805"/>
                  </a:cubicBezTo>
                  <a:cubicBezTo>
                    <a:pt x="17577" y="3959"/>
                    <a:pt x="13650" y="1"/>
                    <a:pt x="880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279;p26">
              <a:extLst>
                <a:ext uri="{FF2B5EF4-FFF2-40B4-BE49-F238E27FC236}">
                  <a16:creationId xmlns:a16="http://schemas.microsoft.com/office/drawing/2014/main" id="{6EC3C194-6BE9-CFCF-F69B-E15D10FC2C7A}"/>
                </a:ext>
              </a:extLst>
            </p:cNvPr>
            <p:cNvSpPr/>
            <p:nvPr/>
          </p:nvSpPr>
          <p:spPr>
            <a:xfrm>
              <a:off x="2185750" y="2387600"/>
              <a:ext cx="507525" cy="508300"/>
            </a:xfrm>
            <a:custGeom>
              <a:avLst/>
              <a:gdLst/>
              <a:ahLst/>
              <a:cxnLst/>
              <a:rect l="l" t="t" r="r" b="b"/>
              <a:pathLst>
                <a:path w="20301" h="20332" extrusionOk="0">
                  <a:moveTo>
                    <a:pt x="10135" y="2185"/>
                  </a:moveTo>
                  <a:cubicBezTo>
                    <a:pt x="14569" y="2185"/>
                    <a:pt x="18147" y="5764"/>
                    <a:pt x="18147" y="10166"/>
                  </a:cubicBezTo>
                  <a:cubicBezTo>
                    <a:pt x="18147" y="14599"/>
                    <a:pt x="14569" y="18178"/>
                    <a:pt x="10135" y="18178"/>
                  </a:cubicBezTo>
                  <a:cubicBezTo>
                    <a:pt x="5733" y="18178"/>
                    <a:pt x="2154" y="14599"/>
                    <a:pt x="2154" y="10166"/>
                  </a:cubicBezTo>
                  <a:cubicBezTo>
                    <a:pt x="2154" y="5764"/>
                    <a:pt x="5733" y="2185"/>
                    <a:pt x="10135" y="2185"/>
                  </a:cubicBezTo>
                  <a:close/>
                  <a:moveTo>
                    <a:pt x="10135" y="0"/>
                  </a:moveTo>
                  <a:cubicBezTo>
                    <a:pt x="4530" y="0"/>
                    <a:pt x="1" y="4560"/>
                    <a:pt x="1" y="10166"/>
                  </a:cubicBezTo>
                  <a:cubicBezTo>
                    <a:pt x="1" y="15771"/>
                    <a:pt x="4561" y="20331"/>
                    <a:pt x="10135" y="20331"/>
                  </a:cubicBezTo>
                  <a:cubicBezTo>
                    <a:pt x="15740" y="20331"/>
                    <a:pt x="20301" y="15771"/>
                    <a:pt x="20301" y="10166"/>
                  </a:cubicBezTo>
                  <a:cubicBezTo>
                    <a:pt x="20301" y="4560"/>
                    <a:pt x="15740" y="0"/>
                    <a:pt x="1013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280;p26">
              <a:extLst>
                <a:ext uri="{FF2B5EF4-FFF2-40B4-BE49-F238E27FC236}">
                  <a16:creationId xmlns:a16="http://schemas.microsoft.com/office/drawing/2014/main" id="{D3EADC26-5703-E6B1-B983-48B07928FBB7}"/>
                </a:ext>
              </a:extLst>
            </p:cNvPr>
            <p:cNvSpPr/>
            <p:nvPr/>
          </p:nvSpPr>
          <p:spPr>
            <a:xfrm>
              <a:off x="2603000" y="3506300"/>
              <a:ext cx="374500" cy="374500"/>
            </a:xfrm>
            <a:custGeom>
              <a:avLst/>
              <a:gdLst/>
              <a:ahLst/>
              <a:cxnLst/>
              <a:rect l="l" t="t" r="r" b="b"/>
              <a:pathLst>
                <a:path w="14980" h="14980" extrusionOk="0">
                  <a:moveTo>
                    <a:pt x="7506" y="2185"/>
                  </a:moveTo>
                  <a:cubicBezTo>
                    <a:pt x="10420" y="2185"/>
                    <a:pt x="12826" y="4560"/>
                    <a:pt x="12826" y="7506"/>
                  </a:cubicBezTo>
                  <a:cubicBezTo>
                    <a:pt x="12826" y="10419"/>
                    <a:pt x="10420" y="12794"/>
                    <a:pt x="7506" y="12794"/>
                  </a:cubicBezTo>
                  <a:cubicBezTo>
                    <a:pt x="4561" y="12794"/>
                    <a:pt x="2186" y="10419"/>
                    <a:pt x="2186" y="7506"/>
                  </a:cubicBezTo>
                  <a:cubicBezTo>
                    <a:pt x="2186" y="4560"/>
                    <a:pt x="4561" y="2185"/>
                    <a:pt x="7506" y="2185"/>
                  </a:cubicBezTo>
                  <a:close/>
                  <a:moveTo>
                    <a:pt x="7506" y="0"/>
                  </a:moveTo>
                  <a:cubicBezTo>
                    <a:pt x="3357" y="0"/>
                    <a:pt x="1" y="3357"/>
                    <a:pt x="1" y="7474"/>
                  </a:cubicBezTo>
                  <a:cubicBezTo>
                    <a:pt x="1" y="11623"/>
                    <a:pt x="3357" y="14980"/>
                    <a:pt x="7506" y="14980"/>
                  </a:cubicBezTo>
                  <a:cubicBezTo>
                    <a:pt x="11623" y="14980"/>
                    <a:pt x="14980" y="11623"/>
                    <a:pt x="14980" y="7474"/>
                  </a:cubicBezTo>
                  <a:cubicBezTo>
                    <a:pt x="14980" y="3357"/>
                    <a:pt x="11623" y="0"/>
                    <a:pt x="750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281;p26">
              <a:extLst>
                <a:ext uri="{FF2B5EF4-FFF2-40B4-BE49-F238E27FC236}">
                  <a16:creationId xmlns:a16="http://schemas.microsoft.com/office/drawing/2014/main" id="{A39E9F30-CE12-C236-A2AB-7241A221BA41}"/>
                </a:ext>
              </a:extLst>
            </p:cNvPr>
            <p:cNvSpPr/>
            <p:nvPr/>
          </p:nvSpPr>
          <p:spPr>
            <a:xfrm>
              <a:off x="4264050" y="3195925"/>
              <a:ext cx="344425" cy="232000"/>
            </a:xfrm>
            <a:custGeom>
              <a:avLst/>
              <a:gdLst/>
              <a:ahLst/>
              <a:cxnLst/>
              <a:rect l="l" t="t" r="r" b="b"/>
              <a:pathLst>
                <a:path w="13777" h="9280" extrusionOk="0">
                  <a:moveTo>
                    <a:pt x="1077" y="1"/>
                  </a:moveTo>
                  <a:lnTo>
                    <a:pt x="0" y="1869"/>
                  </a:lnTo>
                  <a:lnTo>
                    <a:pt x="12700" y="9280"/>
                  </a:lnTo>
                  <a:lnTo>
                    <a:pt x="13776" y="7411"/>
                  </a:lnTo>
                  <a:lnTo>
                    <a:pt x="1077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282;p26">
              <a:extLst>
                <a:ext uri="{FF2B5EF4-FFF2-40B4-BE49-F238E27FC236}">
                  <a16:creationId xmlns:a16="http://schemas.microsoft.com/office/drawing/2014/main" id="{4BBBF74E-77FA-FEA3-1370-D312CD82D12A}"/>
                </a:ext>
              </a:extLst>
            </p:cNvPr>
            <p:cNvSpPr/>
            <p:nvPr/>
          </p:nvSpPr>
          <p:spPr>
            <a:xfrm>
              <a:off x="4263250" y="2574425"/>
              <a:ext cx="749800" cy="292975"/>
            </a:xfrm>
            <a:custGeom>
              <a:avLst/>
              <a:gdLst/>
              <a:ahLst/>
              <a:cxnLst/>
              <a:rect l="l" t="t" r="r" b="b"/>
              <a:pathLst>
                <a:path w="29992" h="11719" extrusionOk="0">
                  <a:moveTo>
                    <a:pt x="29294" y="1"/>
                  </a:moveTo>
                  <a:lnTo>
                    <a:pt x="1" y="9692"/>
                  </a:lnTo>
                  <a:lnTo>
                    <a:pt x="666" y="11718"/>
                  </a:lnTo>
                  <a:lnTo>
                    <a:pt x="29991" y="2028"/>
                  </a:lnTo>
                  <a:lnTo>
                    <a:pt x="29294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283;p26">
              <a:extLst>
                <a:ext uri="{FF2B5EF4-FFF2-40B4-BE49-F238E27FC236}">
                  <a16:creationId xmlns:a16="http://schemas.microsoft.com/office/drawing/2014/main" id="{AD58A44F-5C54-099C-EA47-F45B5FE4A42B}"/>
                </a:ext>
              </a:extLst>
            </p:cNvPr>
            <p:cNvSpPr/>
            <p:nvPr/>
          </p:nvSpPr>
          <p:spPr>
            <a:xfrm>
              <a:off x="2652075" y="2671025"/>
              <a:ext cx="598575" cy="227250"/>
            </a:xfrm>
            <a:custGeom>
              <a:avLst/>
              <a:gdLst/>
              <a:ahLst/>
              <a:cxnLst/>
              <a:rect l="l" t="t" r="r" b="b"/>
              <a:pathLst>
                <a:path w="23943" h="9090" extrusionOk="0">
                  <a:moveTo>
                    <a:pt x="603" y="0"/>
                  </a:moveTo>
                  <a:lnTo>
                    <a:pt x="1" y="2091"/>
                  </a:lnTo>
                  <a:lnTo>
                    <a:pt x="23309" y="9089"/>
                  </a:lnTo>
                  <a:lnTo>
                    <a:pt x="23943" y="6999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84;p26">
              <a:extLst>
                <a:ext uri="{FF2B5EF4-FFF2-40B4-BE49-F238E27FC236}">
                  <a16:creationId xmlns:a16="http://schemas.microsoft.com/office/drawing/2014/main" id="{94ECD893-796C-F7CB-34EB-8C81718954F7}"/>
                </a:ext>
              </a:extLst>
            </p:cNvPr>
            <p:cNvSpPr/>
            <p:nvPr/>
          </p:nvSpPr>
          <p:spPr>
            <a:xfrm>
              <a:off x="2920475" y="3168225"/>
              <a:ext cx="183725" cy="183700"/>
            </a:xfrm>
            <a:custGeom>
              <a:avLst/>
              <a:gdLst/>
              <a:ahLst/>
              <a:cxnLst/>
              <a:rect l="l" t="t" r="r" b="b"/>
              <a:pathLst>
                <a:path w="7349" h="7348" extrusionOk="0">
                  <a:moveTo>
                    <a:pt x="3674" y="2154"/>
                  </a:moveTo>
                  <a:cubicBezTo>
                    <a:pt x="4498" y="2154"/>
                    <a:pt x="5195" y="2851"/>
                    <a:pt x="5195" y="3674"/>
                  </a:cubicBezTo>
                  <a:cubicBezTo>
                    <a:pt x="5195" y="4498"/>
                    <a:pt x="4498" y="5194"/>
                    <a:pt x="3674" y="5194"/>
                  </a:cubicBezTo>
                  <a:cubicBezTo>
                    <a:pt x="2851" y="5194"/>
                    <a:pt x="2154" y="4498"/>
                    <a:pt x="2154" y="3674"/>
                  </a:cubicBezTo>
                  <a:cubicBezTo>
                    <a:pt x="2154" y="2851"/>
                    <a:pt x="2851" y="2154"/>
                    <a:pt x="3674" y="2154"/>
                  </a:cubicBezTo>
                  <a:close/>
                  <a:moveTo>
                    <a:pt x="3674" y="1"/>
                  </a:moveTo>
                  <a:cubicBezTo>
                    <a:pt x="1648" y="1"/>
                    <a:pt x="1" y="1647"/>
                    <a:pt x="1" y="3674"/>
                  </a:cubicBezTo>
                  <a:cubicBezTo>
                    <a:pt x="1" y="5701"/>
                    <a:pt x="1648" y="7348"/>
                    <a:pt x="3674" y="7348"/>
                  </a:cubicBezTo>
                  <a:cubicBezTo>
                    <a:pt x="5701" y="7348"/>
                    <a:pt x="7348" y="5701"/>
                    <a:pt x="7348" y="3674"/>
                  </a:cubicBezTo>
                  <a:cubicBezTo>
                    <a:pt x="7348" y="1647"/>
                    <a:pt x="5701" y="1"/>
                    <a:pt x="367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85;p26">
              <a:extLst>
                <a:ext uri="{FF2B5EF4-FFF2-40B4-BE49-F238E27FC236}">
                  <a16:creationId xmlns:a16="http://schemas.microsoft.com/office/drawing/2014/main" id="{0E4B0901-F224-EA82-E38A-EDD6986111F9}"/>
                </a:ext>
              </a:extLst>
            </p:cNvPr>
            <p:cNvSpPr/>
            <p:nvPr/>
          </p:nvSpPr>
          <p:spPr>
            <a:xfrm>
              <a:off x="3062200" y="3162675"/>
              <a:ext cx="186075" cy="91075"/>
            </a:xfrm>
            <a:custGeom>
              <a:avLst/>
              <a:gdLst/>
              <a:ahLst/>
              <a:cxnLst/>
              <a:rect l="l" t="t" r="r" b="b"/>
              <a:pathLst>
                <a:path w="7443" h="3643" extrusionOk="0">
                  <a:moveTo>
                    <a:pt x="6999" y="1"/>
                  </a:moveTo>
                  <a:lnTo>
                    <a:pt x="1" y="1521"/>
                  </a:lnTo>
                  <a:lnTo>
                    <a:pt x="476" y="3643"/>
                  </a:lnTo>
                  <a:lnTo>
                    <a:pt x="7443" y="2123"/>
                  </a:lnTo>
                  <a:lnTo>
                    <a:pt x="6999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86;p26">
              <a:extLst>
                <a:ext uri="{FF2B5EF4-FFF2-40B4-BE49-F238E27FC236}">
                  <a16:creationId xmlns:a16="http://schemas.microsoft.com/office/drawing/2014/main" id="{B74A1E4C-EED7-FF20-4A60-3E74C5FF2B66}"/>
                </a:ext>
              </a:extLst>
            </p:cNvPr>
            <p:cNvSpPr/>
            <p:nvPr/>
          </p:nvSpPr>
          <p:spPr>
            <a:xfrm>
              <a:off x="2917325" y="3359025"/>
              <a:ext cx="447350" cy="280300"/>
            </a:xfrm>
            <a:custGeom>
              <a:avLst/>
              <a:gdLst/>
              <a:ahLst/>
              <a:cxnLst/>
              <a:rect l="l" t="t" r="r" b="b"/>
              <a:pathLst>
                <a:path w="17894" h="11212" extrusionOk="0">
                  <a:moveTo>
                    <a:pt x="16848" y="1"/>
                  </a:moveTo>
                  <a:lnTo>
                    <a:pt x="0" y="9311"/>
                  </a:lnTo>
                  <a:lnTo>
                    <a:pt x="1045" y="11212"/>
                  </a:lnTo>
                  <a:lnTo>
                    <a:pt x="17893" y="1901"/>
                  </a:lnTo>
                  <a:lnTo>
                    <a:pt x="1684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87;p26">
              <a:extLst>
                <a:ext uri="{FF2B5EF4-FFF2-40B4-BE49-F238E27FC236}">
                  <a16:creationId xmlns:a16="http://schemas.microsoft.com/office/drawing/2014/main" id="{EB8938C2-2E7D-0D54-8932-7255C9C381FA}"/>
                </a:ext>
              </a:extLst>
            </p:cNvPr>
            <p:cNvSpPr/>
            <p:nvPr/>
          </p:nvSpPr>
          <p:spPr>
            <a:xfrm>
              <a:off x="4016225" y="3644850"/>
              <a:ext cx="184500" cy="183700"/>
            </a:xfrm>
            <a:custGeom>
              <a:avLst/>
              <a:gdLst/>
              <a:ahLst/>
              <a:cxnLst/>
              <a:rect l="l" t="t" r="r" b="b"/>
              <a:pathLst>
                <a:path w="7380" h="7348" extrusionOk="0">
                  <a:moveTo>
                    <a:pt x="3706" y="2154"/>
                  </a:moveTo>
                  <a:cubicBezTo>
                    <a:pt x="4529" y="2154"/>
                    <a:pt x="5195" y="2850"/>
                    <a:pt x="5195" y="3674"/>
                  </a:cubicBezTo>
                  <a:cubicBezTo>
                    <a:pt x="5195" y="4497"/>
                    <a:pt x="4529" y="5194"/>
                    <a:pt x="3706" y="5194"/>
                  </a:cubicBezTo>
                  <a:cubicBezTo>
                    <a:pt x="2851" y="5194"/>
                    <a:pt x="2186" y="4497"/>
                    <a:pt x="2186" y="3674"/>
                  </a:cubicBezTo>
                  <a:cubicBezTo>
                    <a:pt x="2186" y="2850"/>
                    <a:pt x="2851" y="2154"/>
                    <a:pt x="3706" y="2154"/>
                  </a:cubicBezTo>
                  <a:close/>
                  <a:moveTo>
                    <a:pt x="3706" y="0"/>
                  </a:moveTo>
                  <a:cubicBezTo>
                    <a:pt x="1648" y="0"/>
                    <a:pt x="1" y="1647"/>
                    <a:pt x="1" y="3674"/>
                  </a:cubicBezTo>
                  <a:cubicBezTo>
                    <a:pt x="1" y="5701"/>
                    <a:pt x="1648" y="7347"/>
                    <a:pt x="3706" y="7347"/>
                  </a:cubicBezTo>
                  <a:cubicBezTo>
                    <a:pt x="5733" y="7347"/>
                    <a:pt x="7380" y="5701"/>
                    <a:pt x="7380" y="3674"/>
                  </a:cubicBezTo>
                  <a:cubicBezTo>
                    <a:pt x="7380" y="1647"/>
                    <a:pt x="5733" y="0"/>
                    <a:pt x="370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88;p26">
              <a:extLst>
                <a:ext uri="{FF2B5EF4-FFF2-40B4-BE49-F238E27FC236}">
                  <a16:creationId xmlns:a16="http://schemas.microsoft.com/office/drawing/2014/main" id="{D4E41ABA-5048-C749-79B7-65AC78196389}"/>
                </a:ext>
              </a:extLst>
            </p:cNvPr>
            <p:cNvSpPr/>
            <p:nvPr/>
          </p:nvSpPr>
          <p:spPr>
            <a:xfrm>
              <a:off x="3987725" y="3503925"/>
              <a:ext cx="121175" cy="178950"/>
            </a:xfrm>
            <a:custGeom>
              <a:avLst/>
              <a:gdLst/>
              <a:ahLst/>
              <a:cxnLst/>
              <a:rect l="l" t="t" r="r" b="b"/>
              <a:pathLst>
                <a:path w="4847" h="7158" extrusionOk="0">
                  <a:moveTo>
                    <a:pt x="1964" y="0"/>
                  </a:moveTo>
                  <a:lnTo>
                    <a:pt x="1" y="919"/>
                  </a:lnTo>
                  <a:lnTo>
                    <a:pt x="2883" y="7157"/>
                  </a:lnTo>
                  <a:lnTo>
                    <a:pt x="4846" y="6239"/>
                  </a:lnTo>
                  <a:lnTo>
                    <a:pt x="1964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89;p26">
              <a:extLst>
                <a:ext uri="{FF2B5EF4-FFF2-40B4-BE49-F238E27FC236}">
                  <a16:creationId xmlns:a16="http://schemas.microsoft.com/office/drawing/2014/main" id="{D2CD8875-91DA-8798-B78F-9C11B3BD7DB5}"/>
                </a:ext>
              </a:extLst>
            </p:cNvPr>
            <p:cNvSpPr/>
            <p:nvPr/>
          </p:nvSpPr>
          <p:spPr>
            <a:xfrm>
              <a:off x="3312375" y="2224300"/>
              <a:ext cx="191625" cy="184175"/>
            </a:xfrm>
            <a:custGeom>
              <a:avLst/>
              <a:gdLst/>
              <a:ahLst/>
              <a:cxnLst/>
              <a:rect l="l" t="t" r="r" b="b"/>
              <a:pathLst>
                <a:path w="7665" h="7367" extrusionOk="0">
                  <a:moveTo>
                    <a:pt x="3825" y="2189"/>
                  </a:moveTo>
                  <a:cubicBezTo>
                    <a:pt x="4599" y="2189"/>
                    <a:pt x="5261" y="2773"/>
                    <a:pt x="5321" y="3587"/>
                  </a:cubicBezTo>
                  <a:cubicBezTo>
                    <a:pt x="5385" y="4410"/>
                    <a:pt x="4783" y="5139"/>
                    <a:pt x="3928" y="5202"/>
                  </a:cubicBezTo>
                  <a:cubicBezTo>
                    <a:pt x="3890" y="5205"/>
                    <a:pt x="3852" y="5206"/>
                    <a:pt x="3814" y="5206"/>
                  </a:cubicBezTo>
                  <a:cubicBezTo>
                    <a:pt x="3039" y="5206"/>
                    <a:pt x="2373" y="4594"/>
                    <a:pt x="2313" y="3808"/>
                  </a:cubicBezTo>
                  <a:cubicBezTo>
                    <a:pt x="2250" y="2985"/>
                    <a:pt x="2883" y="2257"/>
                    <a:pt x="3706" y="2193"/>
                  </a:cubicBezTo>
                  <a:cubicBezTo>
                    <a:pt x="3746" y="2190"/>
                    <a:pt x="3786" y="2189"/>
                    <a:pt x="3825" y="2189"/>
                  </a:cubicBezTo>
                  <a:close/>
                  <a:moveTo>
                    <a:pt x="3784" y="1"/>
                  </a:moveTo>
                  <a:cubicBezTo>
                    <a:pt x="3706" y="1"/>
                    <a:pt x="3627" y="3"/>
                    <a:pt x="3548" y="8"/>
                  </a:cubicBezTo>
                  <a:cubicBezTo>
                    <a:pt x="1521" y="167"/>
                    <a:pt x="1" y="1940"/>
                    <a:pt x="159" y="3967"/>
                  </a:cubicBezTo>
                  <a:cubicBezTo>
                    <a:pt x="310" y="5896"/>
                    <a:pt x="1896" y="7367"/>
                    <a:pt x="3797" y="7367"/>
                  </a:cubicBezTo>
                  <a:cubicBezTo>
                    <a:pt x="3892" y="7367"/>
                    <a:pt x="3989" y="7363"/>
                    <a:pt x="4086" y="7355"/>
                  </a:cubicBezTo>
                  <a:cubicBezTo>
                    <a:pt x="6113" y="7229"/>
                    <a:pt x="7665" y="5455"/>
                    <a:pt x="7507" y="3428"/>
                  </a:cubicBezTo>
                  <a:cubicBezTo>
                    <a:pt x="7354" y="1481"/>
                    <a:pt x="5711" y="1"/>
                    <a:pt x="378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90;p26">
              <a:extLst>
                <a:ext uri="{FF2B5EF4-FFF2-40B4-BE49-F238E27FC236}">
                  <a16:creationId xmlns:a16="http://schemas.microsoft.com/office/drawing/2014/main" id="{E23D0BB8-AF5B-9097-7D91-E707B4E61D1D}"/>
                </a:ext>
              </a:extLst>
            </p:cNvPr>
            <p:cNvSpPr/>
            <p:nvPr/>
          </p:nvSpPr>
          <p:spPr>
            <a:xfrm>
              <a:off x="3412925" y="2366200"/>
              <a:ext cx="131475" cy="177375"/>
            </a:xfrm>
            <a:custGeom>
              <a:avLst/>
              <a:gdLst/>
              <a:ahLst/>
              <a:cxnLst/>
              <a:rect l="l" t="t" r="r" b="b"/>
              <a:pathLst>
                <a:path w="5259" h="7095" extrusionOk="0">
                  <a:moveTo>
                    <a:pt x="1901" y="1"/>
                  </a:moveTo>
                  <a:lnTo>
                    <a:pt x="1" y="1078"/>
                  </a:lnTo>
                  <a:lnTo>
                    <a:pt x="3358" y="7095"/>
                  </a:lnTo>
                  <a:lnTo>
                    <a:pt x="5258" y="601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91;p26">
              <a:extLst>
                <a:ext uri="{FF2B5EF4-FFF2-40B4-BE49-F238E27FC236}">
                  <a16:creationId xmlns:a16="http://schemas.microsoft.com/office/drawing/2014/main" id="{10EDB527-3A3F-BA7B-1DFB-680FDDA9342A}"/>
                </a:ext>
              </a:extLst>
            </p:cNvPr>
            <p:cNvSpPr/>
            <p:nvPr/>
          </p:nvSpPr>
          <p:spPr>
            <a:xfrm>
              <a:off x="4122325" y="2059275"/>
              <a:ext cx="209825" cy="184225"/>
            </a:xfrm>
            <a:custGeom>
              <a:avLst/>
              <a:gdLst/>
              <a:ahLst/>
              <a:cxnLst/>
              <a:rect l="l" t="t" r="r" b="b"/>
              <a:pathLst>
                <a:path w="8393" h="7369" extrusionOk="0">
                  <a:moveTo>
                    <a:pt x="4183" y="2167"/>
                  </a:moveTo>
                  <a:cubicBezTo>
                    <a:pt x="4666" y="2167"/>
                    <a:pt x="5150" y="2404"/>
                    <a:pt x="5448" y="2841"/>
                  </a:cubicBezTo>
                  <a:cubicBezTo>
                    <a:pt x="5923" y="3537"/>
                    <a:pt x="5733" y="4487"/>
                    <a:pt x="5036" y="4962"/>
                  </a:cubicBezTo>
                  <a:cubicBezTo>
                    <a:pt x="4780" y="5125"/>
                    <a:pt x="4491" y="5202"/>
                    <a:pt x="4204" y="5202"/>
                  </a:cubicBezTo>
                  <a:cubicBezTo>
                    <a:pt x="3710" y="5202"/>
                    <a:pt x="3226" y="4972"/>
                    <a:pt x="2946" y="4551"/>
                  </a:cubicBezTo>
                  <a:cubicBezTo>
                    <a:pt x="2471" y="3854"/>
                    <a:pt x="2661" y="2904"/>
                    <a:pt x="3357" y="2429"/>
                  </a:cubicBezTo>
                  <a:cubicBezTo>
                    <a:pt x="3606" y="2251"/>
                    <a:pt x="3894" y="2167"/>
                    <a:pt x="4183" y="2167"/>
                  </a:cubicBezTo>
                  <a:close/>
                  <a:moveTo>
                    <a:pt x="4170" y="1"/>
                  </a:moveTo>
                  <a:cubicBezTo>
                    <a:pt x="3467" y="1"/>
                    <a:pt x="2756" y="201"/>
                    <a:pt x="2122" y="624"/>
                  </a:cubicBezTo>
                  <a:cubicBezTo>
                    <a:pt x="444" y="1764"/>
                    <a:pt x="0" y="4076"/>
                    <a:pt x="1141" y="5754"/>
                  </a:cubicBezTo>
                  <a:cubicBezTo>
                    <a:pt x="1853" y="6802"/>
                    <a:pt x="3009" y="7369"/>
                    <a:pt x="4186" y="7369"/>
                  </a:cubicBezTo>
                  <a:cubicBezTo>
                    <a:pt x="4894" y="7369"/>
                    <a:pt x="5609" y="7164"/>
                    <a:pt x="6239" y="6736"/>
                  </a:cubicBezTo>
                  <a:cubicBezTo>
                    <a:pt x="7949" y="5627"/>
                    <a:pt x="8393" y="3316"/>
                    <a:pt x="7253" y="1637"/>
                  </a:cubicBezTo>
                  <a:cubicBezTo>
                    <a:pt x="6535" y="581"/>
                    <a:pt x="5365" y="1"/>
                    <a:pt x="417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92;p26">
              <a:extLst>
                <a:ext uri="{FF2B5EF4-FFF2-40B4-BE49-F238E27FC236}">
                  <a16:creationId xmlns:a16="http://schemas.microsoft.com/office/drawing/2014/main" id="{BD2A51FF-E87A-60BB-2B70-4143227EB99B}"/>
                </a:ext>
              </a:extLst>
            </p:cNvPr>
            <p:cNvSpPr/>
            <p:nvPr/>
          </p:nvSpPr>
          <p:spPr>
            <a:xfrm>
              <a:off x="3978225" y="2193625"/>
              <a:ext cx="231225" cy="346000"/>
            </a:xfrm>
            <a:custGeom>
              <a:avLst/>
              <a:gdLst/>
              <a:ahLst/>
              <a:cxnLst/>
              <a:rect l="l" t="t" r="r" b="b"/>
              <a:pathLst>
                <a:path w="9249" h="13840" extrusionOk="0">
                  <a:moveTo>
                    <a:pt x="7411" y="0"/>
                  </a:moveTo>
                  <a:lnTo>
                    <a:pt x="1" y="12731"/>
                  </a:lnTo>
                  <a:lnTo>
                    <a:pt x="1869" y="13839"/>
                  </a:lnTo>
                  <a:lnTo>
                    <a:pt x="9248" y="1140"/>
                  </a:lnTo>
                  <a:lnTo>
                    <a:pt x="741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93;p26">
              <a:extLst>
                <a:ext uri="{FF2B5EF4-FFF2-40B4-BE49-F238E27FC236}">
                  <a16:creationId xmlns:a16="http://schemas.microsoft.com/office/drawing/2014/main" id="{711CB461-EE9B-D461-DBDA-82F3B06594D2}"/>
                </a:ext>
              </a:extLst>
            </p:cNvPr>
            <p:cNvSpPr/>
            <p:nvPr/>
          </p:nvSpPr>
          <p:spPr>
            <a:xfrm>
              <a:off x="3189675" y="2450925"/>
              <a:ext cx="1152775" cy="1152775"/>
            </a:xfrm>
            <a:custGeom>
              <a:avLst/>
              <a:gdLst/>
              <a:ahLst/>
              <a:cxnLst/>
              <a:rect l="l" t="t" r="r" b="b"/>
              <a:pathLst>
                <a:path w="46111" h="46111" extrusionOk="0">
                  <a:moveTo>
                    <a:pt x="23055" y="2439"/>
                  </a:moveTo>
                  <a:cubicBezTo>
                    <a:pt x="27616" y="2439"/>
                    <a:pt x="31828" y="3927"/>
                    <a:pt x="35248" y="6461"/>
                  </a:cubicBezTo>
                  <a:cubicBezTo>
                    <a:pt x="39428" y="9501"/>
                    <a:pt x="42405" y="14093"/>
                    <a:pt x="43355" y="19382"/>
                  </a:cubicBezTo>
                  <a:cubicBezTo>
                    <a:pt x="43577" y="20585"/>
                    <a:pt x="43672" y="21820"/>
                    <a:pt x="43672" y="23055"/>
                  </a:cubicBezTo>
                  <a:cubicBezTo>
                    <a:pt x="43672" y="34425"/>
                    <a:pt x="34425" y="43672"/>
                    <a:pt x="23055" y="43672"/>
                  </a:cubicBezTo>
                  <a:cubicBezTo>
                    <a:pt x="11686" y="43672"/>
                    <a:pt x="2439" y="34425"/>
                    <a:pt x="2439" y="23055"/>
                  </a:cubicBezTo>
                  <a:cubicBezTo>
                    <a:pt x="2439" y="18970"/>
                    <a:pt x="3642" y="15170"/>
                    <a:pt x="5701" y="11971"/>
                  </a:cubicBezTo>
                  <a:cubicBezTo>
                    <a:pt x="7158" y="9660"/>
                    <a:pt x="9089" y="7696"/>
                    <a:pt x="11338" y="6113"/>
                  </a:cubicBezTo>
                  <a:cubicBezTo>
                    <a:pt x="14663" y="3801"/>
                    <a:pt x="18717" y="2439"/>
                    <a:pt x="23055" y="2439"/>
                  </a:cubicBezTo>
                  <a:close/>
                  <a:moveTo>
                    <a:pt x="23055" y="1"/>
                  </a:moveTo>
                  <a:cubicBezTo>
                    <a:pt x="18115" y="1"/>
                    <a:pt x="13523" y="1584"/>
                    <a:pt x="9754" y="4244"/>
                  </a:cubicBezTo>
                  <a:cubicBezTo>
                    <a:pt x="7316" y="5986"/>
                    <a:pt x="5194" y="8203"/>
                    <a:pt x="3579" y="10736"/>
                  </a:cubicBezTo>
                  <a:cubicBezTo>
                    <a:pt x="1330" y="14315"/>
                    <a:pt x="0" y="18527"/>
                    <a:pt x="0" y="23055"/>
                  </a:cubicBezTo>
                  <a:cubicBezTo>
                    <a:pt x="0" y="35786"/>
                    <a:pt x="10356" y="46110"/>
                    <a:pt x="23055" y="46110"/>
                  </a:cubicBezTo>
                  <a:cubicBezTo>
                    <a:pt x="35786" y="46110"/>
                    <a:pt x="46110" y="35786"/>
                    <a:pt x="46110" y="23055"/>
                  </a:cubicBezTo>
                  <a:cubicBezTo>
                    <a:pt x="46110" y="21757"/>
                    <a:pt x="46015" y="20459"/>
                    <a:pt x="45794" y="19192"/>
                  </a:cubicBezTo>
                  <a:cubicBezTo>
                    <a:pt x="44780" y="13111"/>
                    <a:pt x="41360" y="7854"/>
                    <a:pt x="36546" y="4371"/>
                  </a:cubicBezTo>
                  <a:cubicBezTo>
                    <a:pt x="32746" y="1616"/>
                    <a:pt x="28091" y="1"/>
                    <a:pt x="2305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94;p26">
              <a:extLst>
                <a:ext uri="{FF2B5EF4-FFF2-40B4-BE49-F238E27FC236}">
                  <a16:creationId xmlns:a16="http://schemas.microsoft.com/office/drawing/2014/main" id="{1B5480F9-526C-1D38-B37E-CB05F3C29674}"/>
                </a:ext>
              </a:extLst>
            </p:cNvPr>
            <p:cNvSpPr/>
            <p:nvPr/>
          </p:nvSpPr>
          <p:spPr>
            <a:xfrm>
              <a:off x="2696425" y="3599725"/>
              <a:ext cx="187675" cy="187650"/>
            </a:xfrm>
            <a:custGeom>
              <a:avLst/>
              <a:gdLst/>
              <a:ahLst/>
              <a:cxnLst/>
              <a:rect l="l" t="t" r="r" b="b"/>
              <a:pathLst>
                <a:path w="7507" h="7506" extrusionOk="0">
                  <a:moveTo>
                    <a:pt x="3769" y="2280"/>
                  </a:moveTo>
                  <a:cubicBezTo>
                    <a:pt x="4624" y="2280"/>
                    <a:pt x="5321" y="3009"/>
                    <a:pt x="5321" y="3864"/>
                  </a:cubicBezTo>
                  <a:cubicBezTo>
                    <a:pt x="5321" y="4719"/>
                    <a:pt x="4624" y="5415"/>
                    <a:pt x="3769" y="5415"/>
                  </a:cubicBezTo>
                  <a:lnTo>
                    <a:pt x="3737" y="5415"/>
                  </a:lnTo>
                  <a:cubicBezTo>
                    <a:pt x="2882" y="5415"/>
                    <a:pt x="2186" y="4687"/>
                    <a:pt x="2186" y="3864"/>
                  </a:cubicBezTo>
                  <a:cubicBezTo>
                    <a:pt x="2186" y="3009"/>
                    <a:pt x="2882" y="2312"/>
                    <a:pt x="3737" y="2280"/>
                  </a:cubicBezTo>
                  <a:close/>
                  <a:moveTo>
                    <a:pt x="3009" y="0"/>
                  </a:moveTo>
                  <a:cubicBezTo>
                    <a:pt x="2914" y="0"/>
                    <a:pt x="2819" y="63"/>
                    <a:pt x="2787" y="158"/>
                  </a:cubicBezTo>
                  <a:lnTo>
                    <a:pt x="2597" y="982"/>
                  </a:lnTo>
                  <a:lnTo>
                    <a:pt x="1901" y="538"/>
                  </a:lnTo>
                  <a:cubicBezTo>
                    <a:pt x="1864" y="514"/>
                    <a:pt x="1828" y="504"/>
                    <a:pt x="1792" y="504"/>
                  </a:cubicBezTo>
                  <a:cubicBezTo>
                    <a:pt x="1733" y="504"/>
                    <a:pt x="1674" y="531"/>
                    <a:pt x="1616" y="570"/>
                  </a:cubicBezTo>
                  <a:lnTo>
                    <a:pt x="571" y="1615"/>
                  </a:lnTo>
                  <a:cubicBezTo>
                    <a:pt x="507" y="1710"/>
                    <a:pt x="475" y="1805"/>
                    <a:pt x="539" y="1900"/>
                  </a:cubicBezTo>
                  <a:lnTo>
                    <a:pt x="982" y="2597"/>
                  </a:lnTo>
                  <a:lnTo>
                    <a:pt x="159" y="2787"/>
                  </a:lnTo>
                  <a:cubicBezTo>
                    <a:pt x="64" y="2819"/>
                    <a:pt x="0" y="2914"/>
                    <a:pt x="0" y="3009"/>
                  </a:cubicBezTo>
                  <a:lnTo>
                    <a:pt x="0" y="4497"/>
                  </a:lnTo>
                  <a:cubicBezTo>
                    <a:pt x="0" y="4592"/>
                    <a:pt x="64" y="4687"/>
                    <a:pt x="159" y="4719"/>
                  </a:cubicBezTo>
                  <a:lnTo>
                    <a:pt x="982" y="4909"/>
                  </a:lnTo>
                  <a:lnTo>
                    <a:pt x="539" y="5605"/>
                  </a:lnTo>
                  <a:cubicBezTo>
                    <a:pt x="475" y="5700"/>
                    <a:pt x="507" y="5795"/>
                    <a:pt x="571" y="5891"/>
                  </a:cubicBezTo>
                  <a:lnTo>
                    <a:pt x="1616" y="6936"/>
                  </a:lnTo>
                  <a:cubicBezTo>
                    <a:pt x="1674" y="6975"/>
                    <a:pt x="1733" y="7002"/>
                    <a:pt x="1792" y="7002"/>
                  </a:cubicBezTo>
                  <a:cubicBezTo>
                    <a:pt x="1828" y="7002"/>
                    <a:pt x="1864" y="6991"/>
                    <a:pt x="1901" y="6967"/>
                  </a:cubicBezTo>
                  <a:lnTo>
                    <a:pt x="2597" y="6524"/>
                  </a:lnTo>
                  <a:lnTo>
                    <a:pt x="2787" y="7316"/>
                  </a:lnTo>
                  <a:cubicBezTo>
                    <a:pt x="2819" y="7442"/>
                    <a:pt x="2914" y="7506"/>
                    <a:pt x="3009" y="7506"/>
                  </a:cubicBezTo>
                  <a:lnTo>
                    <a:pt x="4497" y="7506"/>
                  </a:lnTo>
                  <a:cubicBezTo>
                    <a:pt x="4592" y="7506"/>
                    <a:pt x="4687" y="7442"/>
                    <a:pt x="4719" y="7316"/>
                  </a:cubicBezTo>
                  <a:lnTo>
                    <a:pt x="4909" y="6524"/>
                  </a:lnTo>
                  <a:lnTo>
                    <a:pt x="5606" y="6967"/>
                  </a:lnTo>
                  <a:cubicBezTo>
                    <a:pt x="5642" y="6991"/>
                    <a:pt x="5683" y="7002"/>
                    <a:pt x="5723" y="7002"/>
                  </a:cubicBezTo>
                  <a:cubicBezTo>
                    <a:pt x="5788" y="7002"/>
                    <a:pt x="5852" y="6975"/>
                    <a:pt x="5891" y="6936"/>
                  </a:cubicBezTo>
                  <a:lnTo>
                    <a:pt x="6936" y="5891"/>
                  </a:lnTo>
                  <a:cubicBezTo>
                    <a:pt x="6999" y="5795"/>
                    <a:pt x="7031" y="5669"/>
                    <a:pt x="6968" y="5605"/>
                  </a:cubicBezTo>
                  <a:lnTo>
                    <a:pt x="6524" y="4909"/>
                  </a:lnTo>
                  <a:lnTo>
                    <a:pt x="7316" y="4719"/>
                  </a:lnTo>
                  <a:cubicBezTo>
                    <a:pt x="7443" y="4687"/>
                    <a:pt x="7506" y="4592"/>
                    <a:pt x="7506" y="4497"/>
                  </a:cubicBezTo>
                  <a:lnTo>
                    <a:pt x="7506" y="3009"/>
                  </a:lnTo>
                  <a:cubicBezTo>
                    <a:pt x="7506" y="2914"/>
                    <a:pt x="7443" y="2819"/>
                    <a:pt x="7348" y="2787"/>
                  </a:cubicBezTo>
                  <a:lnTo>
                    <a:pt x="6524" y="2597"/>
                  </a:lnTo>
                  <a:lnTo>
                    <a:pt x="6968" y="1900"/>
                  </a:lnTo>
                  <a:cubicBezTo>
                    <a:pt x="7031" y="1805"/>
                    <a:pt x="6999" y="1710"/>
                    <a:pt x="6936" y="1615"/>
                  </a:cubicBezTo>
                  <a:lnTo>
                    <a:pt x="5891" y="570"/>
                  </a:lnTo>
                  <a:cubicBezTo>
                    <a:pt x="5832" y="531"/>
                    <a:pt x="5773" y="504"/>
                    <a:pt x="5715" y="504"/>
                  </a:cubicBezTo>
                  <a:cubicBezTo>
                    <a:pt x="5678" y="504"/>
                    <a:pt x="5642" y="514"/>
                    <a:pt x="5606" y="538"/>
                  </a:cubicBezTo>
                  <a:lnTo>
                    <a:pt x="4909" y="982"/>
                  </a:lnTo>
                  <a:lnTo>
                    <a:pt x="4719" y="158"/>
                  </a:lnTo>
                  <a:cubicBezTo>
                    <a:pt x="4687" y="63"/>
                    <a:pt x="4592" y="0"/>
                    <a:pt x="449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95;p26">
              <a:extLst>
                <a:ext uri="{FF2B5EF4-FFF2-40B4-BE49-F238E27FC236}">
                  <a16:creationId xmlns:a16="http://schemas.microsoft.com/office/drawing/2014/main" id="{D6A999C8-8187-2080-348D-AFA72635E1B1}"/>
                </a:ext>
              </a:extLst>
            </p:cNvPr>
            <p:cNvSpPr/>
            <p:nvPr/>
          </p:nvSpPr>
          <p:spPr>
            <a:xfrm>
              <a:off x="5064475" y="2405000"/>
              <a:ext cx="264475" cy="236750"/>
            </a:xfrm>
            <a:custGeom>
              <a:avLst/>
              <a:gdLst/>
              <a:ahLst/>
              <a:cxnLst/>
              <a:rect l="l" t="t" r="r" b="b"/>
              <a:pathLst>
                <a:path w="10579" h="9470" extrusionOk="0">
                  <a:moveTo>
                    <a:pt x="3294" y="3959"/>
                  </a:moveTo>
                  <a:cubicBezTo>
                    <a:pt x="3643" y="3959"/>
                    <a:pt x="3928" y="4244"/>
                    <a:pt x="3928" y="4593"/>
                  </a:cubicBezTo>
                  <a:cubicBezTo>
                    <a:pt x="3928" y="4941"/>
                    <a:pt x="3643" y="5226"/>
                    <a:pt x="3294" y="5226"/>
                  </a:cubicBezTo>
                  <a:cubicBezTo>
                    <a:pt x="2946" y="5226"/>
                    <a:pt x="2661" y="4941"/>
                    <a:pt x="2661" y="4593"/>
                  </a:cubicBezTo>
                  <a:cubicBezTo>
                    <a:pt x="2661" y="4244"/>
                    <a:pt x="2946" y="3959"/>
                    <a:pt x="3294" y="3959"/>
                  </a:cubicBezTo>
                  <a:close/>
                  <a:moveTo>
                    <a:pt x="5289" y="3959"/>
                  </a:moveTo>
                  <a:cubicBezTo>
                    <a:pt x="5638" y="3959"/>
                    <a:pt x="5923" y="4244"/>
                    <a:pt x="5923" y="4593"/>
                  </a:cubicBezTo>
                  <a:cubicBezTo>
                    <a:pt x="5923" y="4941"/>
                    <a:pt x="5638" y="5226"/>
                    <a:pt x="5289" y="5226"/>
                  </a:cubicBezTo>
                  <a:cubicBezTo>
                    <a:pt x="4941" y="5226"/>
                    <a:pt x="4656" y="4941"/>
                    <a:pt x="4656" y="4593"/>
                  </a:cubicBezTo>
                  <a:cubicBezTo>
                    <a:pt x="4656" y="4244"/>
                    <a:pt x="4941" y="3959"/>
                    <a:pt x="5289" y="3959"/>
                  </a:cubicBezTo>
                  <a:close/>
                  <a:moveTo>
                    <a:pt x="7221" y="3959"/>
                  </a:moveTo>
                  <a:cubicBezTo>
                    <a:pt x="7570" y="3959"/>
                    <a:pt x="7855" y="4244"/>
                    <a:pt x="7855" y="4593"/>
                  </a:cubicBezTo>
                  <a:cubicBezTo>
                    <a:pt x="7855" y="4941"/>
                    <a:pt x="7570" y="5226"/>
                    <a:pt x="7221" y="5226"/>
                  </a:cubicBezTo>
                  <a:cubicBezTo>
                    <a:pt x="6873" y="5226"/>
                    <a:pt x="6588" y="4941"/>
                    <a:pt x="6588" y="4593"/>
                  </a:cubicBezTo>
                  <a:cubicBezTo>
                    <a:pt x="6588" y="4244"/>
                    <a:pt x="6873" y="3959"/>
                    <a:pt x="7221" y="3959"/>
                  </a:cubicBezTo>
                  <a:close/>
                  <a:moveTo>
                    <a:pt x="5289" y="1"/>
                  </a:moveTo>
                  <a:cubicBezTo>
                    <a:pt x="2376" y="1"/>
                    <a:pt x="1" y="1869"/>
                    <a:pt x="1" y="4181"/>
                  </a:cubicBezTo>
                  <a:cubicBezTo>
                    <a:pt x="1" y="6461"/>
                    <a:pt x="2376" y="8330"/>
                    <a:pt x="5289" y="8330"/>
                  </a:cubicBezTo>
                  <a:cubicBezTo>
                    <a:pt x="5448" y="8330"/>
                    <a:pt x="5606" y="8330"/>
                    <a:pt x="5764" y="8298"/>
                  </a:cubicBezTo>
                  <a:lnTo>
                    <a:pt x="6176" y="9311"/>
                  </a:lnTo>
                  <a:cubicBezTo>
                    <a:pt x="6208" y="9406"/>
                    <a:pt x="6271" y="9438"/>
                    <a:pt x="6366" y="9470"/>
                  </a:cubicBezTo>
                  <a:lnTo>
                    <a:pt x="6398" y="9470"/>
                  </a:lnTo>
                  <a:cubicBezTo>
                    <a:pt x="6461" y="9470"/>
                    <a:pt x="6524" y="9438"/>
                    <a:pt x="6588" y="9375"/>
                  </a:cubicBezTo>
                  <a:lnTo>
                    <a:pt x="8076" y="7696"/>
                  </a:lnTo>
                  <a:cubicBezTo>
                    <a:pt x="9660" y="6936"/>
                    <a:pt x="10578" y="5606"/>
                    <a:pt x="10578" y="4181"/>
                  </a:cubicBezTo>
                  <a:cubicBezTo>
                    <a:pt x="10578" y="1869"/>
                    <a:pt x="8203" y="1"/>
                    <a:pt x="528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96;p26">
              <a:extLst>
                <a:ext uri="{FF2B5EF4-FFF2-40B4-BE49-F238E27FC236}">
                  <a16:creationId xmlns:a16="http://schemas.microsoft.com/office/drawing/2014/main" id="{70989F95-F0CD-53F9-AF91-5F361E5EAD64}"/>
                </a:ext>
              </a:extLst>
            </p:cNvPr>
            <p:cNvSpPr/>
            <p:nvPr/>
          </p:nvSpPr>
          <p:spPr>
            <a:xfrm>
              <a:off x="3534075" y="2825575"/>
              <a:ext cx="495650" cy="505100"/>
            </a:xfrm>
            <a:custGeom>
              <a:avLst/>
              <a:gdLst/>
              <a:ahLst/>
              <a:cxnLst/>
              <a:rect l="l" t="t" r="r" b="b"/>
              <a:pathLst>
                <a:path w="19826" h="20204" extrusionOk="0">
                  <a:moveTo>
                    <a:pt x="3734" y="1"/>
                  </a:moveTo>
                  <a:cubicBezTo>
                    <a:pt x="3586" y="1"/>
                    <a:pt x="3429" y="28"/>
                    <a:pt x="3262" y="89"/>
                  </a:cubicBezTo>
                  <a:cubicBezTo>
                    <a:pt x="1710" y="691"/>
                    <a:pt x="2566" y="2717"/>
                    <a:pt x="2566" y="2717"/>
                  </a:cubicBezTo>
                  <a:lnTo>
                    <a:pt x="6112" y="12123"/>
                  </a:lnTo>
                  <a:cubicBezTo>
                    <a:pt x="6162" y="12248"/>
                    <a:pt x="6075" y="12333"/>
                    <a:pt x="5989" y="12333"/>
                  </a:cubicBezTo>
                  <a:cubicBezTo>
                    <a:pt x="5966" y="12333"/>
                    <a:pt x="5943" y="12327"/>
                    <a:pt x="5922" y="12313"/>
                  </a:cubicBezTo>
                  <a:lnTo>
                    <a:pt x="4212" y="11300"/>
                  </a:lnTo>
                  <a:cubicBezTo>
                    <a:pt x="4212" y="11300"/>
                    <a:pt x="4212" y="11268"/>
                    <a:pt x="4181" y="11268"/>
                  </a:cubicBezTo>
                  <a:cubicBezTo>
                    <a:pt x="4089" y="11199"/>
                    <a:pt x="3134" y="10383"/>
                    <a:pt x="2181" y="10383"/>
                  </a:cubicBezTo>
                  <a:cubicBezTo>
                    <a:pt x="1818" y="10383"/>
                    <a:pt x="1455" y="10501"/>
                    <a:pt x="1140" y="10825"/>
                  </a:cubicBezTo>
                  <a:cubicBezTo>
                    <a:pt x="0" y="12028"/>
                    <a:pt x="1235" y="13327"/>
                    <a:pt x="1330" y="13422"/>
                  </a:cubicBezTo>
                  <a:cubicBezTo>
                    <a:pt x="1362" y="13422"/>
                    <a:pt x="1362" y="13422"/>
                    <a:pt x="1362" y="13453"/>
                  </a:cubicBezTo>
                  <a:lnTo>
                    <a:pt x="9786" y="19565"/>
                  </a:lnTo>
                  <a:cubicBezTo>
                    <a:pt x="9818" y="19597"/>
                    <a:pt x="9818" y="19597"/>
                    <a:pt x="9849" y="19629"/>
                  </a:cubicBezTo>
                  <a:lnTo>
                    <a:pt x="9976" y="19914"/>
                  </a:lnTo>
                  <a:cubicBezTo>
                    <a:pt x="10070" y="20102"/>
                    <a:pt x="10253" y="20203"/>
                    <a:pt x="10431" y="20203"/>
                  </a:cubicBezTo>
                  <a:cubicBezTo>
                    <a:pt x="10492" y="20203"/>
                    <a:pt x="10553" y="20191"/>
                    <a:pt x="10609" y="20167"/>
                  </a:cubicBezTo>
                  <a:lnTo>
                    <a:pt x="18115" y="17158"/>
                  </a:lnTo>
                  <a:cubicBezTo>
                    <a:pt x="18368" y="17032"/>
                    <a:pt x="18495" y="16778"/>
                    <a:pt x="18400" y="16525"/>
                  </a:cubicBezTo>
                  <a:lnTo>
                    <a:pt x="18305" y="16240"/>
                  </a:lnTo>
                  <a:cubicBezTo>
                    <a:pt x="18273" y="16177"/>
                    <a:pt x="18273" y="16113"/>
                    <a:pt x="18305" y="16082"/>
                  </a:cubicBezTo>
                  <a:cubicBezTo>
                    <a:pt x="19825" y="14118"/>
                    <a:pt x="18812" y="11490"/>
                    <a:pt x="18812" y="11490"/>
                  </a:cubicBezTo>
                  <a:lnTo>
                    <a:pt x="17292" y="7626"/>
                  </a:lnTo>
                  <a:cubicBezTo>
                    <a:pt x="17292" y="7626"/>
                    <a:pt x="17292" y="7626"/>
                    <a:pt x="17292" y="7594"/>
                  </a:cubicBezTo>
                  <a:cubicBezTo>
                    <a:pt x="17260" y="7468"/>
                    <a:pt x="16817" y="5631"/>
                    <a:pt x="15455" y="5631"/>
                  </a:cubicBezTo>
                  <a:cubicBezTo>
                    <a:pt x="14663" y="5631"/>
                    <a:pt x="14220" y="5979"/>
                    <a:pt x="13998" y="6296"/>
                  </a:cubicBezTo>
                  <a:cubicBezTo>
                    <a:pt x="13973" y="6333"/>
                    <a:pt x="13933" y="6351"/>
                    <a:pt x="13892" y="6351"/>
                  </a:cubicBezTo>
                  <a:cubicBezTo>
                    <a:pt x="13830" y="6351"/>
                    <a:pt x="13764" y="6309"/>
                    <a:pt x="13745" y="6233"/>
                  </a:cubicBezTo>
                  <a:cubicBezTo>
                    <a:pt x="13650" y="5853"/>
                    <a:pt x="13333" y="5346"/>
                    <a:pt x="12383" y="5251"/>
                  </a:cubicBezTo>
                  <a:cubicBezTo>
                    <a:pt x="12284" y="5239"/>
                    <a:pt x="12190" y="5234"/>
                    <a:pt x="12101" y="5234"/>
                  </a:cubicBezTo>
                  <a:cubicBezTo>
                    <a:pt x="11227" y="5234"/>
                    <a:pt x="10848" y="5764"/>
                    <a:pt x="10704" y="6138"/>
                  </a:cubicBezTo>
                  <a:cubicBezTo>
                    <a:pt x="10688" y="6206"/>
                    <a:pt x="10634" y="6237"/>
                    <a:pt x="10579" y="6237"/>
                  </a:cubicBezTo>
                  <a:cubicBezTo>
                    <a:pt x="10530" y="6237"/>
                    <a:pt x="10481" y="6213"/>
                    <a:pt x="10451" y="6169"/>
                  </a:cubicBezTo>
                  <a:cubicBezTo>
                    <a:pt x="10155" y="5551"/>
                    <a:pt x="9586" y="4865"/>
                    <a:pt x="8840" y="4865"/>
                  </a:cubicBezTo>
                  <a:cubicBezTo>
                    <a:pt x="8707" y="4865"/>
                    <a:pt x="8568" y="4886"/>
                    <a:pt x="8424" y="4934"/>
                  </a:cubicBezTo>
                  <a:cubicBezTo>
                    <a:pt x="7791" y="5124"/>
                    <a:pt x="7506" y="5536"/>
                    <a:pt x="7379" y="5853"/>
                  </a:cubicBezTo>
                  <a:cubicBezTo>
                    <a:pt x="7348" y="5916"/>
                    <a:pt x="7292" y="5948"/>
                    <a:pt x="7237" y="5948"/>
                  </a:cubicBezTo>
                  <a:cubicBezTo>
                    <a:pt x="7181" y="5948"/>
                    <a:pt x="7126" y="5916"/>
                    <a:pt x="7094" y="5853"/>
                  </a:cubicBezTo>
                  <a:lnTo>
                    <a:pt x="5574" y="1894"/>
                  </a:lnTo>
                  <a:cubicBezTo>
                    <a:pt x="5574" y="1894"/>
                    <a:pt x="4968" y="1"/>
                    <a:pt x="373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297;p26">
              <a:extLst>
                <a:ext uri="{FF2B5EF4-FFF2-40B4-BE49-F238E27FC236}">
                  <a16:creationId xmlns:a16="http://schemas.microsoft.com/office/drawing/2014/main" id="{A6A8726D-008A-E1E8-5F4B-BFAB820ADF71}"/>
                </a:ext>
              </a:extLst>
            </p:cNvPr>
            <p:cNvSpPr/>
            <p:nvPr/>
          </p:nvSpPr>
          <p:spPr>
            <a:xfrm>
              <a:off x="3784250" y="3264025"/>
              <a:ext cx="281100" cy="204375"/>
            </a:xfrm>
            <a:custGeom>
              <a:avLst/>
              <a:gdLst/>
              <a:ahLst/>
              <a:cxnLst/>
              <a:rect l="l" t="t" r="r" b="b"/>
              <a:pathLst>
                <a:path w="11244" h="8175" extrusionOk="0">
                  <a:moveTo>
                    <a:pt x="8904" y="1"/>
                  </a:moveTo>
                  <a:cubicBezTo>
                    <a:pt x="8840" y="1"/>
                    <a:pt x="8774" y="11"/>
                    <a:pt x="8710" y="32"/>
                  </a:cubicBezTo>
                  <a:lnTo>
                    <a:pt x="412" y="3389"/>
                  </a:lnTo>
                  <a:cubicBezTo>
                    <a:pt x="127" y="3484"/>
                    <a:pt x="1" y="3832"/>
                    <a:pt x="127" y="4117"/>
                  </a:cubicBezTo>
                  <a:lnTo>
                    <a:pt x="1838" y="7854"/>
                  </a:lnTo>
                  <a:cubicBezTo>
                    <a:pt x="1933" y="8068"/>
                    <a:pt x="2134" y="8175"/>
                    <a:pt x="2350" y="8175"/>
                  </a:cubicBezTo>
                  <a:cubicBezTo>
                    <a:pt x="2421" y="8175"/>
                    <a:pt x="2495" y="8163"/>
                    <a:pt x="2566" y="8139"/>
                  </a:cubicBezTo>
                  <a:lnTo>
                    <a:pt x="10800" y="4877"/>
                  </a:lnTo>
                  <a:cubicBezTo>
                    <a:pt x="11117" y="4782"/>
                    <a:pt x="11243" y="4434"/>
                    <a:pt x="11117" y="4149"/>
                  </a:cubicBezTo>
                  <a:lnTo>
                    <a:pt x="9406" y="317"/>
                  </a:lnTo>
                  <a:cubicBezTo>
                    <a:pt x="9333" y="121"/>
                    <a:pt x="9126" y="1"/>
                    <a:pt x="890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298;p26">
              <a:extLst>
                <a:ext uri="{FF2B5EF4-FFF2-40B4-BE49-F238E27FC236}">
                  <a16:creationId xmlns:a16="http://schemas.microsoft.com/office/drawing/2014/main" id="{087EA19A-4CF7-2378-995B-BEE17877751D}"/>
                </a:ext>
              </a:extLst>
            </p:cNvPr>
            <p:cNvSpPr/>
            <p:nvPr/>
          </p:nvSpPr>
          <p:spPr>
            <a:xfrm>
              <a:off x="3522200" y="2642100"/>
              <a:ext cx="81575" cy="116825"/>
            </a:xfrm>
            <a:custGeom>
              <a:avLst/>
              <a:gdLst/>
              <a:ahLst/>
              <a:cxnLst/>
              <a:rect l="l" t="t" r="r" b="b"/>
              <a:pathLst>
                <a:path w="3263" h="4673" extrusionOk="0">
                  <a:moveTo>
                    <a:pt x="1142" y="0"/>
                  </a:moveTo>
                  <a:cubicBezTo>
                    <a:pt x="1015" y="0"/>
                    <a:pt x="886" y="26"/>
                    <a:pt x="760" y="81"/>
                  </a:cubicBezTo>
                  <a:cubicBezTo>
                    <a:pt x="254" y="271"/>
                    <a:pt x="0" y="841"/>
                    <a:pt x="190" y="1347"/>
                  </a:cubicBezTo>
                  <a:lnTo>
                    <a:pt x="1235" y="4039"/>
                  </a:lnTo>
                  <a:cubicBezTo>
                    <a:pt x="1394" y="4419"/>
                    <a:pt x="1742" y="4673"/>
                    <a:pt x="2154" y="4673"/>
                  </a:cubicBezTo>
                  <a:cubicBezTo>
                    <a:pt x="2280" y="4673"/>
                    <a:pt x="2375" y="4641"/>
                    <a:pt x="2502" y="4609"/>
                  </a:cubicBezTo>
                  <a:cubicBezTo>
                    <a:pt x="3009" y="4388"/>
                    <a:pt x="3262" y="3818"/>
                    <a:pt x="3072" y="3311"/>
                  </a:cubicBezTo>
                  <a:lnTo>
                    <a:pt x="2027" y="619"/>
                  </a:lnTo>
                  <a:cubicBezTo>
                    <a:pt x="1884" y="238"/>
                    <a:pt x="1526" y="0"/>
                    <a:pt x="1142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299;p26">
              <a:extLst>
                <a:ext uri="{FF2B5EF4-FFF2-40B4-BE49-F238E27FC236}">
                  <a16:creationId xmlns:a16="http://schemas.microsoft.com/office/drawing/2014/main" id="{FFD55DF7-DCBD-B906-4C0D-2EA623BDFBF9}"/>
                </a:ext>
              </a:extLst>
            </p:cNvPr>
            <p:cNvSpPr/>
            <p:nvPr/>
          </p:nvSpPr>
          <p:spPr>
            <a:xfrm>
              <a:off x="3422425" y="2736975"/>
              <a:ext cx="122750" cy="78175"/>
            </a:xfrm>
            <a:custGeom>
              <a:avLst/>
              <a:gdLst/>
              <a:ahLst/>
              <a:cxnLst/>
              <a:rect l="l" t="t" r="r" b="b"/>
              <a:pathLst>
                <a:path w="4910" h="3127" extrusionOk="0">
                  <a:moveTo>
                    <a:pt x="1143" y="0"/>
                  </a:moveTo>
                  <a:cubicBezTo>
                    <a:pt x="757" y="0"/>
                    <a:pt x="386" y="219"/>
                    <a:pt x="223" y="593"/>
                  </a:cubicBezTo>
                  <a:cubicBezTo>
                    <a:pt x="1" y="1068"/>
                    <a:pt x="254" y="1669"/>
                    <a:pt x="729" y="1891"/>
                  </a:cubicBezTo>
                  <a:lnTo>
                    <a:pt x="3358" y="3063"/>
                  </a:lnTo>
                  <a:cubicBezTo>
                    <a:pt x="3485" y="3126"/>
                    <a:pt x="3643" y="3126"/>
                    <a:pt x="3770" y="3126"/>
                  </a:cubicBezTo>
                  <a:cubicBezTo>
                    <a:pt x="4150" y="3126"/>
                    <a:pt x="4498" y="2905"/>
                    <a:pt x="4688" y="2556"/>
                  </a:cubicBezTo>
                  <a:cubicBezTo>
                    <a:pt x="4910" y="2049"/>
                    <a:pt x="4656" y="1448"/>
                    <a:pt x="4181" y="1226"/>
                  </a:cubicBezTo>
                  <a:lnTo>
                    <a:pt x="1553" y="86"/>
                  </a:lnTo>
                  <a:cubicBezTo>
                    <a:pt x="1420" y="28"/>
                    <a:pt x="1280" y="0"/>
                    <a:pt x="114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00;p26">
              <a:extLst>
                <a:ext uri="{FF2B5EF4-FFF2-40B4-BE49-F238E27FC236}">
                  <a16:creationId xmlns:a16="http://schemas.microsoft.com/office/drawing/2014/main" id="{01DC6E6C-E980-5F7B-9EB9-0E45D99258FD}"/>
                </a:ext>
              </a:extLst>
            </p:cNvPr>
            <p:cNvSpPr/>
            <p:nvPr/>
          </p:nvSpPr>
          <p:spPr>
            <a:xfrm>
              <a:off x="3684500" y="2852550"/>
              <a:ext cx="122750" cy="78975"/>
            </a:xfrm>
            <a:custGeom>
              <a:avLst/>
              <a:gdLst/>
              <a:ahLst/>
              <a:cxnLst/>
              <a:rect l="l" t="t" r="r" b="b"/>
              <a:pathLst>
                <a:path w="4910" h="3159" extrusionOk="0">
                  <a:moveTo>
                    <a:pt x="1143" y="1"/>
                  </a:moveTo>
                  <a:cubicBezTo>
                    <a:pt x="756" y="1"/>
                    <a:pt x="386" y="220"/>
                    <a:pt x="222" y="593"/>
                  </a:cubicBezTo>
                  <a:cubicBezTo>
                    <a:pt x="0" y="1068"/>
                    <a:pt x="254" y="1670"/>
                    <a:pt x="729" y="1892"/>
                  </a:cubicBezTo>
                  <a:lnTo>
                    <a:pt x="3357" y="3064"/>
                  </a:lnTo>
                  <a:cubicBezTo>
                    <a:pt x="3484" y="3127"/>
                    <a:pt x="3642" y="3159"/>
                    <a:pt x="3769" y="3159"/>
                  </a:cubicBezTo>
                  <a:cubicBezTo>
                    <a:pt x="4149" y="3159"/>
                    <a:pt x="4497" y="2937"/>
                    <a:pt x="4687" y="2557"/>
                  </a:cubicBezTo>
                  <a:cubicBezTo>
                    <a:pt x="4909" y="2050"/>
                    <a:pt x="4656" y="1480"/>
                    <a:pt x="4181" y="1258"/>
                  </a:cubicBezTo>
                  <a:lnTo>
                    <a:pt x="1552" y="87"/>
                  </a:lnTo>
                  <a:cubicBezTo>
                    <a:pt x="1419" y="29"/>
                    <a:pt x="1280" y="1"/>
                    <a:pt x="114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01;p26">
              <a:extLst>
                <a:ext uri="{FF2B5EF4-FFF2-40B4-BE49-F238E27FC236}">
                  <a16:creationId xmlns:a16="http://schemas.microsoft.com/office/drawing/2014/main" id="{F6B7BB00-FA8D-FA6B-226E-05FE49B697E9}"/>
                </a:ext>
              </a:extLst>
            </p:cNvPr>
            <p:cNvSpPr/>
            <p:nvPr/>
          </p:nvSpPr>
          <p:spPr>
            <a:xfrm>
              <a:off x="3420050" y="2847950"/>
              <a:ext cx="122750" cy="75650"/>
            </a:xfrm>
            <a:custGeom>
              <a:avLst/>
              <a:gdLst/>
              <a:ahLst/>
              <a:cxnLst/>
              <a:rect l="l" t="t" r="r" b="b"/>
              <a:pathLst>
                <a:path w="4910" h="3026" extrusionOk="0">
                  <a:moveTo>
                    <a:pt x="3817" y="0"/>
                  </a:moveTo>
                  <a:cubicBezTo>
                    <a:pt x="3687" y="0"/>
                    <a:pt x="3553" y="26"/>
                    <a:pt x="3421" y="81"/>
                  </a:cubicBezTo>
                  <a:lnTo>
                    <a:pt x="761" y="1094"/>
                  </a:lnTo>
                  <a:cubicBezTo>
                    <a:pt x="254" y="1316"/>
                    <a:pt x="1" y="1886"/>
                    <a:pt x="191" y="2392"/>
                  </a:cubicBezTo>
                  <a:cubicBezTo>
                    <a:pt x="349" y="2773"/>
                    <a:pt x="698" y="3026"/>
                    <a:pt x="1109" y="3026"/>
                  </a:cubicBezTo>
                  <a:cubicBezTo>
                    <a:pt x="1236" y="3026"/>
                    <a:pt x="1331" y="2994"/>
                    <a:pt x="1458" y="2963"/>
                  </a:cubicBezTo>
                  <a:lnTo>
                    <a:pt x="4150" y="1917"/>
                  </a:lnTo>
                  <a:cubicBezTo>
                    <a:pt x="4656" y="1727"/>
                    <a:pt x="4910" y="1157"/>
                    <a:pt x="4720" y="651"/>
                  </a:cubicBezTo>
                  <a:cubicBezTo>
                    <a:pt x="4576" y="244"/>
                    <a:pt x="4216" y="0"/>
                    <a:pt x="381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02;p26">
              <a:extLst>
                <a:ext uri="{FF2B5EF4-FFF2-40B4-BE49-F238E27FC236}">
                  <a16:creationId xmlns:a16="http://schemas.microsoft.com/office/drawing/2014/main" id="{E651E069-460C-98F7-A1C5-2ABE1AE91317}"/>
                </a:ext>
              </a:extLst>
            </p:cNvPr>
            <p:cNvSpPr/>
            <p:nvPr/>
          </p:nvSpPr>
          <p:spPr>
            <a:xfrm>
              <a:off x="3686875" y="2744650"/>
              <a:ext cx="122750" cy="75250"/>
            </a:xfrm>
            <a:custGeom>
              <a:avLst/>
              <a:gdLst/>
              <a:ahLst/>
              <a:cxnLst/>
              <a:rect l="l" t="t" r="r" b="b"/>
              <a:pathLst>
                <a:path w="4910" h="3010" extrusionOk="0">
                  <a:moveTo>
                    <a:pt x="3799" y="1"/>
                  </a:moveTo>
                  <a:cubicBezTo>
                    <a:pt x="3684" y="1"/>
                    <a:pt x="3566" y="21"/>
                    <a:pt x="3452" y="64"/>
                  </a:cubicBezTo>
                  <a:lnTo>
                    <a:pt x="761" y="1109"/>
                  </a:lnTo>
                  <a:cubicBezTo>
                    <a:pt x="254" y="1299"/>
                    <a:pt x="0" y="1869"/>
                    <a:pt x="190" y="2376"/>
                  </a:cubicBezTo>
                  <a:cubicBezTo>
                    <a:pt x="349" y="2756"/>
                    <a:pt x="729" y="3009"/>
                    <a:pt x="1109" y="3009"/>
                  </a:cubicBezTo>
                  <a:cubicBezTo>
                    <a:pt x="1236" y="3009"/>
                    <a:pt x="1362" y="2978"/>
                    <a:pt x="1457" y="2946"/>
                  </a:cubicBezTo>
                  <a:lnTo>
                    <a:pt x="4149" y="1901"/>
                  </a:lnTo>
                  <a:cubicBezTo>
                    <a:pt x="4656" y="1711"/>
                    <a:pt x="4909" y="1141"/>
                    <a:pt x="4719" y="634"/>
                  </a:cubicBezTo>
                  <a:cubicBezTo>
                    <a:pt x="4572" y="241"/>
                    <a:pt x="4197" y="1"/>
                    <a:pt x="379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03;p26">
              <a:extLst>
                <a:ext uri="{FF2B5EF4-FFF2-40B4-BE49-F238E27FC236}">
                  <a16:creationId xmlns:a16="http://schemas.microsoft.com/office/drawing/2014/main" id="{6A7CA1A0-72A9-089D-FADB-3C1F0BF77D45}"/>
                </a:ext>
              </a:extLst>
            </p:cNvPr>
            <p:cNvSpPr/>
            <p:nvPr/>
          </p:nvSpPr>
          <p:spPr>
            <a:xfrm>
              <a:off x="3514275" y="2907200"/>
              <a:ext cx="85525" cy="115375"/>
            </a:xfrm>
            <a:custGeom>
              <a:avLst/>
              <a:gdLst/>
              <a:ahLst/>
              <a:cxnLst/>
              <a:rect l="l" t="t" r="r" b="b"/>
              <a:pathLst>
                <a:path w="3421" h="4615" extrusionOk="0">
                  <a:moveTo>
                    <a:pt x="2288" y="0"/>
                  </a:moveTo>
                  <a:cubicBezTo>
                    <a:pt x="1911" y="0"/>
                    <a:pt x="1558" y="219"/>
                    <a:pt x="1394" y="593"/>
                  </a:cubicBezTo>
                  <a:lnTo>
                    <a:pt x="222" y="3221"/>
                  </a:lnTo>
                  <a:cubicBezTo>
                    <a:pt x="1" y="3728"/>
                    <a:pt x="222" y="4298"/>
                    <a:pt x="729" y="4519"/>
                  </a:cubicBezTo>
                  <a:cubicBezTo>
                    <a:pt x="856" y="4583"/>
                    <a:pt x="982" y="4614"/>
                    <a:pt x="1109" y="4614"/>
                  </a:cubicBezTo>
                  <a:cubicBezTo>
                    <a:pt x="1489" y="4614"/>
                    <a:pt x="1869" y="4393"/>
                    <a:pt x="2027" y="4013"/>
                  </a:cubicBezTo>
                  <a:lnTo>
                    <a:pt x="3199" y="1384"/>
                  </a:lnTo>
                  <a:cubicBezTo>
                    <a:pt x="3421" y="909"/>
                    <a:pt x="3199" y="307"/>
                    <a:pt x="2692" y="86"/>
                  </a:cubicBezTo>
                  <a:cubicBezTo>
                    <a:pt x="2560" y="28"/>
                    <a:pt x="2422" y="0"/>
                    <a:pt x="228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04;p26">
              <a:extLst>
                <a:ext uri="{FF2B5EF4-FFF2-40B4-BE49-F238E27FC236}">
                  <a16:creationId xmlns:a16="http://schemas.microsoft.com/office/drawing/2014/main" id="{3A741C07-2435-87B5-6155-82B729118B4F}"/>
                </a:ext>
              </a:extLst>
            </p:cNvPr>
            <p:cNvSpPr/>
            <p:nvPr/>
          </p:nvSpPr>
          <p:spPr>
            <a:xfrm>
              <a:off x="3629875" y="2645125"/>
              <a:ext cx="85525" cy="115400"/>
            </a:xfrm>
            <a:custGeom>
              <a:avLst/>
              <a:gdLst/>
              <a:ahLst/>
              <a:cxnLst/>
              <a:rect l="l" t="t" r="r" b="b"/>
              <a:pathLst>
                <a:path w="3421" h="4616" extrusionOk="0">
                  <a:moveTo>
                    <a:pt x="2288" y="1"/>
                  </a:moveTo>
                  <a:cubicBezTo>
                    <a:pt x="1910" y="1"/>
                    <a:pt x="1557" y="219"/>
                    <a:pt x="1394" y="593"/>
                  </a:cubicBezTo>
                  <a:lnTo>
                    <a:pt x="222" y="3222"/>
                  </a:lnTo>
                  <a:cubicBezTo>
                    <a:pt x="0" y="3728"/>
                    <a:pt x="222" y="4298"/>
                    <a:pt x="729" y="4520"/>
                  </a:cubicBezTo>
                  <a:cubicBezTo>
                    <a:pt x="855" y="4583"/>
                    <a:pt x="982" y="4615"/>
                    <a:pt x="1140" y="4615"/>
                  </a:cubicBezTo>
                  <a:cubicBezTo>
                    <a:pt x="1520" y="4615"/>
                    <a:pt x="1869" y="4393"/>
                    <a:pt x="2027" y="4013"/>
                  </a:cubicBezTo>
                  <a:lnTo>
                    <a:pt x="3199" y="1385"/>
                  </a:lnTo>
                  <a:cubicBezTo>
                    <a:pt x="3421" y="910"/>
                    <a:pt x="3199" y="308"/>
                    <a:pt x="2692" y="86"/>
                  </a:cubicBezTo>
                  <a:cubicBezTo>
                    <a:pt x="2559" y="28"/>
                    <a:pt x="2422" y="1"/>
                    <a:pt x="228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05;p26">
              <a:extLst>
                <a:ext uri="{FF2B5EF4-FFF2-40B4-BE49-F238E27FC236}">
                  <a16:creationId xmlns:a16="http://schemas.microsoft.com/office/drawing/2014/main" id="{4D198776-3F99-D5B9-3EA1-EC6BE9123BC5}"/>
                </a:ext>
              </a:extLst>
            </p:cNvPr>
            <p:cNvSpPr/>
            <p:nvPr/>
          </p:nvSpPr>
          <p:spPr>
            <a:xfrm>
              <a:off x="4718500" y="3382775"/>
              <a:ext cx="175775" cy="308800"/>
            </a:xfrm>
            <a:custGeom>
              <a:avLst/>
              <a:gdLst/>
              <a:ahLst/>
              <a:cxnLst/>
              <a:rect l="l" t="t" r="r" b="b"/>
              <a:pathLst>
                <a:path w="7031" h="12352" extrusionOk="0">
                  <a:moveTo>
                    <a:pt x="5574" y="1173"/>
                  </a:moveTo>
                  <a:cubicBezTo>
                    <a:pt x="5827" y="1173"/>
                    <a:pt x="6081" y="1426"/>
                    <a:pt x="6081" y="1679"/>
                  </a:cubicBezTo>
                  <a:lnTo>
                    <a:pt x="6081" y="9596"/>
                  </a:lnTo>
                  <a:cubicBezTo>
                    <a:pt x="6081" y="9882"/>
                    <a:pt x="5827" y="10103"/>
                    <a:pt x="5574" y="10103"/>
                  </a:cubicBezTo>
                  <a:lnTo>
                    <a:pt x="1457" y="10103"/>
                  </a:lnTo>
                  <a:cubicBezTo>
                    <a:pt x="1172" y="10103"/>
                    <a:pt x="950" y="9882"/>
                    <a:pt x="950" y="9596"/>
                  </a:cubicBezTo>
                  <a:lnTo>
                    <a:pt x="950" y="1679"/>
                  </a:lnTo>
                  <a:cubicBezTo>
                    <a:pt x="950" y="1426"/>
                    <a:pt x="1172" y="1173"/>
                    <a:pt x="1457" y="1173"/>
                  </a:cubicBezTo>
                  <a:close/>
                  <a:moveTo>
                    <a:pt x="3896" y="10800"/>
                  </a:moveTo>
                  <a:cubicBezTo>
                    <a:pt x="4054" y="10800"/>
                    <a:pt x="4149" y="10927"/>
                    <a:pt x="4149" y="11053"/>
                  </a:cubicBezTo>
                  <a:lnTo>
                    <a:pt x="4149" y="11497"/>
                  </a:lnTo>
                  <a:cubicBezTo>
                    <a:pt x="4149" y="11623"/>
                    <a:pt x="4054" y="11750"/>
                    <a:pt x="3896" y="11750"/>
                  </a:cubicBezTo>
                  <a:lnTo>
                    <a:pt x="3136" y="11750"/>
                  </a:lnTo>
                  <a:cubicBezTo>
                    <a:pt x="2977" y="11750"/>
                    <a:pt x="2882" y="11655"/>
                    <a:pt x="2882" y="11497"/>
                  </a:cubicBezTo>
                  <a:lnTo>
                    <a:pt x="2882" y="11053"/>
                  </a:lnTo>
                  <a:cubicBezTo>
                    <a:pt x="2882" y="10927"/>
                    <a:pt x="2977" y="10800"/>
                    <a:pt x="3136" y="10800"/>
                  </a:cubicBezTo>
                  <a:close/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1307"/>
                  </a:lnTo>
                  <a:cubicBezTo>
                    <a:pt x="0" y="11877"/>
                    <a:pt x="475" y="12352"/>
                    <a:pt x="1045" y="12352"/>
                  </a:cubicBezTo>
                  <a:lnTo>
                    <a:pt x="5986" y="12352"/>
                  </a:lnTo>
                  <a:cubicBezTo>
                    <a:pt x="6556" y="12352"/>
                    <a:pt x="7031" y="11877"/>
                    <a:pt x="7031" y="11307"/>
                  </a:cubicBezTo>
                  <a:lnTo>
                    <a:pt x="7031" y="1046"/>
                  </a:lnTo>
                  <a:cubicBezTo>
                    <a:pt x="7031" y="476"/>
                    <a:pt x="6556" y="1"/>
                    <a:pt x="598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306;p26">
              <a:extLst>
                <a:ext uri="{FF2B5EF4-FFF2-40B4-BE49-F238E27FC236}">
                  <a16:creationId xmlns:a16="http://schemas.microsoft.com/office/drawing/2014/main" id="{3EA60668-9069-2879-6BA9-AE4179665CF8}"/>
                </a:ext>
              </a:extLst>
            </p:cNvPr>
            <p:cNvSpPr/>
            <p:nvPr/>
          </p:nvSpPr>
          <p:spPr>
            <a:xfrm>
              <a:off x="2282350" y="2522175"/>
              <a:ext cx="314350" cy="217750"/>
            </a:xfrm>
            <a:custGeom>
              <a:avLst/>
              <a:gdLst/>
              <a:ahLst/>
              <a:cxnLst/>
              <a:rect l="l" t="t" r="r" b="b"/>
              <a:pathLst>
                <a:path w="12574" h="8710" extrusionOk="0">
                  <a:moveTo>
                    <a:pt x="6493" y="1"/>
                  </a:moveTo>
                  <a:cubicBezTo>
                    <a:pt x="5163" y="1"/>
                    <a:pt x="3959" y="887"/>
                    <a:pt x="3547" y="2154"/>
                  </a:cubicBezTo>
                  <a:lnTo>
                    <a:pt x="3294" y="2154"/>
                  </a:lnTo>
                  <a:cubicBezTo>
                    <a:pt x="1457" y="2154"/>
                    <a:pt x="1" y="3611"/>
                    <a:pt x="1" y="5416"/>
                  </a:cubicBezTo>
                  <a:cubicBezTo>
                    <a:pt x="1" y="7221"/>
                    <a:pt x="1457" y="8710"/>
                    <a:pt x="3294" y="8710"/>
                  </a:cubicBezTo>
                  <a:lnTo>
                    <a:pt x="9913" y="8710"/>
                  </a:lnTo>
                  <a:cubicBezTo>
                    <a:pt x="11370" y="8710"/>
                    <a:pt x="12573" y="7506"/>
                    <a:pt x="12573" y="6049"/>
                  </a:cubicBezTo>
                  <a:cubicBezTo>
                    <a:pt x="12573" y="4561"/>
                    <a:pt x="11370" y="3389"/>
                    <a:pt x="9913" y="3389"/>
                  </a:cubicBezTo>
                  <a:lnTo>
                    <a:pt x="9565" y="3389"/>
                  </a:lnTo>
                  <a:cubicBezTo>
                    <a:pt x="9596" y="3294"/>
                    <a:pt x="9596" y="3199"/>
                    <a:pt x="9596" y="3104"/>
                  </a:cubicBezTo>
                  <a:cubicBezTo>
                    <a:pt x="9596" y="1394"/>
                    <a:pt x="8203" y="1"/>
                    <a:pt x="649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1" name="Google Shape;2811;p31">
            <a:extLst>
              <a:ext uri="{FF2B5EF4-FFF2-40B4-BE49-F238E27FC236}">
                <a16:creationId xmlns:a16="http://schemas.microsoft.com/office/drawing/2014/main" id="{F444E133-E313-1DE5-CCC1-A3D680E1F181}"/>
              </a:ext>
            </a:extLst>
          </p:cNvPr>
          <p:cNvSpPr/>
          <p:nvPr/>
        </p:nvSpPr>
        <p:spPr>
          <a:xfrm>
            <a:off x="4221762" y="1672614"/>
            <a:ext cx="822960" cy="10140"/>
          </a:xfrm>
          <a:custGeom>
            <a:avLst/>
            <a:gdLst/>
            <a:ahLst/>
            <a:cxnLst/>
            <a:rect l="l" t="t" r="r" b="b"/>
            <a:pathLst>
              <a:path w="52065" h="318" extrusionOk="0">
                <a:moveTo>
                  <a:pt x="0" y="1"/>
                </a:moveTo>
                <a:lnTo>
                  <a:pt x="0" y="318"/>
                </a:lnTo>
                <a:lnTo>
                  <a:pt x="52064" y="318"/>
                </a:lnTo>
                <a:lnTo>
                  <a:pt x="52064" y="1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6" name="Google Shape;2811;p31">
            <a:extLst>
              <a:ext uri="{FF2B5EF4-FFF2-40B4-BE49-F238E27FC236}">
                <a16:creationId xmlns:a16="http://schemas.microsoft.com/office/drawing/2014/main" id="{348ED21F-DAA8-1A69-7960-FB55C6CDE1BC}"/>
              </a:ext>
            </a:extLst>
          </p:cNvPr>
          <p:cNvSpPr/>
          <p:nvPr/>
        </p:nvSpPr>
        <p:spPr>
          <a:xfrm>
            <a:off x="4209279" y="4118508"/>
            <a:ext cx="822960" cy="10140"/>
          </a:xfrm>
          <a:custGeom>
            <a:avLst/>
            <a:gdLst/>
            <a:ahLst/>
            <a:cxnLst/>
            <a:rect l="l" t="t" r="r" b="b"/>
            <a:pathLst>
              <a:path w="52065" h="318" extrusionOk="0">
                <a:moveTo>
                  <a:pt x="0" y="1"/>
                </a:moveTo>
                <a:lnTo>
                  <a:pt x="0" y="318"/>
                </a:lnTo>
                <a:lnTo>
                  <a:pt x="52064" y="318"/>
                </a:lnTo>
                <a:lnTo>
                  <a:pt x="52064" y="1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7" name="Google Shape;2811;p31">
            <a:extLst>
              <a:ext uri="{FF2B5EF4-FFF2-40B4-BE49-F238E27FC236}">
                <a16:creationId xmlns:a16="http://schemas.microsoft.com/office/drawing/2014/main" id="{50FE982E-3D6D-72CD-3FAC-E2188FDE8790}"/>
              </a:ext>
            </a:extLst>
          </p:cNvPr>
          <p:cNvSpPr/>
          <p:nvPr/>
        </p:nvSpPr>
        <p:spPr>
          <a:xfrm>
            <a:off x="6117213" y="4125508"/>
            <a:ext cx="365760" cy="10140"/>
          </a:xfrm>
          <a:custGeom>
            <a:avLst/>
            <a:gdLst/>
            <a:ahLst/>
            <a:cxnLst/>
            <a:rect l="l" t="t" r="r" b="b"/>
            <a:pathLst>
              <a:path w="52065" h="318" extrusionOk="0">
                <a:moveTo>
                  <a:pt x="0" y="1"/>
                </a:moveTo>
                <a:lnTo>
                  <a:pt x="0" y="318"/>
                </a:lnTo>
                <a:lnTo>
                  <a:pt x="52064" y="318"/>
                </a:lnTo>
                <a:lnTo>
                  <a:pt x="52064" y="1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58" name="Google Shape;2737;p31">
            <a:extLst>
              <a:ext uri="{FF2B5EF4-FFF2-40B4-BE49-F238E27FC236}">
                <a16:creationId xmlns:a16="http://schemas.microsoft.com/office/drawing/2014/main" id="{33D6FCB3-AE9F-5D61-7465-D320C6FBE678}"/>
              </a:ext>
            </a:extLst>
          </p:cNvPr>
          <p:cNvSpPr/>
          <p:nvPr/>
        </p:nvSpPr>
        <p:spPr>
          <a:xfrm>
            <a:off x="4915164" y="1624206"/>
            <a:ext cx="111128" cy="111096"/>
          </a:xfrm>
          <a:custGeom>
            <a:avLst/>
            <a:gdLst/>
            <a:ahLst/>
            <a:cxnLst/>
            <a:rect l="l" t="t" r="r" b="b"/>
            <a:pathLst>
              <a:path w="3485" h="3484" extrusionOk="0">
                <a:moveTo>
                  <a:pt x="1742" y="0"/>
                </a:moveTo>
                <a:cubicBezTo>
                  <a:pt x="792" y="0"/>
                  <a:pt x="0" y="760"/>
                  <a:pt x="0" y="1742"/>
                </a:cubicBezTo>
                <a:cubicBezTo>
                  <a:pt x="0" y="2692"/>
                  <a:pt x="792" y="3484"/>
                  <a:pt x="1742" y="3484"/>
                </a:cubicBezTo>
                <a:cubicBezTo>
                  <a:pt x="2692" y="3484"/>
                  <a:pt x="3484" y="2692"/>
                  <a:pt x="3484" y="1742"/>
                </a:cubicBezTo>
                <a:cubicBezTo>
                  <a:pt x="3484" y="760"/>
                  <a:pt x="2724" y="0"/>
                  <a:pt x="1742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59" name="Google Shape;2737;p31">
            <a:extLst>
              <a:ext uri="{FF2B5EF4-FFF2-40B4-BE49-F238E27FC236}">
                <a16:creationId xmlns:a16="http://schemas.microsoft.com/office/drawing/2014/main" id="{05FB667F-BE1C-E5AB-792A-816A386AEE70}"/>
              </a:ext>
            </a:extLst>
          </p:cNvPr>
          <p:cNvSpPr/>
          <p:nvPr/>
        </p:nvSpPr>
        <p:spPr>
          <a:xfrm>
            <a:off x="4940857" y="4087662"/>
            <a:ext cx="111128" cy="111096"/>
          </a:xfrm>
          <a:custGeom>
            <a:avLst/>
            <a:gdLst/>
            <a:ahLst/>
            <a:cxnLst/>
            <a:rect l="l" t="t" r="r" b="b"/>
            <a:pathLst>
              <a:path w="3485" h="3484" extrusionOk="0">
                <a:moveTo>
                  <a:pt x="1742" y="0"/>
                </a:moveTo>
                <a:cubicBezTo>
                  <a:pt x="792" y="0"/>
                  <a:pt x="0" y="760"/>
                  <a:pt x="0" y="1742"/>
                </a:cubicBezTo>
                <a:cubicBezTo>
                  <a:pt x="0" y="2692"/>
                  <a:pt x="792" y="3484"/>
                  <a:pt x="1742" y="3484"/>
                </a:cubicBezTo>
                <a:cubicBezTo>
                  <a:pt x="2692" y="3484"/>
                  <a:pt x="3484" y="2692"/>
                  <a:pt x="3484" y="1742"/>
                </a:cubicBezTo>
                <a:cubicBezTo>
                  <a:pt x="3484" y="760"/>
                  <a:pt x="2724" y="0"/>
                  <a:pt x="1742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60" name="TextBox 2859">
            <a:extLst>
              <a:ext uri="{FF2B5EF4-FFF2-40B4-BE49-F238E27FC236}">
                <a16:creationId xmlns:a16="http://schemas.microsoft.com/office/drawing/2014/main" id="{E90E347A-80A7-0C8A-891C-AACD8F71F05F}"/>
              </a:ext>
            </a:extLst>
          </p:cNvPr>
          <p:cNvSpPr txBox="1"/>
          <p:nvPr/>
        </p:nvSpPr>
        <p:spPr>
          <a:xfrm>
            <a:off x="5189883" y="1460918"/>
            <a:ext cx="771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Fira Sans SemiBold" panose="020B0603050000020004" pitchFamily="34" charset="0"/>
                <a:cs typeface="Arial" panose="020B0604020202020204" pitchFamily="34" charset="0"/>
              </a:rPr>
              <a:t>Group</a:t>
            </a:r>
          </a:p>
          <a:p>
            <a:pPr algn="ctr"/>
            <a:r>
              <a:rPr lang="en-US" sz="1200" b="1" dirty="0">
                <a:latin typeface="Fira Sans SemiBold" panose="020B0603050000020004" pitchFamily="34" charset="0"/>
                <a:cs typeface="Arial" panose="020B0604020202020204" pitchFamily="34" charset="0"/>
              </a:rPr>
              <a:t>Lead</a:t>
            </a:r>
          </a:p>
        </p:txBody>
      </p:sp>
      <p:sp>
        <p:nvSpPr>
          <p:cNvPr id="2861" name="TextBox 2860">
            <a:extLst>
              <a:ext uri="{FF2B5EF4-FFF2-40B4-BE49-F238E27FC236}">
                <a16:creationId xmlns:a16="http://schemas.microsoft.com/office/drawing/2014/main" id="{D8719C7C-DB4E-15F0-789C-E3EF55D70C3C}"/>
              </a:ext>
            </a:extLst>
          </p:cNvPr>
          <p:cNvSpPr txBox="1"/>
          <p:nvPr/>
        </p:nvSpPr>
        <p:spPr>
          <a:xfrm>
            <a:off x="5088006" y="4011738"/>
            <a:ext cx="9687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Fira Sans SemiBold" panose="020B0603050000020004" pitchFamily="34" charset="0"/>
                <a:cs typeface="Arial" panose="020B0604020202020204" pitchFamily="34" charset="0"/>
              </a:rPr>
              <a:t>Supervisor </a:t>
            </a:r>
          </a:p>
        </p:txBody>
      </p:sp>
      <p:sp>
        <p:nvSpPr>
          <p:cNvPr id="2862" name="TextBox 2861">
            <a:extLst>
              <a:ext uri="{FF2B5EF4-FFF2-40B4-BE49-F238E27FC236}">
                <a16:creationId xmlns:a16="http://schemas.microsoft.com/office/drawing/2014/main" id="{0DC7FFEA-99A7-0E93-E741-D242C7F7AA35}"/>
              </a:ext>
            </a:extLst>
          </p:cNvPr>
          <p:cNvSpPr txBox="1"/>
          <p:nvPr/>
        </p:nvSpPr>
        <p:spPr>
          <a:xfrm>
            <a:off x="5207016" y="2705946"/>
            <a:ext cx="771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Fira Sans SemiBold" panose="020B0603050000020004" pitchFamily="34" charset="0"/>
                <a:cs typeface="Arial" panose="020B0604020202020204" pitchFamily="34" charset="0"/>
              </a:rPr>
              <a:t>Group</a:t>
            </a:r>
          </a:p>
          <a:p>
            <a:pPr algn="ctr"/>
            <a:r>
              <a:rPr lang="en-US" sz="1200" b="1" dirty="0">
                <a:latin typeface="Fira Sans SemiBold" panose="020B0603050000020004" pitchFamily="34" charset="0"/>
                <a:cs typeface="Arial" panose="020B0604020202020204" pitchFamily="34" charset="0"/>
              </a:rPr>
              <a:t>Member</a:t>
            </a:r>
          </a:p>
        </p:txBody>
      </p:sp>
      <p:sp>
        <p:nvSpPr>
          <p:cNvPr id="2722" name="Google Shape;176;p14">
            <a:extLst>
              <a:ext uri="{FF2B5EF4-FFF2-40B4-BE49-F238E27FC236}">
                <a16:creationId xmlns:a16="http://schemas.microsoft.com/office/drawing/2014/main" id="{153D6163-8996-0651-FBDF-0B26A13EA460}"/>
              </a:ext>
            </a:extLst>
          </p:cNvPr>
          <p:cNvSpPr txBox="1"/>
          <p:nvPr/>
        </p:nvSpPr>
        <p:spPr>
          <a:xfrm>
            <a:off x="678656" y="411475"/>
            <a:ext cx="7762244" cy="488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Fira Sans Medium"/>
                <a:ea typeface="Fira Sans Medium"/>
                <a:cs typeface="Fira Sans Medium"/>
                <a:sym typeface="Fira Sans Medium"/>
              </a:rPr>
              <a:t>Mental Disorder Ontology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3197881" y="869375"/>
            <a:ext cx="5484547" cy="3866517"/>
            <a:chOff x="2523825" y="1354400"/>
            <a:chExt cx="4476450" cy="3155825"/>
          </a:xfrm>
        </p:grpSpPr>
        <p:sp>
          <p:nvSpPr>
            <p:cNvPr id="55" name="Google Shape;55;p13"/>
            <p:cNvSpPr/>
            <p:nvPr/>
          </p:nvSpPr>
          <p:spPr>
            <a:xfrm>
              <a:off x="5135725" y="2136600"/>
              <a:ext cx="424400" cy="668250"/>
            </a:xfrm>
            <a:custGeom>
              <a:avLst/>
              <a:gdLst/>
              <a:ahLst/>
              <a:cxnLst/>
              <a:rect l="l" t="t" r="r" b="b"/>
              <a:pathLst>
                <a:path w="16976" h="26730" extrusionOk="0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908450" y="1686925"/>
              <a:ext cx="424400" cy="544725"/>
            </a:xfrm>
            <a:custGeom>
              <a:avLst/>
              <a:gdLst/>
              <a:ahLst/>
              <a:cxnLst/>
              <a:rect l="l" t="t" r="r" b="b"/>
              <a:pathLst>
                <a:path w="16976" h="21789" extrusionOk="0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649575" y="1566175"/>
              <a:ext cx="265250" cy="530875"/>
            </a:xfrm>
            <a:custGeom>
              <a:avLst/>
              <a:gdLst/>
              <a:ahLst/>
              <a:cxnLst/>
              <a:rect l="l" t="t" r="r" b="b"/>
              <a:pathLst>
                <a:path w="10610" h="21235" extrusionOk="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423925" y="1354400"/>
              <a:ext cx="266825" cy="266825"/>
            </a:xfrm>
            <a:custGeom>
              <a:avLst/>
              <a:gdLst/>
              <a:ahLst/>
              <a:cxnLst/>
              <a:rect l="l" t="t" r="r" b="b"/>
              <a:pathLst>
                <a:path w="10673" h="10673" extrusionOk="0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454000" y="1392975"/>
              <a:ext cx="206675" cy="188875"/>
            </a:xfrm>
            <a:custGeom>
              <a:avLst/>
              <a:gdLst/>
              <a:ahLst/>
              <a:cxnLst/>
              <a:rect l="l" t="t" r="r" b="b"/>
              <a:pathLst>
                <a:path w="8267" h="7555" extrusionOk="0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750250" y="4349475"/>
              <a:ext cx="4052875" cy="160750"/>
            </a:xfrm>
            <a:custGeom>
              <a:avLst/>
              <a:gdLst/>
              <a:ahLst/>
              <a:cxnLst/>
              <a:rect l="l" t="t" r="r" b="b"/>
              <a:pathLst>
                <a:path w="162115" h="6430" extrusionOk="0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523825" y="3132600"/>
              <a:ext cx="443400" cy="216175"/>
            </a:xfrm>
            <a:custGeom>
              <a:avLst/>
              <a:gdLst/>
              <a:ahLst/>
              <a:cxnLst/>
              <a:rect l="l" t="t" r="r" b="b"/>
              <a:pathLst>
                <a:path w="17736" h="8647" extrusionOk="0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632300" y="3202275"/>
              <a:ext cx="124325" cy="24575"/>
            </a:xfrm>
            <a:custGeom>
              <a:avLst/>
              <a:gdLst/>
              <a:ahLst/>
              <a:cxnLst/>
              <a:rect l="l" t="t" r="r" b="b"/>
              <a:pathLst>
                <a:path w="4973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788275" y="3202275"/>
              <a:ext cx="68900" cy="24575"/>
            </a:xfrm>
            <a:custGeom>
              <a:avLst/>
              <a:gdLst/>
              <a:ahLst/>
              <a:cxnLst/>
              <a:rect l="l" t="t" r="r" b="b"/>
              <a:pathLst>
                <a:path w="2756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703550" y="3253725"/>
              <a:ext cx="153625" cy="25375"/>
            </a:xfrm>
            <a:custGeom>
              <a:avLst/>
              <a:gdLst/>
              <a:ahLst/>
              <a:cxnLst/>
              <a:rect l="l" t="t" r="r" b="b"/>
              <a:pathLst>
                <a:path w="6145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697075" y="2062200"/>
              <a:ext cx="443375" cy="215375"/>
            </a:xfrm>
            <a:custGeom>
              <a:avLst/>
              <a:gdLst/>
              <a:ahLst/>
              <a:cxnLst/>
              <a:rect l="l" t="t" r="r" b="b"/>
              <a:pathLst>
                <a:path w="17735" h="8615" extrusionOk="0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754075" y="2127100"/>
              <a:ext cx="99775" cy="25375"/>
            </a:xfrm>
            <a:custGeom>
              <a:avLst/>
              <a:gdLst/>
              <a:ahLst/>
              <a:cxnLst/>
              <a:rect l="l" t="t" r="r" b="b"/>
              <a:pathLst>
                <a:path w="3991" h="1015" extrusionOk="0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879175" y="2127100"/>
              <a:ext cx="63350" cy="25375"/>
            </a:xfrm>
            <a:custGeom>
              <a:avLst/>
              <a:gdLst/>
              <a:ahLst/>
              <a:cxnLst/>
              <a:rect l="l" t="t" r="r" b="b"/>
              <a:pathLst>
                <a:path w="253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028800" y="2127100"/>
              <a:ext cx="53875" cy="25375"/>
            </a:xfrm>
            <a:custGeom>
              <a:avLst/>
              <a:gdLst/>
              <a:ahLst/>
              <a:cxnLst/>
              <a:rect l="l" t="t" r="r" b="b"/>
              <a:pathLst>
                <a:path w="215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879175" y="2186500"/>
              <a:ext cx="136200" cy="25350"/>
            </a:xfrm>
            <a:custGeom>
              <a:avLst/>
              <a:gdLst/>
              <a:ahLst/>
              <a:cxnLst/>
              <a:rect l="l" t="t" r="r" b="b"/>
              <a:pathLst>
                <a:path w="5448" h="1014" extrusionOk="0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475475" y="2363050"/>
              <a:ext cx="443400" cy="215375"/>
            </a:xfrm>
            <a:custGeom>
              <a:avLst/>
              <a:gdLst/>
              <a:ahLst/>
              <a:cxnLst/>
              <a:rect l="l" t="t" r="r" b="b"/>
              <a:pathLst>
                <a:path w="17736" h="8615" extrusionOk="0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568125" y="2419250"/>
              <a:ext cx="64150" cy="25375"/>
            </a:xfrm>
            <a:custGeom>
              <a:avLst/>
              <a:gdLst/>
              <a:ahLst/>
              <a:cxnLst/>
              <a:rect l="l" t="t" r="r" b="b"/>
              <a:pathLst>
                <a:path w="2566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671050" y="2419250"/>
              <a:ext cx="45925" cy="25375"/>
            </a:xfrm>
            <a:custGeom>
              <a:avLst/>
              <a:gdLst/>
              <a:ahLst/>
              <a:cxnLst/>
              <a:rect l="l" t="t" r="r" b="b"/>
              <a:pathLst>
                <a:path w="1837" h="1015" extrusionOk="0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663125" y="2476250"/>
              <a:ext cx="119575" cy="25375"/>
            </a:xfrm>
            <a:custGeom>
              <a:avLst/>
              <a:gdLst/>
              <a:ahLst/>
              <a:cxnLst/>
              <a:rect l="l" t="t" r="r" b="b"/>
              <a:pathLst>
                <a:path w="4783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815925" y="2476250"/>
              <a:ext cx="52275" cy="25375"/>
            </a:xfrm>
            <a:custGeom>
              <a:avLst/>
              <a:gdLst/>
              <a:ahLst/>
              <a:cxnLst/>
              <a:rect l="l" t="t" r="r" b="b"/>
              <a:pathLst>
                <a:path w="2091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309925" y="2437475"/>
              <a:ext cx="1383150" cy="1963475"/>
            </a:xfrm>
            <a:custGeom>
              <a:avLst/>
              <a:gdLst/>
              <a:ahLst/>
              <a:cxnLst/>
              <a:rect l="l" t="t" r="r" b="b"/>
              <a:pathLst>
                <a:path w="55326" h="78539" extrusionOk="0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408875" y="2618775"/>
              <a:ext cx="1170200" cy="1618300"/>
            </a:xfrm>
            <a:custGeom>
              <a:avLst/>
              <a:gdLst/>
              <a:ahLst/>
              <a:cxnLst/>
              <a:rect l="l" t="t" r="r" b="b"/>
              <a:pathLst>
                <a:path w="46808" h="64732" extrusionOk="0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484100" y="2655975"/>
              <a:ext cx="1052225" cy="1524900"/>
            </a:xfrm>
            <a:custGeom>
              <a:avLst/>
              <a:gdLst/>
              <a:ahLst/>
              <a:cxnLst/>
              <a:rect l="l" t="t" r="r" b="b"/>
              <a:pathLst>
                <a:path w="42089" h="60996" extrusionOk="0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488050" y="3919575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5488050" y="3667000"/>
              <a:ext cx="1043525" cy="7950"/>
            </a:xfrm>
            <a:custGeom>
              <a:avLst/>
              <a:gdLst/>
              <a:ahLst/>
              <a:cxnLst/>
              <a:rect l="l" t="t" r="r" b="b"/>
              <a:pathLst>
                <a:path w="41741" h="318" extrusionOk="0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488050" y="3413650"/>
              <a:ext cx="1043525" cy="8750"/>
            </a:xfrm>
            <a:custGeom>
              <a:avLst/>
              <a:gdLst/>
              <a:ahLst/>
              <a:cxnLst/>
              <a:rect l="l" t="t" r="r" b="b"/>
              <a:pathLst>
                <a:path w="41741" h="350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488050" y="3161100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488050" y="2908550"/>
              <a:ext cx="1043525" cy="7925"/>
            </a:xfrm>
            <a:custGeom>
              <a:avLst/>
              <a:gdLst/>
              <a:ahLst/>
              <a:cxnLst/>
              <a:rect l="l" t="t" r="r" b="b"/>
              <a:pathLst>
                <a:path w="41741" h="317" extrusionOk="0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35340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17922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005850" y="2659950"/>
              <a:ext cx="8725" cy="1516950"/>
            </a:xfrm>
            <a:custGeom>
              <a:avLst/>
              <a:gdLst/>
              <a:ahLst/>
              <a:cxnLst/>
              <a:rect l="l" t="t" r="r" b="b"/>
              <a:pathLst>
                <a:path w="349" h="60678" extrusionOk="0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83165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65747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665400" y="3611600"/>
              <a:ext cx="104525" cy="212200"/>
            </a:xfrm>
            <a:custGeom>
              <a:avLst/>
              <a:gdLst/>
              <a:ahLst/>
              <a:cxnLst/>
              <a:rect l="l" t="t" r="r" b="b"/>
              <a:pathLst>
                <a:path w="4181" h="8488" extrusionOk="0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814250" y="3442950"/>
              <a:ext cx="104525" cy="380850"/>
            </a:xfrm>
            <a:custGeom>
              <a:avLst/>
              <a:gdLst/>
              <a:ahLst/>
              <a:cxnLst/>
              <a:rect l="l" t="t" r="r" b="b"/>
              <a:pathLst>
                <a:path w="4181" h="15234" extrusionOk="0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962300" y="3735900"/>
              <a:ext cx="104525" cy="87900"/>
            </a:xfrm>
            <a:custGeom>
              <a:avLst/>
              <a:gdLst/>
              <a:ahLst/>
              <a:cxnLst/>
              <a:rect l="l" t="t" r="r" b="b"/>
              <a:pathLst>
                <a:path w="4181" h="3516" extrusionOk="0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110350" y="3544300"/>
              <a:ext cx="104525" cy="279500"/>
            </a:xfrm>
            <a:custGeom>
              <a:avLst/>
              <a:gdLst/>
              <a:ahLst/>
              <a:cxnLst/>
              <a:rect l="l" t="t" r="r" b="b"/>
              <a:pathLst>
                <a:path w="4181" h="11180" extrusionOk="0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259200" y="3648800"/>
              <a:ext cx="104525" cy="175000"/>
            </a:xfrm>
            <a:custGeom>
              <a:avLst/>
              <a:gdLst/>
              <a:ahLst/>
              <a:cxnLst/>
              <a:rect l="l" t="t" r="r" b="b"/>
              <a:pathLst>
                <a:path w="4181" h="7000" extrusionOk="0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089775" y="3891850"/>
              <a:ext cx="138575" cy="24575"/>
            </a:xfrm>
            <a:custGeom>
              <a:avLst/>
              <a:gdLst/>
              <a:ahLst/>
              <a:cxnLst/>
              <a:rect l="l" t="t" r="r" b="b"/>
              <a:pathLst>
                <a:path w="5543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324125" y="3891850"/>
              <a:ext cx="53050" cy="24575"/>
            </a:xfrm>
            <a:custGeom>
              <a:avLst/>
              <a:gdLst/>
              <a:ahLst/>
              <a:cxnLst/>
              <a:rect l="l" t="t" r="r" b="b"/>
              <a:pathLst>
                <a:path w="2122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146775" y="3936200"/>
              <a:ext cx="60200" cy="25350"/>
            </a:xfrm>
            <a:custGeom>
              <a:avLst/>
              <a:gdLst/>
              <a:ahLst/>
              <a:cxnLst/>
              <a:rect l="l" t="t" r="r" b="b"/>
              <a:pathLst>
                <a:path w="2408" h="1014" extrusionOk="0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243350" y="3936200"/>
              <a:ext cx="106125" cy="25350"/>
            </a:xfrm>
            <a:custGeom>
              <a:avLst/>
              <a:gdLst/>
              <a:ahLst/>
              <a:cxnLst/>
              <a:rect l="l" t="t" r="r" b="b"/>
              <a:pathLst>
                <a:path w="4245" h="1014" extrusionOk="0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271850" y="3225225"/>
              <a:ext cx="137800" cy="25375"/>
            </a:xfrm>
            <a:custGeom>
              <a:avLst/>
              <a:gdLst/>
              <a:ahLst/>
              <a:cxnLst/>
              <a:rect l="l" t="t" r="r" b="b"/>
              <a:pathLst>
                <a:path w="5512" h="1015" extrusionOk="0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328075" y="3270350"/>
              <a:ext cx="60975" cy="25375"/>
            </a:xfrm>
            <a:custGeom>
              <a:avLst/>
              <a:gdLst/>
              <a:ahLst/>
              <a:cxnLst/>
              <a:rect l="l" t="t" r="r" b="b"/>
              <a:pathLst>
                <a:path w="2439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5649575" y="3891850"/>
              <a:ext cx="113225" cy="24575"/>
            </a:xfrm>
            <a:custGeom>
              <a:avLst/>
              <a:gdLst/>
              <a:ahLst/>
              <a:cxnLst/>
              <a:rect l="l" t="t" r="r" b="b"/>
              <a:pathLst>
                <a:path w="4529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5794450" y="3891850"/>
              <a:ext cx="58625" cy="24575"/>
            </a:xfrm>
            <a:custGeom>
              <a:avLst/>
              <a:gdLst/>
              <a:ahLst/>
              <a:cxnLst/>
              <a:rect l="l" t="t" r="r" b="b"/>
              <a:pathLst>
                <a:path w="2345" h="983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746150" y="3936200"/>
              <a:ext cx="121950" cy="25350"/>
            </a:xfrm>
            <a:custGeom>
              <a:avLst/>
              <a:gdLst/>
              <a:ahLst/>
              <a:cxnLst/>
              <a:rect l="l" t="t" r="r" b="b"/>
              <a:pathLst>
                <a:path w="4878" h="1014" extrusionOk="0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552175" y="2762075"/>
              <a:ext cx="113250" cy="24575"/>
            </a:xfrm>
            <a:custGeom>
              <a:avLst/>
              <a:gdLst/>
              <a:ahLst/>
              <a:cxnLst/>
              <a:rect l="l" t="t" r="r" b="b"/>
              <a:pathLst>
                <a:path w="4530" h="983" extrusionOk="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697075" y="276207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647975" y="2806400"/>
              <a:ext cx="122750" cy="25375"/>
            </a:xfrm>
            <a:custGeom>
              <a:avLst/>
              <a:gdLst/>
              <a:ahLst/>
              <a:cxnLst/>
              <a:rect l="l" t="t" r="r" b="b"/>
              <a:pathLst>
                <a:path w="4910" h="1015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5753275" y="2773150"/>
              <a:ext cx="547125" cy="547100"/>
            </a:xfrm>
            <a:custGeom>
              <a:avLst/>
              <a:gdLst/>
              <a:ahLst/>
              <a:cxnLst/>
              <a:rect l="l" t="t" r="r" b="b"/>
              <a:pathLst>
                <a:path w="21885" h="21884" extrusionOk="0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012975" y="2804200"/>
              <a:ext cx="202700" cy="448775"/>
            </a:xfrm>
            <a:custGeom>
              <a:avLst/>
              <a:gdLst/>
              <a:ahLst/>
              <a:cxnLst/>
              <a:rect l="l" t="t" r="r" b="b"/>
              <a:pathLst>
                <a:path w="8108" h="17951" extrusionOk="0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752500" y="3033625"/>
              <a:ext cx="287400" cy="38025"/>
            </a:xfrm>
            <a:custGeom>
              <a:avLst/>
              <a:gdLst/>
              <a:ahLst/>
              <a:cxnLst/>
              <a:rect l="l" t="t" r="r" b="b"/>
              <a:pathLst>
                <a:path w="11496" h="1521" extrusionOk="0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476175" y="4097700"/>
              <a:ext cx="1068075" cy="25375"/>
            </a:xfrm>
            <a:custGeom>
              <a:avLst/>
              <a:gdLst/>
              <a:ahLst/>
              <a:cxnLst/>
              <a:rect l="l" t="t" r="r" b="b"/>
              <a:pathLst>
                <a:path w="42723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432575" y="2697950"/>
              <a:ext cx="70500" cy="69700"/>
            </a:xfrm>
            <a:custGeom>
              <a:avLst/>
              <a:gdLst/>
              <a:ahLst/>
              <a:cxnLst/>
              <a:rect l="l" t="t" r="r" b="b"/>
              <a:pathLst>
                <a:path w="2820" h="2788" extrusionOk="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5565650" y="3215725"/>
              <a:ext cx="68100" cy="68125"/>
            </a:xfrm>
            <a:custGeom>
              <a:avLst/>
              <a:gdLst/>
              <a:ahLst/>
              <a:cxnLst/>
              <a:rect l="l" t="t" r="r" b="b"/>
              <a:pathLst>
                <a:path w="2724" h="2725" extrusionOk="0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6265525" y="3410500"/>
              <a:ext cx="182125" cy="75225"/>
            </a:xfrm>
            <a:custGeom>
              <a:avLst/>
              <a:gdLst/>
              <a:ahLst/>
              <a:cxnLst/>
              <a:rect l="l" t="t" r="r" b="b"/>
              <a:pathLst>
                <a:path w="7285" h="3009" extrusionOk="0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5517350" y="4004275"/>
              <a:ext cx="148875" cy="74450"/>
            </a:xfrm>
            <a:custGeom>
              <a:avLst/>
              <a:gdLst/>
              <a:ahLst/>
              <a:cxnLst/>
              <a:rect l="l" t="t" r="r" b="b"/>
              <a:pathLst>
                <a:path w="5955" h="2978" extrusionOk="0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5697850" y="4004275"/>
              <a:ext cx="87125" cy="74450"/>
            </a:xfrm>
            <a:custGeom>
              <a:avLst/>
              <a:gdLst/>
              <a:ahLst/>
              <a:cxnLst/>
              <a:rect l="l" t="t" r="r" b="b"/>
              <a:pathLst>
                <a:path w="3485" h="2978" extrusionOk="0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430200" y="4004275"/>
              <a:ext cx="57825" cy="57050"/>
            </a:xfrm>
            <a:custGeom>
              <a:avLst/>
              <a:gdLst/>
              <a:ahLst/>
              <a:cxnLst/>
              <a:rect l="l" t="t" r="r" b="b"/>
              <a:pathLst>
                <a:path w="2313" h="2282" extrusionOk="0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492900" y="3838025"/>
              <a:ext cx="2062475" cy="228050"/>
            </a:xfrm>
            <a:custGeom>
              <a:avLst/>
              <a:gdLst/>
              <a:ahLst/>
              <a:cxnLst/>
              <a:rect l="l" t="t" r="r" b="b"/>
              <a:pathLst>
                <a:path w="82499" h="9122" extrusionOk="0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492900" y="2784250"/>
              <a:ext cx="2061675" cy="1053800"/>
            </a:xfrm>
            <a:custGeom>
              <a:avLst/>
              <a:gdLst/>
              <a:ahLst/>
              <a:cxnLst/>
              <a:rect l="l" t="t" r="r" b="b"/>
              <a:pathLst>
                <a:path w="82467" h="42152" extrusionOk="0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313125" y="4066050"/>
              <a:ext cx="437850" cy="106900"/>
            </a:xfrm>
            <a:custGeom>
              <a:avLst/>
              <a:gdLst/>
              <a:ahLst/>
              <a:cxnLst/>
              <a:rect l="l" t="t" r="r" b="b"/>
              <a:pathLst>
                <a:path w="17514" h="4276" extrusionOk="0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103325" y="4066050"/>
              <a:ext cx="841625" cy="291375"/>
            </a:xfrm>
            <a:custGeom>
              <a:avLst/>
              <a:gdLst/>
              <a:ahLst/>
              <a:cxnLst/>
              <a:rect l="l" t="t" r="r" b="b"/>
              <a:pathLst>
                <a:path w="33665" h="11655" extrusionOk="0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098575" y="4344725"/>
              <a:ext cx="850325" cy="71275"/>
            </a:xfrm>
            <a:custGeom>
              <a:avLst/>
              <a:gdLst/>
              <a:ahLst/>
              <a:cxnLst/>
              <a:rect l="l" t="t" r="r" b="b"/>
              <a:pathLst>
                <a:path w="34013" h="2851" extrusionOk="0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2780350" y="3284150"/>
              <a:ext cx="666650" cy="397925"/>
            </a:xfrm>
            <a:custGeom>
              <a:avLst/>
              <a:gdLst/>
              <a:ahLst/>
              <a:cxnLst/>
              <a:rect l="l" t="t" r="r" b="b"/>
              <a:pathLst>
                <a:path w="26666" h="15917" extrusionOk="0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823100" y="3373275"/>
              <a:ext cx="950100" cy="969100"/>
            </a:xfrm>
            <a:custGeom>
              <a:avLst/>
              <a:gdLst/>
              <a:ahLst/>
              <a:cxnLst/>
              <a:rect l="l" t="t" r="r" b="b"/>
              <a:pathLst>
                <a:path w="38004" h="38764" extrusionOk="0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149300" y="4032775"/>
              <a:ext cx="674575" cy="414925"/>
            </a:xfrm>
            <a:custGeom>
              <a:avLst/>
              <a:gdLst/>
              <a:ahLst/>
              <a:cxnLst/>
              <a:rect l="l" t="t" r="r" b="b"/>
              <a:pathLst>
                <a:path w="26983" h="16597" extrusionOk="0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043200" y="3436475"/>
              <a:ext cx="129075" cy="73150"/>
            </a:xfrm>
            <a:custGeom>
              <a:avLst/>
              <a:gdLst/>
              <a:ahLst/>
              <a:cxnLst/>
              <a:rect l="l" t="t" r="r" b="b"/>
              <a:pathLst>
                <a:path w="5163" h="2926" extrusionOk="0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424825" y="4200850"/>
              <a:ext cx="148075" cy="97975"/>
            </a:xfrm>
            <a:custGeom>
              <a:avLst/>
              <a:gdLst/>
              <a:ahLst/>
              <a:cxnLst/>
              <a:rect l="l" t="t" r="r" b="b"/>
              <a:pathLst>
                <a:path w="5923" h="3919" extrusionOk="0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085150" y="3823775"/>
              <a:ext cx="149675" cy="126700"/>
            </a:xfrm>
            <a:custGeom>
              <a:avLst/>
              <a:gdLst/>
              <a:ahLst/>
              <a:cxnLst/>
              <a:rect l="l" t="t" r="r" b="b"/>
              <a:pathLst>
                <a:path w="5987" h="5068" extrusionOk="0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259350" y="3683625"/>
              <a:ext cx="58600" cy="311975"/>
            </a:xfrm>
            <a:custGeom>
              <a:avLst/>
              <a:gdLst/>
              <a:ahLst/>
              <a:cxnLst/>
              <a:rect l="l" t="t" r="r" b="b"/>
              <a:pathLst>
                <a:path w="2344" h="12479" extrusionOk="0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342475" y="3728775"/>
              <a:ext cx="149650" cy="126700"/>
            </a:xfrm>
            <a:custGeom>
              <a:avLst/>
              <a:gdLst/>
              <a:ahLst/>
              <a:cxnLst/>
              <a:rect l="l" t="t" r="r" b="b"/>
              <a:pathLst>
                <a:path w="5986" h="5068" extrusionOk="0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616218" y="3221983"/>
              <a:ext cx="1799807" cy="367467"/>
            </a:xfrm>
            <a:custGeom>
              <a:avLst/>
              <a:gdLst/>
              <a:ahLst/>
              <a:cxnLst/>
              <a:rect l="l" t="t" r="r" b="b"/>
              <a:pathLst>
                <a:path w="70844" h="13650" extrusionOk="0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161125" y="3203850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571225" y="3445325"/>
              <a:ext cx="75250" cy="76025"/>
            </a:xfrm>
            <a:custGeom>
              <a:avLst/>
              <a:gdLst/>
              <a:ahLst/>
              <a:cxnLst/>
              <a:rect l="l" t="t" r="r" b="b"/>
              <a:pathLst>
                <a:path w="3010" h="3041" extrusionOk="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119100" y="344532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355050" y="330597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377200" y="3328150"/>
              <a:ext cx="61000" cy="61000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592650" y="3524500"/>
              <a:ext cx="104550" cy="105325"/>
            </a:xfrm>
            <a:custGeom>
              <a:avLst/>
              <a:gdLst/>
              <a:ahLst/>
              <a:cxnLst/>
              <a:rect l="l" t="t" r="r" b="b"/>
              <a:pathLst>
                <a:path w="4182" h="4213" extrusionOk="0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614825" y="3546675"/>
              <a:ext cx="61000" cy="60975"/>
            </a:xfrm>
            <a:custGeom>
              <a:avLst/>
              <a:gdLst/>
              <a:ahLst/>
              <a:cxnLst/>
              <a:rect l="l" t="t" r="r" b="b"/>
              <a:pathLst>
                <a:path w="2440" h="2439" extrusionOk="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880000" y="2948925"/>
              <a:ext cx="173425" cy="24550"/>
            </a:xfrm>
            <a:custGeom>
              <a:avLst/>
              <a:gdLst/>
              <a:ahLst/>
              <a:cxnLst/>
              <a:rect l="l" t="t" r="r" b="b"/>
              <a:pathLst>
                <a:path w="6937" h="982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5108025" y="2948925"/>
              <a:ext cx="81575" cy="24550"/>
            </a:xfrm>
            <a:custGeom>
              <a:avLst/>
              <a:gdLst/>
              <a:ahLst/>
              <a:cxnLst/>
              <a:rect l="l" t="t" r="r" b="b"/>
              <a:pathLst>
                <a:path w="3263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300425" y="2948925"/>
              <a:ext cx="58600" cy="24550"/>
            </a:xfrm>
            <a:custGeom>
              <a:avLst/>
              <a:gdLst/>
              <a:ahLst/>
              <a:cxnLst/>
              <a:rect l="l" t="t" r="r" b="b"/>
              <a:pathLst>
                <a:path w="2344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127025" y="3021750"/>
              <a:ext cx="197950" cy="25375"/>
            </a:xfrm>
            <a:custGeom>
              <a:avLst/>
              <a:gdLst/>
              <a:ahLst/>
              <a:cxnLst/>
              <a:rect l="l" t="t" r="r" b="b"/>
              <a:pathLst>
                <a:path w="7918" h="1015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979025" y="3617125"/>
              <a:ext cx="119575" cy="24575"/>
            </a:xfrm>
            <a:custGeom>
              <a:avLst/>
              <a:gdLst/>
              <a:ahLst/>
              <a:cxnLst/>
              <a:rect l="l" t="t" r="r" b="b"/>
              <a:pathLst>
                <a:path w="4783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148450" y="3617125"/>
              <a:ext cx="50700" cy="24575"/>
            </a:xfrm>
            <a:custGeom>
              <a:avLst/>
              <a:gdLst/>
              <a:ahLst/>
              <a:cxnLst/>
              <a:rect l="l" t="t" r="r" b="b"/>
              <a:pathLst>
                <a:path w="2028" h="983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750175" y="3617125"/>
              <a:ext cx="136975" cy="24575"/>
            </a:xfrm>
            <a:custGeom>
              <a:avLst/>
              <a:gdLst/>
              <a:ahLst/>
              <a:cxnLst/>
              <a:rect l="l" t="t" r="r" b="b"/>
              <a:pathLst>
                <a:path w="5479" h="983" extrusionOk="0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933850" y="361712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163450" y="3617125"/>
              <a:ext cx="73650" cy="24575"/>
            </a:xfrm>
            <a:custGeom>
              <a:avLst/>
              <a:gdLst/>
              <a:ahLst/>
              <a:cxnLst/>
              <a:rect l="l" t="t" r="r" b="b"/>
              <a:pathLst>
                <a:path w="2946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676575" y="2937825"/>
              <a:ext cx="139375" cy="25375"/>
            </a:xfrm>
            <a:custGeom>
              <a:avLst/>
              <a:gdLst/>
              <a:ahLst/>
              <a:cxnLst/>
              <a:rect l="l" t="t" r="r" b="b"/>
              <a:pathLst>
                <a:path w="557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852350" y="2937825"/>
              <a:ext cx="68100" cy="25375"/>
            </a:xfrm>
            <a:custGeom>
              <a:avLst/>
              <a:gdLst/>
              <a:ahLst/>
              <a:cxnLst/>
              <a:rect l="l" t="t" r="r" b="b"/>
              <a:pathLst>
                <a:path w="272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2966400" y="2846400"/>
              <a:ext cx="266050" cy="531650"/>
            </a:xfrm>
            <a:custGeom>
              <a:avLst/>
              <a:gdLst/>
              <a:ahLst/>
              <a:cxnLst/>
              <a:rect l="l" t="t" r="r" b="b"/>
              <a:pathLst>
                <a:path w="10642" h="21266" extrusionOk="0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2741550" y="2634600"/>
              <a:ext cx="266850" cy="266850"/>
            </a:xfrm>
            <a:custGeom>
              <a:avLst/>
              <a:gdLst/>
              <a:ahLst/>
              <a:cxnLst/>
              <a:rect l="l" t="t" r="r" b="b"/>
              <a:pathLst>
                <a:path w="10674" h="10674" extrusionOk="0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2770850" y="2673800"/>
              <a:ext cx="207450" cy="188450"/>
            </a:xfrm>
            <a:custGeom>
              <a:avLst/>
              <a:gdLst/>
              <a:ahLst/>
              <a:cxnLst/>
              <a:rect l="l" t="t" r="r" b="b"/>
              <a:pathLst>
                <a:path w="8298" h="7538" extrusionOk="0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700325" y="2547525"/>
              <a:ext cx="8750" cy="292150"/>
            </a:xfrm>
            <a:custGeom>
              <a:avLst/>
              <a:gdLst/>
              <a:ahLst/>
              <a:cxnLst/>
              <a:rect l="l" t="t" r="r" b="b"/>
              <a:pathLst>
                <a:path w="350" h="11686" extrusionOk="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2598250" y="3306775"/>
              <a:ext cx="424400" cy="669025"/>
            </a:xfrm>
            <a:custGeom>
              <a:avLst/>
              <a:gdLst/>
              <a:ahLst/>
              <a:cxnLst/>
              <a:rect l="l" t="t" r="r" b="b"/>
              <a:pathLst>
                <a:path w="16976" h="26761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914000" y="2241900"/>
              <a:ext cx="8725" cy="249425"/>
            </a:xfrm>
            <a:custGeom>
              <a:avLst/>
              <a:gdLst/>
              <a:ahLst/>
              <a:cxnLst/>
              <a:rect l="l" t="t" r="r" b="b"/>
              <a:pathLst>
                <a:path w="349" h="997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192800" y="2458050"/>
              <a:ext cx="240700" cy="240700"/>
            </a:xfrm>
            <a:custGeom>
              <a:avLst/>
              <a:gdLst/>
              <a:ahLst/>
              <a:cxnLst/>
              <a:rect l="l" t="t" r="r" b="b"/>
              <a:pathLst>
                <a:path w="9628" h="9628" extrusionOk="0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4135000" y="1664750"/>
              <a:ext cx="438625" cy="438625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285475" y="2764450"/>
              <a:ext cx="172625" cy="172625"/>
            </a:xfrm>
            <a:custGeom>
              <a:avLst/>
              <a:gdLst/>
              <a:ahLst/>
              <a:cxnLst/>
              <a:rect l="l" t="t" r="r" b="b"/>
              <a:pathLst>
                <a:path w="6905" h="6905" extrusionOk="0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016975" y="1886425"/>
              <a:ext cx="254950" cy="254950"/>
            </a:xfrm>
            <a:custGeom>
              <a:avLst/>
              <a:gdLst/>
              <a:ahLst/>
              <a:cxnLst/>
              <a:rect l="l" t="t" r="r" b="b"/>
              <a:pathLst>
                <a:path w="10198" h="10198" extrusionOk="0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183975" y="1449400"/>
              <a:ext cx="254975" cy="254950"/>
            </a:xfrm>
            <a:custGeom>
              <a:avLst/>
              <a:gdLst/>
              <a:ahLst/>
              <a:cxnLst/>
              <a:rect l="l" t="t" r="r" b="b"/>
              <a:pathLst>
                <a:path w="10199" h="10198" extrusionOk="0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605975" y="3315475"/>
              <a:ext cx="394300" cy="394325"/>
            </a:xfrm>
            <a:custGeom>
              <a:avLst/>
              <a:gdLst/>
              <a:ahLst/>
              <a:cxnLst/>
              <a:rect l="l" t="t" r="r" b="b"/>
              <a:pathLst>
                <a:path w="15772" h="15773" extrusionOk="0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647150" y="2157200"/>
              <a:ext cx="178150" cy="178150"/>
            </a:xfrm>
            <a:custGeom>
              <a:avLst/>
              <a:gdLst/>
              <a:ahLst/>
              <a:cxnLst/>
              <a:rect l="l" t="t" r="r" b="b"/>
              <a:pathLst>
                <a:path w="7126" h="7126" extrusionOk="0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4713750" y="2228450"/>
              <a:ext cx="91850" cy="91075"/>
            </a:xfrm>
            <a:custGeom>
              <a:avLst/>
              <a:gdLst/>
              <a:ahLst/>
              <a:cxnLst/>
              <a:rect l="l" t="t" r="r" b="b"/>
              <a:pathLst>
                <a:path w="3674" h="3643" extrusionOk="0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606900" y="2093075"/>
              <a:ext cx="152850" cy="153600"/>
            </a:xfrm>
            <a:custGeom>
              <a:avLst/>
              <a:gdLst/>
              <a:ahLst/>
              <a:cxnLst/>
              <a:rect l="l" t="t" r="r" b="b"/>
              <a:pathLst>
                <a:path w="6114" h="6144" extrusionOk="0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4774700" y="1416150"/>
              <a:ext cx="152825" cy="152825"/>
            </a:xfrm>
            <a:custGeom>
              <a:avLst/>
              <a:gdLst/>
              <a:ahLst/>
              <a:cxnLst/>
              <a:rect l="l" t="t" r="r" b="b"/>
              <a:pathLst>
                <a:path w="6113" h="6113" extrusionOk="0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2681375" y="4073950"/>
              <a:ext cx="197975" cy="197175"/>
            </a:xfrm>
            <a:custGeom>
              <a:avLst/>
              <a:gdLst/>
              <a:ahLst/>
              <a:cxnLst/>
              <a:rect l="l" t="t" r="r" b="b"/>
              <a:pathLst>
                <a:path w="7919" h="7887" extrusionOk="0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13"/>
          <p:cNvSpPr txBox="1"/>
          <p:nvPr/>
        </p:nvSpPr>
        <p:spPr>
          <a:xfrm>
            <a:off x="457200" y="411475"/>
            <a:ext cx="3610800" cy="15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latin typeface="Fira Sans SemiBold"/>
                <a:ea typeface="Fira Sans SemiBold"/>
                <a:cs typeface="Fira Sans SemiBold"/>
                <a:sym typeface="Fira Sans SemiBold"/>
              </a:rPr>
              <a:t>Mental Disorder Ontology</a:t>
            </a:r>
            <a:endParaRPr sz="4400" dirty="0">
              <a:solidFill>
                <a:srgbClr val="00002A"/>
              </a:solidFill>
              <a:highlight>
                <a:srgbClr val="FFFFFF"/>
              </a:highlight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7" name="Google Shape;3927;p38"/>
          <p:cNvSpPr/>
          <p:nvPr/>
        </p:nvSpPr>
        <p:spPr>
          <a:xfrm>
            <a:off x="3987635" y="936977"/>
            <a:ext cx="4693470" cy="622934"/>
          </a:xfrm>
          <a:custGeom>
            <a:avLst/>
            <a:gdLst/>
            <a:ahLst/>
            <a:cxnLst/>
            <a:rect l="l" t="t" r="r" b="b"/>
            <a:pathLst>
              <a:path w="143652" h="19066" extrusionOk="0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58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928" name="Google Shape;3928;p38"/>
          <p:cNvSpPr/>
          <p:nvPr/>
        </p:nvSpPr>
        <p:spPr>
          <a:xfrm>
            <a:off x="3987635" y="938214"/>
            <a:ext cx="622934" cy="623979"/>
          </a:xfrm>
          <a:custGeom>
            <a:avLst/>
            <a:gdLst/>
            <a:ahLst/>
            <a:cxnLst/>
            <a:rect l="l" t="t" r="r" b="b"/>
            <a:pathLst>
              <a:path w="19066" h="19098" extrusionOk="0">
                <a:moveTo>
                  <a:pt x="9533" y="1"/>
                </a:moveTo>
                <a:cubicBezTo>
                  <a:pt x="4276" y="1"/>
                  <a:pt x="1" y="4276"/>
                  <a:pt x="1" y="9565"/>
                </a:cubicBezTo>
                <a:cubicBezTo>
                  <a:pt x="1" y="14822"/>
                  <a:pt x="4276" y="19097"/>
                  <a:pt x="9533" y="19097"/>
                </a:cubicBezTo>
                <a:cubicBezTo>
                  <a:pt x="14790" y="19097"/>
                  <a:pt x="19065" y="14822"/>
                  <a:pt x="19065" y="9565"/>
                </a:cubicBezTo>
                <a:cubicBezTo>
                  <a:pt x="19065" y="4276"/>
                  <a:pt x="14790" y="1"/>
                  <a:pt x="9533" y="1"/>
                </a:cubicBezTo>
                <a:close/>
              </a:path>
            </a:pathLst>
          </a:custGeom>
          <a:solidFill>
            <a:srgbClr val="CACA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Sans"/>
                <a:ea typeface="Fira Sans"/>
                <a:cs typeface="Fira Sans"/>
                <a:sym typeface="Fira Sans"/>
              </a:rPr>
              <a:t>1</a:t>
            </a:r>
            <a:endParaRPr kumimoji="0" sz="2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29" name="Google Shape;3929;p38"/>
          <p:cNvSpPr/>
          <p:nvPr/>
        </p:nvSpPr>
        <p:spPr>
          <a:xfrm>
            <a:off x="3976265" y="926844"/>
            <a:ext cx="645674" cy="646719"/>
          </a:xfrm>
          <a:custGeom>
            <a:avLst/>
            <a:gdLst/>
            <a:ahLst/>
            <a:cxnLst/>
            <a:rect l="l" t="t" r="r" b="b"/>
            <a:pathLst>
              <a:path w="19762" h="19794" extrusionOk="0">
                <a:moveTo>
                  <a:pt x="9881" y="697"/>
                </a:moveTo>
                <a:cubicBezTo>
                  <a:pt x="14948" y="697"/>
                  <a:pt x="19065" y="4846"/>
                  <a:pt x="19065" y="9913"/>
                </a:cubicBezTo>
                <a:cubicBezTo>
                  <a:pt x="19065" y="14980"/>
                  <a:pt x="14948" y="19097"/>
                  <a:pt x="9881" y="19097"/>
                </a:cubicBezTo>
                <a:cubicBezTo>
                  <a:pt x="4814" y="19097"/>
                  <a:pt x="697" y="14980"/>
                  <a:pt x="697" y="9913"/>
                </a:cubicBezTo>
                <a:cubicBezTo>
                  <a:pt x="697" y="4846"/>
                  <a:pt x="4814" y="697"/>
                  <a:pt x="9881" y="697"/>
                </a:cubicBezTo>
                <a:close/>
                <a:moveTo>
                  <a:pt x="9881" y="1"/>
                </a:moveTo>
                <a:cubicBezTo>
                  <a:pt x="7252" y="1"/>
                  <a:pt x="4751" y="1046"/>
                  <a:pt x="2882" y="2914"/>
                </a:cubicBezTo>
                <a:cubicBezTo>
                  <a:pt x="1014" y="4783"/>
                  <a:pt x="0" y="7253"/>
                  <a:pt x="0" y="9913"/>
                </a:cubicBezTo>
                <a:cubicBezTo>
                  <a:pt x="0" y="12541"/>
                  <a:pt x="1014" y="15043"/>
                  <a:pt x="2882" y="16912"/>
                </a:cubicBezTo>
                <a:cubicBezTo>
                  <a:pt x="4751" y="18780"/>
                  <a:pt x="7252" y="19794"/>
                  <a:pt x="9881" y="19794"/>
                </a:cubicBezTo>
                <a:cubicBezTo>
                  <a:pt x="12541" y="19794"/>
                  <a:pt x="15011" y="18780"/>
                  <a:pt x="16880" y="16912"/>
                </a:cubicBezTo>
                <a:cubicBezTo>
                  <a:pt x="18748" y="15043"/>
                  <a:pt x="19762" y="12541"/>
                  <a:pt x="19762" y="9913"/>
                </a:cubicBezTo>
                <a:cubicBezTo>
                  <a:pt x="19762" y="7253"/>
                  <a:pt x="18748" y="4783"/>
                  <a:pt x="16880" y="2914"/>
                </a:cubicBezTo>
                <a:cubicBezTo>
                  <a:pt x="15011" y="1046"/>
                  <a:pt x="12541" y="1"/>
                  <a:pt x="98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930" name="Google Shape;3930;p38"/>
          <p:cNvSpPr/>
          <p:nvPr/>
        </p:nvSpPr>
        <p:spPr>
          <a:xfrm>
            <a:off x="3987635" y="1728534"/>
            <a:ext cx="4693470" cy="622934"/>
          </a:xfrm>
          <a:custGeom>
            <a:avLst/>
            <a:gdLst/>
            <a:ahLst/>
            <a:cxnLst/>
            <a:rect l="l" t="t" r="r" b="b"/>
            <a:pathLst>
              <a:path w="143652" h="19066" extrusionOk="0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58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931" name="Google Shape;3931;p38"/>
          <p:cNvSpPr/>
          <p:nvPr/>
        </p:nvSpPr>
        <p:spPr>
          <a:xfrm>
            <a:off x="3987635" y="1729771"/>
            <a:ext cx="622934" cy="622934"/>
          </a:xfrm>
          <a:custGeom>
            <a:avLst/>
            <a:gdLst/>
            <a:ahLst/>
            <a:cxnLst/>
            <a:rect l="l" t="t" r="r" b="b"/>
            <a:pathLst>
              <a:path w="19066" h="19066" extrusionOk="0">
                <a:moveTo>
                  <a:pt x="9533" y="1"/>
                </a:moveTo>
                <a:cubicBezTo>
                  <a:pt x="4276" y="1"/>
                  <a:pt x="1" y="4244"/>
                  <a:pt x="1" y="9533"/>
                </a:cubicBezTo>
                <a:cubicBezTo>
                  <a:pt x="1" y="14790"/>
                  <a:pt x="4276" y="19065"/>
                  <a:pt x="9533" y="19065"/>
                </a:cubicBezTo>
                <a:cubicBezTo>
                  <a:pt x="14790" y="19065"/>
                  <a:pt x="19065" y="14790"/>
                  <a:pt x="19065" y="9533"/>
                </a:cubicBezTo>
                <a:cubicBezTo>
                  <a:pt x="19065" y="4244"/>
                  <a:pt x="14790" y="1"/>
                  <a:pt x="9533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Sans"/>
                <a:ea typeface="Fira Sans"/>
                <a:cs typeface="Fira Sans"/>
                <a:sym typeface="Fira Sans"/>
              </a:rPr>
              <a:t>2</a:t>
            </a:r>
            <a:endParaRPr kumimoji="0" sz="2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32" name="Google Shape;3932;p38"/>
          <p:cNvSpPr/>
          <p:nvPr/>
        </p:nvSpPr>
        <p:spPr>
          <a:xfrm>
            <a:off x="3976265" y="1717355"/>
            <a:ext cx="645674" cy="646719"/>
          </a:xfrm>
          <a:custGeom>
            <a:avLst/>
            <a:gdLst/>
            <a:ahLst/>
            <a:cxnLst/>
            <a:rect l="l" t="t" r="r" b="b"/>
            <a:pathLst>
              <a:path w="19762" h="19794" extrusionOk="0">
                <a:moveTo>
                  <a:pt x="9881" y="697"/>
                </a:moveTo>
                <a:cubicBezTo>
                  <a:pt x="14948" y="697"/>
                  <a:pt x="19065" y="4846"/>
                  <a:pt x="19065" y="9913"/>
                </a:cubicBezTo>
                <a:cubicBezTo>
                  <a:pt x="19065" y="14980"/>
                  <a:pt x="14948" y="19097"/>
                  <a:pt x="9881" y="19097"/>
                </a:cubicBezTo>
                <a:cubicBezTo>
                  <a:pt x="4814" y="19097"/>
                  <a:pt x="697" y="14980"/>
                  <a:pt x="697" y="9913"/>
                </a:cubicBezTo>
                <a:cubicBezTo>
                  <a:pt x="697" y="4846"/>
                  <a:pt x="4814" y="697"/>
                  <a:pt x="9881" y="697"/>
                </a:cubicBezTo>
                <a:close/>
                <a:moveTo>
                  <a:pt x="9881" y="1"/>
                </a:moveTo>
                <a:cubicBezTo>
                  <a:pt x="7252" y="1"/>
                  <a:pt x="4751" y="1046"/>
                  <a:pt x="2882" y="2914"/>
                </a:cubicBezTo>
                <a:cubicBezTo>
                  <a:pt x="1014" y="4783"/>
                  <a:pt x="0" y="7253"/>
                  <a:pt x="0" y="9913"/>
                </a:cubicBezTo>
                <a:cubicBezTo>
                  <a:pt x="0" y="12541"/>
                  <a:pt x="1014" y="15043"/>
                  <a:pt x="2882" y="16912"/>
                </a:cubicBezTo>
                <a:cubicBezTo>
                  <a:pt x="4751" y="18780"/>
                  <a:pt x="7252" y="19794"/>
                  <a:pt x="9881" y="19794"/>
                </a:cubicBezTo>
                <a:cubicBezTo>
                  <a:pt x="12541" y="19794"/>
                  <a:pt x="15011" y="18780"/>
                  <a:pt x="16880" y="16912"/>
                </a:cubicBezTo>
                <a:cubicBezTo>
                  <a:pt x="18748" y="15043"/>
                  <a:pt x="19762" y="12541"/>
                  <a:pt x="19762" y="9913"/>
                </a:cubicBezTo>
                <a:cubicBezTo>
                  <a:pt x="19762" y="7253"/>
                  <a:pt x="18748" y="4783"/>
                  <a:pt x="16880" y="2914"/>
                </a:cubicBezTo>
                <a:cubicBezTo>
                  <a:pt x="15011" y="1046"/>
                  <a:pt x="12541" y="1"/>
                  <a:pt x="98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933" name="Google Shape;3933;p38"/>
          <p:cNvSpPr/>
          <p:nvPr/>
        </p:nvSpPr>
        <p:spPr>
          <a:xfrm>
            <a:off x="3987635" y="2519494"/>
            <a:ext cx="4693470" cy="622934"/>
          </a:xfrm>
          <a:custGeom>
            <a:avLst/>
            <a:gdLst/>
            <a:ahLst/>
            <a:cxnLst/>
            <a:rect l="l" t="t" r="r" b="b"/>
            <a:pathLst>
              <a:path w="143652" h="19066" extrusionOk="0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90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934" name="Google Shape;3934;p38"/>
          <p:cNvSpPr/>
          <p:nvPr/>
        </p:nvSpPr>
        <p:spPr>
          <a:xfrm>
            <a:off x="3987635" y="2519237"/>
            <a:ext cx="622934" cy="623979"/>
          </a:xfrm>
          <a:custGeom>
            <a:avLst/>
            <a:gdLst/>
            <a:ahLst/>
            <a:cxnLst/>
            <a:rect l="l" t="t" r="r" b="b"/>
            <a:pathLst>
              <a:path w="19066" h="19098" extrusionOk="0">
                <a:moveTo>
                  <a:pt x="9533" y="1"/>
                </a:moveTo>
                <a:cubicBezTo>
                  <a:pt x="4276" y="1"/>
                  <a:pt x="1" y="4276"/>
                  <a:pt x="1" y="9565"/>
                </a:cubicBezTo>
                <a:cubicBezTo>
                  <a:pt x="1" y="14822"/>
                  <a:pt x="4276" y="19097"/>
                  <a:pt x="9533" y="19097"/>
                </a:cubicBezTo>
                <a:cubicBezTo>
                  <a:pt x="14790" y="19097"/>
                  <a:pt x="19065" y="14822"/>
                  <a:pt x="19065" y="9565"/>
                </a:cubicBezTo>
                <a:cubicBezTo>
                  <a:pt x="19065" y="4276"/>
                  <a:pt x="14790" y="1"/>
                  <a:pt x="9533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Sans"/>
                <a:ea typeface="Fira Sans"/>
                <a:cs typeface="Fira Sans"/>
                <a:sym typeface="Fira Sans"/>
              </a:rPr>
              <a:t>3</a:t>
            </a:r>
            <a:endParaRPr kumimoji="0" sz="2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35" name="Google Shape;3935;p38"/>
          <p:cNvSpPr/>
          <p:nvPr/>
        </p:nvSpPr>
        <p:spPr>
          <a:xfrm>
            <a:off x="3976265" y="2508912"/>
            <a:ext cx="645674" cy="645674"/>
          </a:xfrm>
          <a:custGeom>
            <a:avLst/>
            <a:gdLst/>
            <a:ahLst/>
            <a:cxnLst/>
            <a:rect l="l" t="t" r="r" b="b"/>
            <a:pathLst>
              <a:path w="19762" h="19762" extrusionOk="0">
                <a:moveTo>
                  <a:pt x="9881" y="697"/>
                </a:moveTo>
                <a:cubicBezTo>
                  <a:pt x="14948" y="697"/>
                  <a:pt x="19065" y="4814"/>
                  <a:pt x="19065" y="9881"/>
                </a:cubicBezTo>
                <a:cubicBezTo>
                  <a:pt x="19065" y="14948"/>
                  <a:pt x="14948" y="19065"/>
                  <a:pt x="9881" y="19065"/>
                </a:cubicBezTo>
                <a:cubicBezTo>
                  <a:pt x="4814" y="19065"/>
                  <a:pt x="697" y="14948"/>
                  <a:pt x="697" y="9881"/>
                </a:cubicBezTo>
                <a:cubicBezTo>
                  <a:pt x="697" y="4814"/>
                  <a:pt x="4814" y="697"/>
                  <a:pt x="9881" y="697"/>
                </a:cubicBezTo>
                <a:close/>
                <a:moveTo>
                  <a:pt x="9881" y="0"/>
                </a:moveTo>
                <a:cubicBezTo>
                  <a:pt x="7252" y="0"/>
                  <a:pt x="4751" y="1014"/>
                  <a:pt x="2882" y="2882"/>
                </a:cubicBezTo>
                <a:cubicBezTo>
                  <a:pt x="1014" y="4751"/>
                  <a:pt x="0" y="7221"/>
                  <a:pt x="0" y="9881"/>
                </a:cubicBezTo>
                <a:cubicBezTo>
                  <a:pt x="0" y="12510"/>
                  <a:pt x="1014" y="15011"/>
                  <a:pt x="2882" y="16880"/>
                </a:cubicBezTo>
                <a:cubicBezTo>
                  <a:pt x="4751" y="18748"/>
                  <a:pt x="7252" y="19762"/>
                  <a:pt x="9881" y="19762"/>
                </a:cubicBezTo>
                <a:cubicBezTo>
                  <a:pt x="12541" y="19762"/>
                  <a:pt x="15011" y="18748"/>
                  <a:pt x="16880" y="16880"/>
                </a:cubicBezTo>
                <a:cubicBezTo>
                  <a:pt x="18748" y="15011"/>
                  <a:pt x="19762" y="12510"/>
                  <a:pt x="19762" y="9881"/>
                </a:cubicBezTo>
                <a:cubicBezTo>
                  <a:pt x="19762" y="7221"/>
                  <a:pt x="18748" y="4751"/>
                  <a:pt x="16880" y="2882"/>
                </a:cubicBezTo>
                <a:cubicBezTo>
                  <a:pt x="15011" y="1014"/>
                  <a:pt x="12541" y="0"/>
                  <a:pt x="98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936" name="Google Shape;3936;p38"/>
          <p:cNvSpPr/>
          <p:nvPr/>
        </p:nvSpPr>
        <p:spPr>
          <a:xfrm>
            <a:off x="3987635" y="3310793"/>
            <a:ext cx="4693470" cy="622934"/>
          </a:xfrm>
          <a:custGeom>
            <a:avLst/>
            <a:gdLst/>
            <a:ahLst/>
            <a:cxnLst/>
            <a:rect l="l" t="t" r="r" b="b"/>
            <a:pathLst>
              <a:path w="143652" h="19066" extrusionOk="0">
                <a:moveTo>
                  <a:pt x="9533" y="1"/>
                </a:moveTo>
                <a:cubicBezTo>
                  <a:pt x="4276" y="1"/>
                  <a:pt x="1" y="4308"/>
                  <a:pt x="1" y="9533"/>
                </a:cubicBezTo>
                <a:cubicBezTo>
                  <a:pt x="1" y="14790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90"/>
                  <a:pt x="143652" y="9533"/>
                </a:cubicBezTo>
                <a:cubicBezTo>
                  <a:pt x="143652" y="4308"/>
                  <a:pt x="139345" y="1"/>
                  <a:pt x="134119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937" name="Google Shape;3937;p38"/>
          <p:cNvSpPr/>
          <p:nvPr/>
        </p:nvSpPr>
        <p:spPr>
          <a:xfrm>
            <a:off x="3987635" y="3310793"/>
            <a:ext cx="622934" cy="622934"/>
          </a:xfrm>
          <a:custGeom>
            <a:avLst/>
            <a:gdLst/>
            <a:ahLst/>
            <a:cxnLst/>
            <a:rect l="l" t="t" r="r" b="b"/>
            <a:pathLst>
              <a:path w="19066" h="19066" extrusionOk="0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90"/>
                  <a:pt x="4276" y="19065"/>
                  <a:pt x="9533" y="19065"/>
                </a:cubicBezTo>
                <a:cubicBezTo>
                  <a:pt x="14790" y="19065"/>
                  <a:pt x="19065" y="14790"/>
                  <a:pt x="19065" y="9533"/>
                </a:cubicBezTo>
                <a:cubicBezTo>
                  <a:pt x="19065" y="4276"/>
                  <a:pt x="14790" y="1"/>
                  <a:pt x="9533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Sans"/>
                <a:ea typeface="Fira Sans"/>
                <a:cs typeface="Fira Sans"/>
                <a:sym typeface="Fira Sans"/>
              </a:rPr>
              <a:t>4</a:t>
            </a:r>
            <a:endParaRPr kumimoji="0" sz="2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38" name="Google Shape;3938;p38"/>
          <p:cNvSpPr/>
          <p:nvPr/>
        </p:nvSpPr>
        <p:spPr>
          <a:xfrm>
            <a:off x="3976265" y="3299423"/>
            <a:ext cx="645674" cy="645674"/>
          </a:xfrm>
          <a:custGeom>
            <a:avLst/>
            <a:gdLst/>
            <a:ahLst/>
            <a:cxnLst/>
            <a:rect l="l" t="t" r="r" b="b"/>
            <a:pathLst>
              <a:path w="19762" h="19762" extrusionOk="0">
                <a:moveTo>
                  <a:pt x="9881" y="697"/>
                </a:moveTo>
                <a:cubicBezTo>
                  <a:pt x="14948" y="697"/>
                  <a:pt x="19065" y="4814"/>
                  <a:pt x="19065" y="9881"/>
                </a:cubicBezTo>
                <a:cubicBezTo>
                  <a:pt x="19065" y="14948"/>
                  <a:pt x="14948" y="19065"/>
                  <a:pt x="9881" y="19065"/>
                </a:cubicBezTo>
                <a:cubicBezTo>
                  <a:pt x="4814" y="19065"/>
                  <a:pt x="697" y="14948"/>
                  <a:pt x="697" y="9881"/>
                </a:cubicBezTo>
                <a:cubicBezTo>
                  <a:pt x="697" y="4814"/>
                  <a:pt x="4814" y="697"/>
                  <a:pt x="9881" y="697"/>
                </a:cubicBezTo>
                <a:close/>
                <a:moveTo>
                  <a:pt x="9881" y="0"/>
                </a:moveTo>
                <a:cubicBezTo>
                  <a:pt x="7252" y="0"/>
                  <a:pt x="4751" y="1014"/>
                  <a:pt x="2882" y="2882"/>
                </a:cubicBezTo>
                <a:cubicBezTo>
                  <a:pt x="1014" y="4751"/>
                  <a:pt x="0" y="7221"/>
                  <a:pt x="0" y="9881"/>
                </a:cubicBezTo>
                <a:cubicBezTo>
                  <a:pt x="0" y="12510"/>
                  <a:pt x="1014" y="15011"/>
                  <a:pt x="2882" y="16880"/>
                </a:cubicBezTo>
                <a:cubicBezTo>
                  <a:pt x="4751" y="18748"/>
                  <a:pt x="7252" y="19762"/>
                  <a:pt x="9881" y="19762"/>
                </a:cubicBezTo>
                <a:cubicBezTo>
                  <a:pt x="12541" y="19762"/>
                  <a:pt x="15011" y="18748"/>
                  <a:pt x="16880" y="16880"/>
                </a:cubicBezTo>
                <a:cubicBezTo>
                  <a:pt x="18748" y="15011"/>
                  <a:pt x="19762" y="12510"/>
                  <a:pt x="19762" y="9881"/>
                </a:cubicBezTo>
                <a:cubicBezTo>
                  <a:pt x="19762" y="7221"/>
                  <a:pt x="18748" y="4751"/>
                  <a:pt x="16880" y="2882"/>
                </a:cubicBezTo>
                <a:cubicBezTo>
                  <a:pt x="15011" y="1014"/>
                  <a:pt x="12541" y="0"/>
                  <a:pt x="98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939" name="Google Shape;3939;p38"/>
          <p:cNvSpPr/>
          <p:nvPr/>
        </p:nvSpPr>
        <p:spPr>
          <a:xfrm>
            <a:off x="3987635" y="4101826"/>
            <a:ext cx="4693470" cy="622934"/>
          </a:xfrm>
          <a:custGeom>
            <a:avLst/>
            <a:gdLst/>
            <a:ahLst/>
            <a:cxnLst/>
            <a:rect l="l" t="t" r="r" b="b"/>
            <a:pathLst>
              <a:path w="143652" h="19066" extrusionOk="0">
                <a:moveTo>
                  <a:pt x="9533" y="1"/>
                </a:moveTo>
                <a:cubicBezTo>
                  <a:pt x="4276" y="1"/>
                  <a:pt x="1" y="4308"/>
                  <a:pt x="1" y="9533"/>
                </a:cubicBezTo>
                <a:cubicBezTo>
                  <a:pt x="1" y="14790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90"/>
                  <a:pt x="143652" y="9533"/>
                </a:cubicBezTo>
                <a:cubicBezTo>
                  <a:pt x="143652" y="4308"/>
                  <a:pt x="139345" y="1"/>
                  <a:pt x="134119" y="1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940" name="Google Shape;3940;p38"/>
          <p:cNvSpPr/>
          <p:nvPr/>
        </p:nvSpPr>
        <p:spPr>
          <a:xfrm>
            <a:off x="3987635" y="4101304"/>
            <a:ext cx="622934" cy="623979"/>
          </a:xfrm>
          <a:custGeom>
            <a:avLst/>
            <a:gdLst/>
            <a:ahLst/>
            <a:cxnLst/>
            <a:rect l="l" t="t" r="r" b="b"/>
            <a:pathLst>
              <a:path w="19066" h="19098" extrusionOk="0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822"/>
                  <a:pt x="4276" y="19097"/>
                  <a:pt x="9533" y="19097"/>
                </a:cubicBezTo>
                <a:cubicBezTo>
                  <a:pt x="14790" y="19097"/>
                  <a:pt x="19065" y="14822"/>
                  <a:pt x="19065" y="9533"/>
                </a:cubicBezTo>
                <a:cubicBezTo>
                  <a:pt x="19065" y="4276"/>
                  <a:pt x="14790" y="1"/>
                  <a:pt x="9533" y="1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Sans"/>
                <a:ea typeface="Fira Sans"/>
                <a:cs typeface="Fira Sans"/>
                <a:sym typeface="Fira Sans"/>
              </a:rPr>
              <a:t>5</a:t>
            </a:r>
            <a:endParaRPr kumimoji="0" sz="2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41" name="Google Shape;3941;p38"/>
          <p:cNvSpPr/>
          <p:nvPr/>
        </p:nvSpPr>
        <p:spPr>
          <a:xfrm>
            <a:off x="3976265" y="4089934"/>
            <a:ext cx="645674" cy="646719"/>
          </a:xfrm>
          <a:custGeom>
            <a:avLst/>
            <a:gdLst/>
            <a:ahLst/>
            <a:cxnLst/>
            <a:rect l="l" t="t" r="r" b="b"/>
            <a:pathLst>
              <a:path w="19762" h="19794" extrusionOk="0">
                <a:moveTo>
                  <a:pt x="9881" y="697"/>
                </a:moveTo>
                <a:cubicBezTo>
                  <a:pt x="14948" y="697"/>
                  <a:pt x="19065" y="4814"/>
                  <a:pt x="19065" y="9881"/>
                </a:cubicBezTo>
                <a:cubicBezTo>
                  <a:pt x="19065" y="14948"/>
                  <a:pt x="14948" y="19097"/>
                  <a:pt x="9881" y="19097"/>
                </a:cubicBezTo>
                <a:cubicBezTo>
                  <a:pt x="4814" y="19097"/>
                  <a:pt x="697" y="14948"/>
                  <a:pt x="697" y="9881"/>
                </a:cubicBezTo>
                <a:cubicBezTo>
                  <a:pt x="697" y="4814"/>
                  <a:pt x="4814" y="697"/>
                  <a:pt x="9881" y="697"/>
                </a:cubicBezTo>
                <a:close/>
                <a:moveTo>
                  <a:pt x="9881" y="0"/>
                </a:moveTo>
                <a:cubicBezTo>
                  <a:pt x="7252" y="0"/>
                  <a:pt x="4751" y="1014"/>
                  <a:pt x="2882" y="2882"/>
                </a:cubicBezTo>
                <a:cubicBezTo>
                  <a:pt x="1014" y="4751"/>
                  <a:pt x="0" y="7253"/>
                  <a:pt x="0" y="9881"/>
                </a:cubicBezTo>
                <a:cubicBezTo>
                  <a:pt x="0" y="12541"/>
                  <a:pt x="1014" y="15011"/>
                  <a:pt x="2882" y="16880"/>
                </a:cubicBezTo>
                <a:cubicBezTo>
                  <a:pt x="4751" y="18748"/>
                  <a:pt x="7252" y="19793"/>
                  <a:pt x="9881" y="19793"/>
                </a:cubicBezTo>
                <a:cubicBezTo>
                  <a:pt x="12541" y="19793"/>
                  <a:pt x="15011" y="18748"/>
                  <a:pt x="16880" y="16880"/>
                </a:cubicBezTo>
                <a:cubicBezTo>
                  <a:pt x="18748" y="15011"/>
                  <a:pt x="19762" y="12541"/>
                  <a:pt x="19762" y="9881"/>
                </a:cubicBezTo>
                <a:cubicBezTo>
                  <a:pt x="19762" y="7253"/>
                  <a:pt x="18748" y="4751"/>
                  <a:pt x="16880" y="2882"/>
                </a:cubicBezTo>
                <a:cubicBezTo>
                  <a:pt x="15011" y="1014"/>
                  <a:pt x="12541" y="0"/>
                  <a:pt x="98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942" name="Google Shape;3942;p38"/>
          <p:cNvSpPr/>
          <p:nvPr/>
        </p:nvSpPr>
        <p:spPr>
          <a:xfrm>
            <a:off x="2878436" y="2263672"/>
            <a:ext cx="133500" cy="133533"/>
          </a:xfrm>
          <a:custGeom>
            <a:avLst/>
            <a:gdLst/>
            <a:ahLst/>
            <a:cxnLst/>
            <a:rect l="l" t="t" r="r" b="b"/>
            <a:pathLst>
              <a:path w="4086" h="4087" extrusionOk="0">
                <a:moveTo>
                  <a:pt x="2027" y="1"/>
                </a:moveTo>
                <a:cubicBezTo>
                  <a:pt x="919" y="1"/>
                  <a:pt x="0" y="919"/>
                  <a:pt x="0" y="2028"/>
                </a:cubicBezTo>
                <a:cubicBezTo>
                  <a:pt x="0" y="3168"/>
                  <a:pt x="919" y="4086"/>
                  <a:pt x="2027" y="4086"/>
                </a:cubicBezTo>
                <a:cubicBezTo>
                  <a:pt x="3167" y="4086"/>
                  <a:pt x="4086" y="3168"/>
                  <a:pt x="4086" y="2028"/>
                </a:cubicBezTo>
                <a:cubicBezTo>
                  <a:pt x="4086" y="919"/>
                  <a:pt x="3167" y="1"/>
                  <a:pt x="2027" y="1"/>
                </a:cubicBezTo>
                <a:close/>
              </a:path>
            </a:pathLst>
          </a:custGeom>
          <a:solidFill>
            <a:srgbClr val="CACA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943" name="Google Shape;3943;p38"/>
          <p:cNvSpPr/>
          <p:nvPr/>
        </p:nvSpPr>
        <p:spPr>
          <a:xfrm>
            <a:off x="2878436" y="2514074"/>
            <a:ext cx="133500" cy="133500"/>
          </a:xfrm>
          <a:custGeom>
            <a:avLst/>
            <a:gdLst/>
            <a:ahLst/>
            <a:cxnLst/>
            <a:rect l="l" t="t" r="r" b="b"/>
            <a:pathLst>
              <a:path w="4086" h="4086" extrusionOk="0">
                <a:moveTo>
                  <a:pt x="2027" y="1"/>
                </a:moveTo>
                <a:cubicBezTo>
                  <a:pt x="919" y="1"/>
                  <a:pt x="0" y="919"/>
                  <a:pt x="0" y="2059"/>
                </a:cubicBezTo>
                <a:cubicBezTo>
                  <a:pt x="0" y="3168"/>
                  <a:pt x="919" y="4086"/>
                  <a:pt x="2027" y="4086"/>
                </a:cubicBezTo>
                <a:cubicBezTo>
                  <a:pt x="3167" y="4086"/>
                  <a:pt x="4086" y="3168"/>
                  <a:pt x="4086" y="2059"/>
                </a:cubicBezTo>
                <a:cubicBezTo>
                  <a:pt x="4086" y="919"/>
                  <a:pt x="3167" y="1"/>
                  <a:pt x="2027" y="1"/>
                </a:cubicBezTo>
                <a:close/>
              </a:path>
            </a:pathLst>
          </a:custGeom>
          <a:solidFill>
            <a:srgbClr val="CACA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944" name="Google Shape;3944;p38"/>
          <p:cNvSpPr/>
          <p:nvPr/>
        </p:nvSpPr>
        <p:spPr>
          <a:xfrm>
            <a:off x="2878436" y="2764476"/>
            <a:ext cx="133500" cy="133500"/>
          </a:xfrm>
          <a:custGeom>
            <a:avLst/>
            <a:gdLst/>
            <a:ahLst/>
            <a:cxnLst/>
            <a:rect l="l" t="t" r="r" b="b"/>
            <a:pathLst>
              <a:path w="4086" h="4086" extrusionOk="0">
                <a:moveTo>
                  <a:pt x="2027" y="1"/>
                </a:moveTo>
                <a:cubicBezTo>
                  <a:pt x="919" y="1"/>
                  <a:pt x="0" y="919"/>
                  <a:pt x="0" y="2059"/>
                </a:cubicBezTo>
                <a:cubicBezTo>
                  <a:pt x="0" y="3167"/>
                  <a:pt x="919" y="4086"/>
                  <a:pt x="2027" y="4086"/>
                </a:cubicBezTo>
                <a:cubicBezTo>
                  <a:pt x="3167" y="4086"/>
                  <a:pt x="4086" y="3167"/>
                  <a:pt x="4086" y="2059"/>
                </a:cubicBezTo>
                <a:cubicBezTo>
                  <a:pt x="4086" y="919"/>
                  <a:pt x="3167" y="1"/>
                  <a:pt x="2027" y="1"/>
                </a:cubicBezTo>
                <a:close/>
              </a:path>
            </a:pathLst>
          </a:custGeom>
          <a:solidFill>
            <a:srgbClr val="CACA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945" name="Google Shape;3945;p38"/>
          <p:cNvSpPr/>
          <p:nvPr/>
        </p:nvSpPr>
        <p:spPr>
          <a:xfrm>
            <a:off x="2878436" y="3015924"/>
            <a:ext cx="133500" cy="133500"/>
          </a:xfrm>
          <a:custGeom>
            <a:avLst/>
            <a:gdLst/>
            <a:ahLst/>
            <a:cxnLst/>
            <a:rect l="l" t="t" r="r" b="b"/>
            <a:pathLst>
              <a:path w="4086" h="4086" extrusionOk="0">
                <a:moveTo>
                  <a:pt x="2027" y="0"/>
                </a:moveTo>
                <a:cubicBezTo>
                  <a:pt x="919" y="0"/>
                  <a:pt x="0" y="918"/>
                  <a:pt x="0" y="2027"/>
                </a:cubicBezTo>
                <a:cubicBezTo>
                  <a:pt x="0" y="3167"/>
                  <a:pt x="919" y="4085"/>
                  <a:pt x="2027" y="4085"/>
                </a:cubicBezTo>
                <a:cubicBezTo>
                  <a:pt x="3167" y="4085"/>
                  <a:pt x="4086" y="3167"/>
                  <a:pt x="4086" y="2027"/>
                </a:cubicBezTo>
                <a:cubicBezTo>
                  <a:pt x="4086" y="918"/>
                  <a:pt x="3167" y="0"/>
                  <a:pt x="2027" y="0"/>
                </a:cubicBezTo>
                <a:close/>
              </a:path>
            </a:pathLst>
          </a:custGeom>
          <a:solidFill>
            <a:srgbClr val="CACA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946" name="Google Shape;3946;p38"/>
          <p:cNvSpPr/>
          <p:nvPr/>
        </p:nvSpPr>
        <p:spPr>
          <a:xfrm>
            <a:off x="2878436" y="3266293"/>
            <a:ext cx="133500" cy="133533"/>
          </a:xfrm>
          <a:custGeom>
            <a:avLst/>
            <a:gdLst/>
            <a:ahLst/>
            <a:cxnLst/>
            <a:rect l="l" t="t" r="r" b="b"/>
            <a:pathLst>
              <a:path w="4086" h="4087" extrusionOk="0">
                <a:moveTo>
                  <a:pt x="2027" y="1"/>
                </a:moveTo>
                <a:cubicBezTo>
                  <a:pt x="919" y="1"/>
                  <a:pt x="0" y="919"/>
                  <a:pt x="0" y="2028"/>
                </a:cubicBezTo>
                <a:cubicBezTo>
                  <a:pt x="0" y="3168"/>
                  <a:pt x="919" y="4086"/>
                  <a:pt x="2027" y="4086"/>
                </a:cubicBezTo>
                <a:cubicBezTo>
                  <a:pt x="3167" y="4086"/>
                  <a:pt x="4086" y="3168"/>
                  <a:pt x="4086" y="2028"/>
                </a:cubicBezTo>
                <a:cubicBezTo>
                  <a:pt x="4086" y="919"/>
                  <a:pt x="3167" y="1"/>
                  <a:pt x="2027" y="1"/>
                </a:cubicBezTo>
                <a:close/>
              </a:path>
            </a:pathLst>
          </a:custGeom>
          <a:solidFill>
            <a:srgbClr val="CACA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947" name="Google Shape;3947;p38"/>
          <p:cNvSpPr/>
          <p:nvPr/>
        </p:nvSpPr>
        <p:spPr>
          <a:xfrm>
            <a:off x="2944663" y="1458687"/>
            <a:ext cx="943680" cy="877453"/>
          </a:xfrm>
          <a:custGeom>
            <a:avLst/>
            <a:gdLst/>
            <a:ahLst/>
            <a:cxnLst/>
            <a:rect l="l" t="t" r="r" b="b"/>
            <a:pathLst>
              <a:path w="28883" h="26856" extrusionOk="0">
                <a:moveTo>
                  <a:pt x="28661" y="0"/>
                </a:moveTo>
                <a:lnTo>
                  <a:pt x="10514" y="26507"/>
                </a:lnTo>
                <a:lnTo>
                  <a:pt x="0" y="26507"/>
                </a:lnTo>
                <a:lnTo>
                  <a:pt x="0" y="26856"/>
                </a:lnTo>
                <a:lnTo>
                  <a:pt x="10609" y="26856"/>
                </a:lnTo>
                <a:lnTo>
                  <a:pt x="28882" y="285"/>
                </a:lnTo>
                <a:lnTo>
                  <a:pt x="28661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948" name="Google Shape;3948;p38"/>
          <p:cNvSpPr/>
          <p:nvPr/>
        </p:nvSpPr>
        <p:spPr>
          <a:xfrm>
            <a:off x="2944663" y="2087796"/>
            <a:ext cx="942634" cy="499791"/>
          </a:xfrm>
          <a:custGeom>
            <a:avLst/>
            <a:gdLst/>
            <a:ahLst/>
            <a:cxnLst/>
            <a:rect l="l" t="t" r="r" b="b"/>
            <a:pathLst>
              <a:path w="28851" h="15297" extrusionOk="0">
                <a:moveTo>
                  <a:pt x="28692" y="0"/>
                </a:moveTo>
                <a:lnTo>
                  <a:pt x="10863" y="14916"/>
                </a:lnTo>
                <a:lnTo>
                  <a:pt x="0" y="14916"/>
                </a:lnTo>
                <a:lnTo>
                  <a:pt x="0" y="15296"/>
                </a:lnTo>
                <a:lnTo>
                  <a:pt x="10926" y="15296"/>
                </a:lnTo>
                <a:lnTo>
                  <a:pt x="28851" y="348"/>
                </a:lnTo>
                <a:lnTo>
                  <a:pt x="28692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949" name="Google Shape;3949;p38"/>
          <p:cNvSpPr/>
          <p:nvPr/>
        </p:nvSpPr>
        <p:spPr>
          <a:xfrm>
            <a:off x="2944663" y="3327358"/>
            <a:ext cx="943680" cy="877453"/>
          </a:xfrm>
          <a:custGeom>
            <a:avLst/>
            <a:gdLst/>
            <a:ahLst/>
            <a:cxnLst/>
            <a:rect l="l" t="t" r="r" b="b"/>
            <a:pathLst>
              <a:path w="28883" h="26856" extrusionOk="0">
                <a:moveTo>
                  <a:pt x="0" y="0"/>
                </a:moveTo>
                <a:lnTo>
                  <a:pt x="0" y="349"/>
                </a:lnTo>
                <a:lnTo>
                  <a:pt x="10514" y="349"/>
                </a:lnTo>
                <a:lnTo>
                  <a:pt x="28661" y="26856"/>
                </a:lnTo>
                <a:lnTo>
                  <a:pt x="28882" y="26539"/>
                </a:lnTo>
                <a:lnTo>
                  <a:pt x="10673" y="32"/>
                </a:lnTo>
                <a:lnTo>
                  <a:pt x="10609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950" name="Google Shape;3950;p38"/>
          <p:cNvSpPr/>
          <p:nvPr/>
        </p:nvSpPr>
        <p:spPr>
          <a:xfrm>
            <a:off x="2944663" y="3075911"/>
            <a:ext cx="942634" cy="499791"/>
          </a:xfrm>
          <a:custGeom>
            <a:avLst/>
            <a:gdLst/>
            <a:ahLst/>
            <a:cxnLst/>
            <a:rect l="l" t="t" r="r" b="b"/>
            <a:pathLst>
              <a:path w="28851" h="15297" extrusionOk="0">
                <a:moveTo>
                  <a:pt x="0" y="1"/>
                </a:moveTo>
                <a:lnTo>
                  <a:pt x="0" y="381"/>
                </a:lnTo>
                <a:lnTo>
                  <a:pt x="10863" y="381"/>
                </a:lnTo>
                <a:lnTo>
                  <a:pt x="28692" y="15297"/>
                </a:lnTo>
                <a:lnTo>
                  <a:pt x="28851" y="14949"/>
                </a:lnTo>
                <a:lnTo>
                  <a:pt x="10958" y="33"/>
                </a:lnTo>
                <a:lnTo>
                  <a:pt x="10926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951" name="Google Shape;3951;p38"/>
          <p:cNvSpPr/>
          <p:nvPr/>
        </p:nvSpPr>
        <p:spPr>
          <a:xfrm>
            <a:off x="2944663" y="2825509"/>
            <a:ext cx="939530" cy="12448"/>
          </a:xfrm>
          <a:custGeom>
            <a:avLst/>
            <a:gdLst/>
            <a:ahLst/>
            <a:cxnLst/>
            <a:rect l="l" t="t" r="r" b="b"/>
            <a:pathLst>
              <a:path w="28756" h="381" extrusionOk="0">
                <a:moveTo>
                  <a:pt x="0" y="1"/>
                </a:moveTo>
                <a:lnTo>
                  <a:pt x="0" y="381"/>
                </a:lnTo>
                <a:lnTo>
                  <a:pt x="28756" y="381"/>
                </a:lnTo>
                <a:lnTo>
                  <a:pt x="28756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3952" name="Google Shape;3952;p38"/>
          <p:cNvGrpSpPr/>
          <p:nvPr/>
        </p:nvGrpSpPr>
        <p:grpSpPr>
          <a:xfrm>
            <a:off x="457208" y="1168980"/>
            <a:ext cx="2230878" cy="3186908"/>
            <a:chOff x="457208" y="1168980"/>
            <a:chExt cx="2230878" cy="3186908"/>
          </a:xfrm>
        </p:grpSpPr>
        <p:sp>
          <p:nvSpPr>
            <p:cNvPr id="3953" name="Google Shape;3953;p38"/>
            <p:cNvSpPr/>
            <p:nvPr/>
          </p:nvSpPr>
          <p:spPr>
            <a:xfrm>
              <a:off x="1574706" y="1500083"/>
              <a:ext cx="523577" cy="2196703"/>
            </a:xfrm>
            <a:custGeom>
              <a:avLst/>
              <a:gdLst/>
              <a:ahLst/>
              <a:cxnLst/>
              <a:rect l="l" t="t" r="r" b="b"/>
              <a:pathLst>
                <a:path w="16025" h="67234" extrusionOk="0">
                  <a:moveTo>
                    <a:pt x="16025" y="0"/>
                  </a:moveTo>
                  <a:lnTo>
                    <a:pt x="0" y="9279"/>
                  </a:lnTo>
                  <a:lnTo>
                    <a:pt x="0" y="67233"/>
                  </a:lnTo>
                  <a:lnTo>
                    <a:pt x="16025" y="57986"/>
                  </a:lnTo>
                  <a:lnTo>
                    <a:pt x="16025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54" name="Google Shape;3954;p38"/>
            <p:cNvSpPr/>
            <p:nvPr/>
          </p:nvSpPr>
          <p:spPr>
            <a:xfrm>
              <a:off x="1006661" y="1475252"/>
              <a:ext cx="568077" cy="2221534"/>
            </a:xfrm>
            <a:custGeom>
              <a:avLst/>
              <a:gdLst/>
              <a:ahLst/>
              <a:cxnLst/>
              <a:rect l="l" t="t" r="r" b="b"/>
              <a:pathLst>
                <a:path w="17387" h="67994" extrusionOk="0">
                  <a:moveTo>
                    <a:pt x="0" y="0"/>
                  </a:moveTo>
                  <a:lnTo>
                    <a:pt x="0" y="57954"/>
                  </a:lnTo>
                  <a:lnTo>
                    <a:pt x="17386" y="67993"/>
                  </a:lnTo>
                  <a:lnTo>
                    <a:pt x="17386" y="100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55" name="Google Shape;3955;p38"/>
            <p:cNvSpPr/>
            <p:nvPr/>
          </p:nvSpPr>
          <p:spPr>
            <a:xfrm>
              <a:off x="1031493" y="1579151"/>
              <a:ext cx="519427" cy="2103129"/>
            </a:xfrm>
            <a:custGeom>
              <a:avLst/>
              <a:gdLst/>
              <a:ahLst/>
              <a:cxnLst/>
              <a:rect l="l" t="t" r="r" b="b"/>
              <a:pathLst>
                <a:path w="15898" h="64370" extrusionOk="0">
                  <a:moveTo>
                    <a:pt x="302" y="1"/>
                  </a:moveTo>
                  <a:cubicBezTo>
                    <a:pt x="127" y="1"/>
                    <a:pt x="0" y="152"/>
                    <a:pt x="0" y="399"/>
                  </a:cubicBezTo>
                  <a:lnTo>
                    <a:pt x="0" y="55218"/>
                  </a:lnTo>
                  <a:lnTo>
                    <a:pt x="15898" y="64370"/>
                  </a:lnTo>
                  <a:lnTo>
                    <a:pt x="15898" y="9583"/>
                  </a:lnTo>
                  <a:cubicBezTo>
                    <a:pt x="15898" y="9234"/>
                    <a:pt x="15645" y="8791"/>
                    <a:pt x="15360" y="8633"/>
                  </a:cubicBezTo>
                  <a:lnTo>
                    <a:pt x="538" y="82"/>
                  </a:lnTo>
                  <a:cubicBezTo>
                    <a:pt x="455" y="26"/>
                    <a:pt x="375" y="1"/>
                    <a:pt x="30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56" name="Google Shape;3956;p38"/>
            <p:cNvSpPr/>
            <p:nvPr/>
          </p:nvSpPr>
          <p:spPr>
            <a:xfrm>
              <a:off x="1047012" y="1606073"/>
              <a:ext cx="488389" cy="388182"/>
            </a:xfrm>
            <a:custGeom>
              <a:avLst/>
              <a:gdLst/>
              <a:ahLst/>
              <a:cxnLst/>
              <a:rect l="l" t="t" r="r" b="b"/>
              <a:pathLst>
                <a:path w="14948" h="11881" extrusionOk="0">
                  <a:moveTo>
                    <a:pt x="256" y="0"/>
                  </a:moveTo>
                  <a:cubicBezTo>
                    <a:pt x="102" y="0"/>
                    <a:pt x="0" y="118"/>
                    <a:pt x="0" y="303"/>
                  </a:cubicBezTo>
                  <a:lnTo>
                    <a:pt x="0" y="2932"/>
                  </a:lnTo>
                  <a:cubicBezTo>
                    <a:pt x="0" y="3217"/>
                    <a:pt x="190" y="3533"/>
                    <a:pt x="444" y="3692"/>
                  </a:cubicBezTo>
                  <a:lnTo>
                    <a:pt x="14505" y="11831"/>
                  </a:lnTo>
                  <a:cubicBezTo>
                    <a:pt x="14572" y="11864"/>
                    <a:pt x="14636" y="11880"/>
                    <a:pt x="14692" y="11880"/>
                  </a:cubicBezTo>
                  <a:cubicBezTo>
                    <a:pt x="14846" y="11880"/>
                    <a:pt x="14948" y="11763"/>
                    <a:pt x="14948" y="11577"/>
                  </a:cubicBezTo>
                  <a:lnTo>
                    <a:pt x="14948" y="8949"/>
                  </a:lnTo>
                  <a:cubicBezTo>
                    <a:pt x="14948" y="8664"/>
                    <a:pt x="14758" y="8315"/>
                    <a:pt x="14505" y="8189"/>
                  </a:cubicBezTo>
                  <a:lnTo>
                    <a:pt x="444" y="50"/>
                  </a:lnTo>
                  <a:cubicBezTo>
                    <a:pt x="376" y="16"/>
                    <a:pt x="312" y="0"/>
                    <a:pt x="256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57" name="Google Shape;3957;p38"/>
            <p:cNvSpPr/>
            <p:nvPr/>
          </p:nvSpPr>
          <p:spPr>
            <a:xfrm>
              <a:off x="1071843" y="1642862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58" name="Google Shape;3958;p38"/>
            <p:cNvSpPr/>
            <p:nvPr/>
          </p:nvSpPr>
          <p:spPr>
            <a:xfrm>
              <a:off x="1071843" y="1669752"/>
              <a:ext cx="163493" cy="102494"/>
            </a:xfrm>
            <a:custGeom>
              <a:avLst/>
              <a:gdLst/>
              <a:ahLst/>
              <a:cxnLst/>
              <a:rect l="l" t="t" r="r" b="b"/>
              <a:pathLst>
                <a:path w="5004" h="3137" extrusionOk="0">
                  <a:moveTo>
                    <a:pt x="0" y="1"/>
                  </a:moveTo>
                  <a:lnTo>
                    <a:pt x="0" y="223"/>
                  </a:lnTo>
                  <a:lnTo>
                    <a:pt x="5004" y="3136"/>
                  </a:lnTo>
                  <a:lnTo>
                    <a:pt x="5004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59" name="Google Shape;3959;p38"/>
            <p:cNvSpPr/>
            <p:nvPr/>
          </p:nvSpPr>
          <p:spPr>
            <a:xfrm>
              <a:off x="1071843" y="1695628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60" name="Google Shape;3960;p38"/>
            <p:cNvSpPr/>
            <p:nvPr/>
          </p:nvSpPr>
          <p:spPr>
            <a:xfrm>
              <a:off x="1380173" y="1844452"/>
              <a:ext cx="21760" cy="28523"/>
            </a:xfrm>
            <a:custGeom>
              <a:avLst/>
              <a:gdLst/>
              <a:ahLst/>
              <a:cxnLst/>
              <a:rect l="l" t="t" r="r" b="b"/>
              <a:pathLst>
                <a:path w="666" h="873" extrusionOk="0">
                  <a:moveTo>
                    <a:pt x="182" y="1"/>
                  </a:moveTo>
                  <a:cubicBezTo>
                    <a:pt x="70" y="1"/>
                    <a:pt x="1" y="95"/>
                    <a:pt x="1" y="259"/>
                  </a:cubicBezTo>
                  <a:cubicBezTo>
                    <a:pt x="1" y="449"/>
                    <a:pt x="127" y="734"/>
                    <a:pt x="317" y="829"/>
                  </a:cubicBezTo>
                  <a:cubicBezTo>
                    <a:pt x="374" y="858"/>
                    <a:pt x="428" y="872"/>
                    <a:pt x="476" y="872"/>
                  </a:cubicBezTo>
                  <a:cubicBezTo>
                    <a:pt x="588" y="872"/>
                    <a:pt x="666" y="794"/>
                    <a:pt x="666" y="639"/>
                  </a:cubicBezTo>
                  <a:cubicBezTo>
                    <a:pt x="666" y="418"/>
                    <a:pt x="507" y="164"/>
                    <a:pt x="317" y="38"/>
                  </a:cubicBezTo>
                  <a:cubicBezTo>
                    <a:pt x="268" y="13"/>
                    <a:pt x="222" y="1"/>
                    <a:pt x="1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61" name="Google Shape;3961;p38"/>
            <p:cNvSpPr/>
            <p:nvPr/>
          </p:nvSpPr>
          <p:spPr>
            <a:xfrm>
              <a:off x="1427777" y="1872386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205" y="0"/>
                  </a:moveTo>
                  <a:cubicBezTo>
                    <a:pt x="85" y="0"/>
                    <a:pt x="0" y="89"/>
                    <a:pt x="0" y="228"/>
                  </a:cubicBezTo>
                  <a:cubicBezTo>
                    <a:pt x="0" y="449"/>
                    <a:pt x="159" y="703"/>
                    <a:pt x="349" y="829"/>
                  </a:cubicBezTo>
                  <a:cubicBezTo>
                    <a:pt x="400" y="855"/>
                    <a:pt x="446" y="867"/>
                    <a:pt x="487" y="867"/>
                  </a:cubicBezTo>
                  <a:cubicBezTo>
                    <a:pt x="598" y="867"/>
                    <a:pt x="665" y="778"/>
                    <a:pt x="665" y="639"/>
                  </a:cubicBezTo>
                  <a:cubicBezTo>
                    <a:pt x="665" y="418"/>
                    <a:pt x="539" y="164"/>
                    <a:pt x="349" y="38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62" name="Google Shape;3962;p38"/>
            <p:cNvSpPr/>
            <p:nvPr/>
          </p:nvSpPr>
          <p:spPr>
            <a:xfrm>
              <a:off x="1476394" y="1900125"/>
              <a:ext cx="21760" cy="28523"/>
            </a:xfrm>
            <a:custGeom>
              <a:avLst/>
              <a:gdLst/>
              <a:ahLst/>
              <a:cxnLst/>
              <a:rect l="l" t="t" r="r" b="b"/>
              <a:pathLst>
                <a:path w="666" h="873" extrusionOk="0">
                  <a:moveTo>
                    <a:pt x="165" y="1"/>
                  </a:moveTo>
                  <a:cubicBezTo>
                    <a:pt x="63" y="1"/>
                    <a:pt x="1" y="78"/>
                    <a:pt x="1" y="234"/>
                  </a:cubicBezTo>
                  <a:cubicBezTo>
                    <a:pt x="1" y="455"/>
                    <a:pt x="127" y="709"/>
                    <a:pt x="317" y="835"/>
                  </a:cubicBezTo>
                  <a:cubicBezTo>
                    <a:pt x="367" y="860"/>
                    <a:pt x="415" y="872"/>
                    <a:pt x="458" y="872"/>
                  </a:cubicBezTo>
                  <a:cubicBezTo>
                    <a:pt x="579" y="872"/>
                    <a:pt x="666" y="777"/>
                    <a:pt x="666" y="614"/>
                  </a:cubicBezTo>
                  <a:cubicBezTo>
                    <a:pt x="666" y="424"/>
                    <a:pt x="508" y="170"/>
                    <a:pt x="317" y="44"/>
                  </a:cubicBezTo>
                  <a:cubicBezTo>
                    <a:pt x="260" y="15"/>
                    <a:pt x="209" y="1"/>
                    <a:pt x="1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63" name="Google Shape;3963;p38"/>
            <p:cNvSpPr/>
            <p:nvPr/>
          </p:nvSpPr>
          <p:spPr>
            <a:xfrm>
              <a:off x="1047012" y="1744539"/>
              <a:ext cx="488389" cy="387953"/>
            </a:xfrm>
            <a:custGeom>
              <a:avLst/>
              <a:gdLst/>
              <a:ahLst/>
              <a:cxnLst/>
              <a:rect l="l" t="t" r="r" b="b"/>
              <a:pathLst>
                <a:path w="14948" h="11874" extrusionOk="0">
                  <a:moveTo>
                    <a:pt x="241" y="0"/>
                  </a:moveTo>
                  <a:cubicBezTo>
                    <a:pt x="95" y="0"/>
                    <a:pt x="0" y="107"/>
                    <a:pt x="0" y="309"/>
                  </a:cubicBezTo>
                  <a:lnTo>
                    <a:pt x="0" y="2937"/>
                  </a:lnTo>
                  <a:cubicBezTo>
                    <a:pt x="0" y="3222"/>
                    <a:pt x="190" y="3539"/>
                    <a:pt x="444" y="3697"/>
                  </a:cubicBezTo>
                  <a:lnTo>
                    <a:pt x="14505" y="11804"/>
                  </a:lnTo>
                  <a:cubicBezTo>
                    <a:pt x="14580" y="11852"/>
                    <a:pt x="14650" y="11873"/>
                    <a:pt x="14711" y="11873"/>
                  </a:cubicBezTo>
                  <a:cubicBezTo>
                    <a:pt x="14854" y="11873"/>
                    <a:pt x="14948" y="11751"/>
                    <a:pt x="14948" y="11551"/>
                  </a:cubicBezTo>
                  <a:lnTo>
                    <a:pt x="14948" y="8923"/>
                  </a:lnTo>
                  <a:cubicBezTo>
                    <a:pt x="14948" y="8669"/>
                    <a:pt x="14758" y="8321"/>
                    <a:pt x="14505" y="8194"/>
                  </a:cubicBezTo>
                  <a:lnTo>
                    <a:pt x="444" y="55"/>
                  </a:lnTo>
                  <a:cubicBezTo>
                    <a:pt x="370" y="18"/>
                    <a:pt x="301" y="0"/>
                    <a:pt x="241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64" name="Google Shape;3964;p38"/>
            <p:cNvSpPr/>
            <p:nvPr/>
          </p:nvSpPr>
          <p:spPr>
            <a:xfrm>
              <a:off x="1071843" y="1781524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65" name="Google Shape;3965;p38"/>
            <p:cNvSpPr/>
            <p:nvPr/>
          </p:nvSpPr>
          <p:spPr>
            <a:xfrm>
              <a:off x="1071843" y="1807368"/>
              <a:ext cx="163493" cy="102494"/>
            </a:xfrm>
            <a:custGeom>
              <a:avLst/>
              <a:gdLst/>
              <a:ahLst/>
              <a:cxnLst/>
              <a:rect l="l" t="t" r="r" b="b"/>
              <a:pathLst>
                <a:path w="5004" h="3137" extrusionOk="0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66" name="Google Shape;3966;p38"/>
            <p:cNvSpPr/>
            <p:nvPr/>
          </p:nvSpPr>
          <p:spPr>
            <a:xfrm>
              <a:off x="1071843" y="1834290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67" name="Google Shape;3967;p38"/>
            <p:cNvSpPr/>
            <p:nvPr/>
          </p:nvSpPr>
          <p:spPr>
            <a:xfrm>
              <a:off x="1380173" y="1983081"/>
              <a:ext cx="21760" cy="28360"/>
            </a:xfrm>
            <a:custGeom>
              <a:avLst/>
              <a:gdLst/>
              <a:ahLst/>
              <a:cxnLst/>
              <a:rect l="l" t="t" r="r" b="b"/>
              <a:pathLst>
                <a:path w="666" h="868" extrusionOk="0">
                  <a:moveTo>
                    <a:pt x="179" y="1"/>
                  </a:moveTo>
                  <a:cubicBezTo>
                    <a:pt x="68" y="1"/>
                    <a:pt x="1" y="89"/>
                    <a:pt x="1" y="228"/>
                  </a:cubicBezTo>
                  <a:cubicBezTo>
                    <a:pt x="1" y="450"/>
                    <a:pt x="127" y="703"/>
                    <a:pt x="317" y="830"/>
                  </a:cubicBezTo>
                  <a:cubicBezTo>
                    <a:pt x="368" y="855"/>
                    <a:pt x="417" y="867"/>
                    <a:pt x="461" y="867"/>
                  </a:cubicBezTo>
                  <a:cubicBezTo>
                    <a:pt x="581" y="867"/>
                    <a:pt x="666" y="779"/>
                    <a:pt x="666" y="640"/>
                  </a:cubicBezTo>
                  <a:cubicBezTo>
                    <a:pt x="666" y="418"/>
                    <a:pt x="507" y="165"/>
                    <a:pt x="317" y="38"/>
                  </a:cubicBezTo>
                  <a:cubicBezTo>
                    <a:pt x="266" y="13"/>
                    <a:pt x="220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68" name="Google Shape;3968;p38"/>
            <p:cNvSpPr/>
            <p:nvPr/>
          </p:nvSpPr>
          <p:spPr>
            <a:xfrm>
              <a:off x="1427777" y="2010853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90" y="0"/>
                  </a:moveTo>
                  <a:cubicBezTo>
                    <a:pt x="78" y="0"/>
                    <a:pt x="0" y="78"/>
                    <a:pt x="0" y="233"/>
                  </a:cubicBezTo>
                  <a:cubicBezTo>
                    <a:pt x="0" y="455"/>
                    <a:pt x="159" y="708"/>
                    <a:pt x="349" y="835"/>
                  </a:cubicBezTo>
                  <a:cubicBezTo>
                    <a:pt x="398" y="860"/>
                    <a:pt x="444" y="872"/>
                    <a:pt x="484" y="872"/>
                  </a:cubicBezTo>
                  <a:cubicBezTo>
                    <a:pt x="596" y="872"/>
                    <a:pt x="665" y="777"/>
                    <a:pt x="665" y="613"/>
                  </a:cubicBezTo>
                  <a:cubicBezTo>
                    <a:pt x="665" y="423"/>
                    <a:pt x="539" y="138"/>
                    <a:pt x="349" y="43"/>
                  </a:cubicBezTo>
                  <a:cubicBezTo>
                    <a:pt x="292" y="15"/>
                    <a:pt x="238" y="0"/>
                    <a:pt x="19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69" name="Google Shape;3969;p38"/>
            <p:cNvSpPr/>
            <p:nvPr/>
          </p:nvSpPr>
          <p:spPr>
            <a:xfrm>
              <a:off x="1475381" y="2038526"/>
              <a:ext cx="23818" cy="28098"/>
            </a:xfrm>
            <a:custGeom>
              <a:avLst/>
              <a:gdLst/>
              <a:ahLst/>
              <a:cxnLst/>
              <a:rect l="l" t="t" r="r" b="b"/>
              <a:pathLst>
                <a:path w="729" h="860" extrusionOk="0">
                  <a:moveTo>
                    <a:pt x="213" y="1"/>
                  </a:moveTo>
                  <a:cubicBezTo>
                    <a:pt x="181" y="1"/>
                    <a:pt x="152" y="7"/>
                    <a:pt x="127" y="20"/>
                  </a:cubicBezTo>
                  <a:cubicBezTo>
                    <a:pt x="0" y="83"/>
                    <a:pt x="0" y="336"/>
                    <a:pt x="127" y="558"/>
                  </a:cubicBezTo>
                  <a:cubicBezTo>
                    <a:pt x="231" y="741"/>
                    <a:pt x="401" y="859"/>
                    <a:pt x="528" y="859"/>
                  </a:cubicBezTo>
                  <a:cubicBezTo>
                    <a:pt x="555" y="859"/>
                    <a:pt x="580" y="854"/>
                    <a:pt x="602" y="843"/>
                  </a:cubicBezTo>
                  <a:cubicBezTo>
                    <a:pt x="729" y="780"/>
                    <a:pt x="729" y="526"/>
                    <a:pt x="602" y="305"/>
                  </a:cubicBezTo>
                  <a:cubicBezTo>
                    <a:pt x="501" y="102"/>
                    <a:pt x="338" y="1"/>
                    <a:pt x="21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70" name="Google Shape;3970;p38"/>
            <p:cNvSpPr/>
            <p:nvPr/>
          </p:nvSpPr>
          <p:spPr>
            <a:xfrm>
              <a:off x="1047012" y="1883168"/>
              <a:ext cx="488389" cy="387529"/>
            </a:xfrm>
            <a:custGeom>
              <a:avLst/>
              <a:gdLst/>
              <a:ahLst/>
              <a:cxnLst/>
              <a:rect l="l" t="t" r="r" b="b"/>
              <a:pathLst>
                <a:path w="14948" h="11861" extrusionOk="0">
                  <a:moveTo>
                    <a:pt x="241" y="1"/>
                  </a:moveTo>
                  <a:cubicBezTo>
                    <a:pt x="95" y="1"/>
                    <a:pt x="0" y="107"/>
                    <a:pt x="0" y="309"/>
                  </a:cubicBezTo>
                  <a:lnTo>
                    <a:pt x="0" y="2938"/>
                  </a:lnTo>
                  <a:cubicBezTo>
                    <a:pt x="0" y="3191"/>
                    <a:pt x="190" y="3540"/>
                    <a:pt x="444" y="3666"/>
                  </a:cubicBezTo>
                  <a:lnTo>
                    <a:pt x="14505" y="11805"/>
                  </a:lnTo>
                  <a:cubicBezTo>
                    <a:pt x="14579" y="11842"/>
                    <a:pt x="14647" y="11860"/>
                    <a:pt x="14707" y="11860"/>
                  </a:cubicBezTo>
                  <a:cubicBezTo>
                    <a:pt x="14853" y="11860"/>
                    <a:pt x="14948" y="11754"/>
                    <a:pt x="14948" y="11552"/>
                  </a:cubicBezTo>
                  <a:lnTo>
                    <a:pt x="14948" y="8923"/>
                  </a:lnTo>
                  <a:cubicBezTo>
                    <a:pt x="14948" y="8670"/>
                    <a:pt x="14758" y="8322"/>
                    <a:pt x="14505" y="8195"/>
                  </a:cubicBezTo>
                  <a:lnTo>
                    <a:pt x="444" y="56"/>
                  </a:lnTo>
                  <a:cubicBezTo>
                    <a:pt x="370" y="19"/>
                    <a:pt x="301" y="1"/>
                    <a:pt x="241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71" name="Google Shape;3971;p38"/>
            <p:cNvSpPr/>
            <p:nvPr/>
          </p:nvSpPr>
          <p:spPr>
            <a:xfrm>
              <a:off x="1071843" y="1920154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72" name="Google Shape;3972;p38"/>
            <p:cNvSpPr/>
            <p:nvPr/>
          </p:nvSpPr>
          <p:spPr>
            <a:xfrm>
              <a:off x="1071843" y="1946030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73" name="Google Shape;3973;p38"/>
            <p:cNvSpPr/>
            <p:nvPr/>
          </p:nvSpPr>
          <p:spPr>
            <a:xfrm>
              <a:off x="1071843" y="1972920"/>
              <a:ext cx="163493" cy="102494"/>
            </a:xfrm>
            <a:custGeom>
              <a:avLst/>
              <a:gdLst/>
              <a:ahLst/>
              <a:cxnLst/>
              <a:rect l="l" t="t" r="r" b="b"/>
              <a:pathLst>
                <a:path w="5004" h="3137" extrusionOk="0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74" name="Google Shape;3974;p38"/>
            <p:cNvSpPr/>
            <p:nvPr/>
          </p:nvSpPr>
          <p:spPr>
            <a:xfrm>
              <a:off x="1379128" y="2121384"/>
              <a:ext cx="23851" cy="28098"/>
            </a:xfrm>
            <a:custGeom>
              <a:avLst/>
              <a:gdLst/>
              <a:ahLst/>
              <a:cxnLst/>
              <a:rect l="l" t="t" r="r" b="b"/>
              <a:pathLst>
                <a:path w="730" h="860" extrusionOk="0">
                  <a:moveTo>
                    <a:pt x="201" y="1"/>
                  </a:moveTo>
                  <a:cubicBezTo>
                    <a:pt x="175" y="1"/>
                    <a:pt x="150" y="6"/>
                    <a:pt x="128" y="17"/>
                  </a:cubicBezTo>
                  <a:cubicBezTo>
                    <a:pt x="1" y="80"/>
                    <a:pt x="1" y="334"/>
                    <a:pt x="128" y="556"/>
                  </a:cubicBezTo>
                  <a:cubicBezTo>
                    <a:pt x="229" y="758"/>
                    <a:pt x="391" y="860"/>
                    <a:pt x="517" y="860"/>
                  </a:cubicBezTo>
                  <a:cubicBezTo>
                    <a:pt x="548" y="860"/>
                    <a:pt x="577" y="853"/>
                    <a:pt x="603" y="841"/>
                  </a:cubicBezTo>
                  <a:cubicBezTo>
                    <a:pt x="729" y="777"/>
                    <a:pt x="729" y="524"/>
                    <a:pt x="603" y="302"/>
                  </a:cubicBezTo>
                  <a:cubicBezTo>
                    <a:pt x="498" y="119"/>
                    <a:pt x="329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75" name="Google Shape;3975;p38"/>
            <p:cNvSpPr/>
            <p:nvPr/>
          </p:nvSpPr>
          <p:spPr>
            <a:xfrm>
              <a:off x="1427777" y="2149057"/>
              <a:ext cx="21760" cy="28556"/>
            </a:xfrm>
            <a:custGeom>
              <a:avLst/>
              <a:gdLst/>
              <a:ahLst/>
              <a:cxnLst/>
              <a:rect l="l" t="t" r="r" b="b"/>
              <a:pathLst>
                <a:path w="666" h="874" extrusionOk="0">
                  <a:moveTo>
                    <a:pt x="187" y="0"/>
                  </a:moveTo>
                  <a:cubicBezTo>
                    <a:pt x="77" y="0"/>
                    <a:pt x="0" y="93"/>
                    <a:pt x="0" y="247"/>
                  </a:cubicBezTo>
                  <a:cubicBezTo>
                    <a:pt x="0" y="469"/>
                    <a:pt x="159" y="722"/>
                    <a:pt x="349" y="817"/>
                  </a:cubicBezTo>
                  <a:cubicBezTo>
                    <a:pt x="407" y="856"/>
                    <a:pt x="459" y="874"/>
                    <a:pt x="503" y="874"/>
                  </a:cubicBezTo>
                  <a:cubicBezTo>
                    <a:pt x="604" y="874"/>
                    <a:pt x="665" y="781"/>
                    <a:pt x="665" y="627"/>
                  </a:cubicBezTo>
                  <a:cubicBezTo>
                    <a:pt x="665" y="405"/>
                    <a:pt x="539" y="152"/>
                    <a:pt x="349" y="57"/>
                  </a:cubicBezTo>
                  <a:cubicBezTo>
                    <a:pt x="291" y="18"/>
                    <a:pt x="235" y="0"/>
                    <a:pt x="18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76" name="Google Shape;3976;p38"/>
            <p:cNvSpPr/>
            <p:nvPr/>
          </p:nvSpPr>
          <p:spPr>
            <a:xfrm>
              <a:off x="1475381" y="2176764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6"/>
                    <a:pt x="0" y="349"/>
                    <a:pt x="127" y="571"/>
                  </a:cubicBezTo>
                  <a:cubicBezTo>
                    <a:pt x="231" y="754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39"/>
                    <a:pt x="602" y="286"/>
                  </a:cubicBezTo>
                  <a:cubicBezTo>
                    <a:pt x="504" y="115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77" name="Google Shape;3977;p38"/>
            <p:cNvSpPr/>
            <p:nvPr/>
          </p:nvSpPr>
          <p:spPr>
            <a:xfrm>
              <a:off x="1047012" y="2021373"/>
              <a:ext cx="488389" cy="387953"/>
            </a:xfrm>
            <a:custGeom>
              <a:avLst/>
              <a:gdLst/>
              <a:ahLst/>
              <a:cxnLst/>
              <a:rect l="l" t="t" r="r" b="b"/>
              <a:pathLst>
                <a:path w="14948" h="11874" extrusionOk="0">
                  <a:moveTo>
                    <a:pt x="238" y="1"/>
                  </a:moveTo>
                  <a:cubicBezTo>
                    <a:pt x="94" y="1"/>
                    <a:pt x="0" y="123"/>
                    <a:pt x="0" y="323"/>
                  </a:cubicBezTo>
                  <a:lnTo>
                    <a:pt x="0" y="2920"/>
                  </a:lnTo>
                  <a:cubicBezTo>
                    <a:pt x="0" y="3205"/>
                    <a:pt x="190" y="3553"/>
                    <a:pt x="444" y="3680"/>
                  </a:cubicBezTo>
                  <a:lnTo>
                    <a:pt x="14505" y="11819"/>
                  </a:lnTo>
                  <a:cubicBezTo>
                    <a:pt x="14579" y="11856"/>
                    <a:pt x="14647" y="11874"/>
                    <a:pt x="14707" y="11874"/>
                  </a:cubicBezTo>
                  <a:cubicBezTo>
                    <a:pt x="14853" y="11874"/>
                    <a:pt x="14948" y="11767"/>
                    <a:pt x="14948" y="11565"/>
                  </a:cubicBezTo>
                  <a:lnTo>
                    <a:pt x="14948" y="8937"/>
                  </a:lnTo>
                  <a:cubicBezTo>
                    <a:pt x="14948" y="8652"/>
                    <a:pt x="14758" y="8335"/>
                    <a:pt x="14505" y="8177"/>
                  </a:cubicBezTo>
                  <a:lnTo>
                    <a:pt x="444" y="70"/>
                  </a:lnTo>
                  <a:cubicBezTo>
                    <a:pt x="368" y="22"/>
                    <a:pt x="298" y="1"/>
                    <a:pt x="238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78" name="Google Shape;3978;p38"/>
            <p:cNvSpPr/>
            <p:nvPr/>
          </p:nvSpPr>
          <p:spPr>
            <a:xfrm>
              <a:off x="1071843" y="2057770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79" name="Google Shape;3979;p38"/>
            <p:cNvSpPr/>
            <p:nvPr/>
          </p:nvSpPr>
          <p:spPr>
            <a:xfrm>
              <a:off x="1071843" y="2084692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80" name="Google Shape;3980;p38"/>
            <p:cNvSpPr/>
            <p:nvPr/>
          </p:nvSpPr>
          <p:spPr>
            <a:xfrm>
              <a:off x="1071843" y="2110536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81" name="Google Shape;3981;p38"/>
            <p:cNvSpPr/>
            <p:nvPr/>
          </p:nvSpPr>
          <p:spPr>
            <a:xfrm>
              <a:off x="1379128" y="2259556"/>
              <a:ext cx="23851" cy="28490"/>
            </a:xfrm>
            <a:custGeom>
              <a:avLst/>
              <a:gdLst/>
              <a:ahLst/>
              <a:cxnLst/>
              <a:rect l="l" t="t" r="r" b="b"/>
              <a:pathLst>
                <a:path w="730" h="872" extrusionOk="0">
                  <a:moveTo>
                    <a:pt x="225" y="0"/>
                  </a:moveTo>
                  <a:cubicBezTo>
                    <a:pt x="189" y="0"/>
                    <a:pt x="156" y="10"/>
                    <a:pt x="128" y="32"/>
                  </a:cubicBezTo>
                  <a:cubicBezTo>
                    <a:pt x="1" y="95"/>
                    <a:pt x="1" y="348"/>
                    <a:pt x="128" y="570"/>
                  </a:cubicBezTo>
                  <a:cubicBezTo>
                    <a:pt x="232" y="753"/>
                    <a:pt x="402" y="871"/>
                    <a:pt x="529" y="871"/>
                  </a:cubicBezTo>
                  <a:cubicBezTo>
                    <a:pt x="556" y="871"/>
                    <a:pt x="581" y="866"/>
                    <a:pt x="603" y="855"/>
                  </a:cubicBezTo>
                  <a:cubicBezTo>
                    <a:pt x="729" y="760"/>
                    <a:pt x="729" y="538"/>
                    <a:pt x="603" y="317"/>
                  </a:cubicBezTo>
                  <a:cubicBezTo>
                    <a:pt x="504" y="120"/>
                    <a:pt x="349" y="0"/>
                    <a:pt x="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82" name="Google Shape;3982;p38"/>
            <p:cNvSpPr/>
            <p:nvPr/>
          </p:nvSpPr>
          <p:spPr>
            <a:xfrm>
              <a:off x="1426732" y="2287458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7" y="1"/>
                  </a:moveTo>
                  <a:cubicBezTo>
                    <a:pt x="190" y="1"/>
                    <a:pt x="156" y="11"/>
                    <a:pt x="127" y="33"/>
                  </a:cubicBezTo>
                  <a:cubicBezTo>
                    <a:pt x="1" y="96"/>
                    <a:pt x="1" y="350"/>
                    <a:pt x="127" y="571"/>
                  </a:cubicBezTo>
                  <a:cubicBezTo>
                    <a:pt x="232" y="754"/>
                    <a:pt x="401" y="873"/>
                    <a:pt x="529" y="873"/>
                  </a:cubicBezTo>
                  <a:cubicBezTo>
                    <a:pt x="555" y="873"/>
                    <a:pt x="580" y="867"/>
                    <a:pt x="602" y="856"/>
                  </a:cubicBezTo>
                  <a:cubicBezTo>
                    <a:pt x="729" y="761"/>
                    <a:pt x="729" y="540"/>
                    <a:pt x="602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83" name="Google Shape;3983;p38"/>
            <p:cNvSpPr/>
            <p:nvPr/>
          </p:nvSpPr>
          <p:spPr>
            <a:xfrm>
              <a:off x="1475381" y="2314870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66"/>
                    <a:pt x="127" y="587"/>
                  </a:cubicBezTo>
                  <a:cubicBezTo>
                    <a:pt x="224" y="758"/>
                    <a:pt x="379" y="873"/>
                    <a:pt x="502" y="873"/>
                  </a:cubicBezTo>
                  <a:cubicBezTo>
                    <a:pt x="539" y="873"/>
                    <a:pt x="573" y="862"/>
                    <a:pt x="602" y="841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84" name="Google Shape;3984;p38"/>
            <p:cNvSpPr/>
            <p:nvPr/>
          </p:nvSpPr>
          <p:spPr>
            <a:xfrm>
              <a:off x="1047012" y="2159610"/>
              <a:ext cx="488389" cy="387823"/>
            </a:xfrm>
            <a:custGeom>
              <a:avLst/>
              <a:gdLst/>
              <a:ahLst/>
              <a:cxnLst/>
              <a:rect l="l" t="t" r="r" b="b"/>
              <a:pathLst>
                <a:path w="14948" h="11870" extrusionOk="0">
                  <a:moveTo>
                    <a:pt x="256" y="1"/>
                  </a:moveTo>
                  <a:cubicBezTo>
                    <a:pt x="102" y="1"/>
                    <a:pt x="0" y="118"/>
                    <a:pt x="0" y="304"/>
                  </a:cubicBezTo>
                  <a:lnTo>
                    <a:pt x="0" y="2932"/>
                  </a:lnTo>
                  <a:cubicBezTo>
                    <a:pt x="0" y="3217"/>
                    <a:pt x="190" y="3534"/>
                    <a:pt x="444" y="3692"/>
                  </a:cubicBezTo>
                  <a:lnTo>
                    <a:pt x="14505" y="11800"/>
                  </a:lnTo>
                  <a:cubicBezTo>
                    <a:pt x="14581" y="11848"/>
                    <a:pt x="14652" y="11870"/>
                    <a:pt x="14714" y="11870"/>
                  </a:cubicBezTo>
                  <a:cubicBezTo>
                    <a:pt x="14856" y="11870"/>
                    <a:pt x="14948" y="11755"/>
                    <a:pt x="14948" y="11578"/>
                  </a:cubicBezTo>
                  <a:lnTo>
                    <a:pt x="14948" y="8950"/>
                  </a:lnTo>
                  <a:cubicBezTo>
                    <a:pt x="14948" y="8664"/>
                    <a:pt x="14758" y="8316"/>
                    <a:pt x="14505" y="8189"/>
                  </a:cubicBezTo>
                  <a:lnTo>
                    <a:pt x="444" y="51"/>
                  </a:lnTo>
                  <a:cubicBezTo>
                    <a:pt x="376" y="17"/>
                    <a:pt x="312" y="1"/>
                    <a:pt x="256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85" name="Google Shape;3985;p38"/>
            <p:cNvSpPr/>
            <p:nvPr/>
          </p:nvSpPr>
          <p:spPr>
            <a:xfrm>
              <a:off x="1071843" y="2196432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86" name="Google Shape;3986;p38"/>
            <p:cNvSpPr/>
            <p:nvPr/>
          </p:nvSpPr>
          <p:spPr>
            <a:xfrm>
              <a:off x="1071843" y="2223322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87" name="Google Shape;3987;p38"/>
            <p:cNvSpPr/>
            <p:nvPr/>
          </p:nvSpPr>
          <p:spPr>
            <a:xfrm>
              <a:off x="1071843" y="2249198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88" name="Google Shape;3988;p38"/>
            <p:cNvSpPr/>
            <p:nvPr/>
          </p:nvSpPr>
          <p:spPr>
            <a:xfrm>
              <a:off x="1380173" y="2398022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82" y="1"/>
                  </a:moveTo>
                  <a:cubicBezTo>
                    <a:pt x="70" y="1"/>
                    <a:pt x="1" y="95"/>
                    <a:pt x="1" y="259"/>
                  </a:cubicBezTo>
                  <a:cubicBezTo>
                    <a:pt x="1" y="449"/>
                    <a:pt x="127" y="734"/>
                    <a:pt x="317" y="829"/>
                  </a:cubicBezTo>
                  <a:cubicBezTo>
                    <a:pt x="374" y="858"/>
                    <a:pt x="428" y="872"/>
                    <a:pt x="476" y="872"/>
                  </a:cubicBezTo>
                  <a:cubicBezTo>
                    <a:pt x="588" y="872"/>
                    <a:pt x="666" y="794"/>
                    <a:pt x="666" y="639"/>
                  </a:cubicBezTo>
                  <a:cubicBezTo>
                    <a:pt x="666" y="417"/>
                    <a:pt x="507" y="164"/>
                    <a:pt x="317" y="37"/>
                  </a:cubicBezTo>
                  <a:cubicBezTo>
                    <a:pt x="268" y="13"/>
                    <a:pt x="222" y="1"/>
                    <a:pt x="1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89" name="Google Shape;3989;p38"/>
            <p:cNvSpPr/>
            <p:nvPr/>
          </p:nvSpPr>
          <p:spPr>
            <a:xfrm>
              <a:off x="1427777" y="2425957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205" y="0"/>
                  </a:moveTo>
                  <a:cubicBezTo>
                    <a:pt x="85" y="0"/>
                    <a:pt x="0" y="88"/>
                    <a:pt x="0" y="227"/>
                  </a:cubicBezTo>
                  <a:cubicBezTo>
                    <a:pt x="0" y="449"/>
                    <a:pt x="159" y="703"/>
                    <a:pt x="349" y="829"/>
                  </a:cubicBezTo>
                  <a:cubicBezTo>
                    <a:pt x="400" y="855"/>
                    <a:pt x="446" y="866"/>
                    <a:pt x="487" y="866"/>
                  </a:cubicBezTo>
                  <a:cubicBezTo>
                    <a:pt x="598" y="866"/>
                    <a:pt x="665" y="778"/>
                    <a:pt x="665" y="639"/>
                  </a:cubicBezTo>
                  <a:cubicBezTo>
                    <a:pt x="665" y="417"/>
                    <a:pt x="539" y="164"/>
                    <a:pt x="349" y="37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90" name="Google Shape;3990;p38"/>
            <p:cNvSpPr/>
            <p:nvPr/>
          </p:nvSpPr>
          <p:spPr>
            <a:xfrm>
              <a:off x="1476394" y="2453696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65" y="1"/>
                  </a:moveTo>
                  <a:cubicBezTo>
                    <a:pt x="63" y="1"/>
                    <a:pt x="1" y="78"/>
                    <a:pt x="1" y="234"/>
                  </a:cubicBezTo>
                  <a:cubicBezTo>
                    <a:pt x="1" y="455"/>
                    <a:pt x="127" y="709"/>
                    <a:pt x="317" y="835"/>
                  </a:cubicBezTo>
                  <a:cubicBezTo>
                    <a:pt x="367" y="860"/>
                    <a:pt x="415" y="872"/>
                    <a:pt x="458" y="872"/>
                  </a:cubicBezTo>
                  <a:cubicBezTo>
                    <a:pt x="579" y="872"/>
                    <a:pt x="666" y="777"/>
                    <a:pt x="666" y="614"/>
                  </a:cubicBezTo>
                  <a:cubicBezTo>
                    <a:pt x="666" y="424"/>
                    <a:pt x="508" y="139"/>
                    <a:pt x="317" y="44"/>
                  </a:cubicBezTo>
                  <a:cubicBezTo>
                    <a:pt x="260" y="15"/>
                    <a:pt x="209" y="1"/>
                    <a:pt x="1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91" name="Google Shape;3991;p38"/>
            <p:cNvSpPr/>
            <p:nvPr/>
          </p:nvSpPr>
          <p:spPr>
            <a:xfrm>
              <a:off x="1047012" y="2298109"/>
              <a:ext cx="488389" cy="387953"/>
            </a:xfrm>
            <a:custGeom>
              <a:avLst/>
              <a:gdLst/>
              <a:ahLst/>
              <a:cxnLst/>
              <a:rect l="l" t="t" r="r" b="b"/>
              <a:pathLst>
                <a:path w="14948" h="11874" extrusionOk="0">
                  <a:moveTo>
                    <a:pt x="241" y="0"/>
                  </a:moveTo>
                  <a:cubicBezTo>
                    <a:pt x="95" y="0"/>
                    <a:pt x="0" y="107"/>
                    <a:pt x="0" y="309"/>
                  </a:cubicBezTo>
                  <a:lnTo>
                    <a:pt x="0" y="2937"/>
                  </a:lnTo>
                  <a:cubicBezTo>
                    <a:pt x="0" y="3222"/>
                    <a:pt x="190" y="3539"/>
                    <a:pt x="444" y="3697"/>
                  </a:cubicBezTo>
                  <a:lnTo>
                    <a:pt x="14505" y="11804"/>
                  </a:lnTo>
                  <a:cubicBezTo>
                    <a:pt x="14580" y="11851"/>
                    <a:pt x="14650" y="11873"/>
                    <a:pt x="14711" y="11873"/>
                  </a:cubicBezTo>
                  <a:cubicBezTo>
                    <a:pt x="14854" y="11873"/>
                    <a:pt x="14948" y="11751"/>
                    <a:pt x="14948" y="11551"/>
                  </a:cubicBezTo>
                  <a:lnTo>
                    <a:pt x="14948" y="8922"/>
                  </a:lnTo>
                  <a:cubicBezTo>
                    <a:pt x="14948" y="8669"/>
                    <a:pt x="14758" y="8321"/>
                    <a:pt x="14505" y="8194"/>
                  </a:cubicBezTo>
                  <a:lnTo>
                    <a:pt x="444" y="55"/>
                  </a:lnTo>
                  <a:cubicBezTo>
                    <a:pt x="370" y="18"/>
                    <a:pt x="301" y="0"/>
                    <a:pt x="241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92" name="Google Shape;3992;p38"/>
            <p:cNvSpPr/>
            <p:nvPr/>
          </p:nvSpPr>
          <p:spPr>
            <a:xfrm>
              <a:off x="1071843" y="2335062"/>
              <a:ext cx="163493" cy="102494"/>
            </a:xfrm>
            <a:custGeom>
              <a:avLst/>
              <a:gdLst/>
              <a:ahLst/>
              <a:cxnLst/>
              <a:rect l="l" t="t" r="r" b="b"/>
              <a:pathLst>
                <a:path w="5004" h="3137" extrusionOk="0">
                  <a:moveTo>
                    <a:pt x="0" y="1"/>
                  </a:moveTo>
                  <a:lnTo>
                    <a:pt x="0" y="223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93" name="Google Shape;3993;p38"/>
            <p:cNvSpPr/>
            <p:nvPr/>
          </p:nvSpPr>
          <p:spPr>
            <a:xfrm>
              <a:off x="1071843" y="2360938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94" name="Google Shape;3994;p38"/>
            <p:cNvSpPr/>
            <p:nvPr/>
          </p:nvSpPr>
          <p:spPr>
            <a:xfrm>
              <a:off x="1071843" y="2387861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95" name="Google Shape;3995;p38"/>
            <p:cNvSpPr/>
            <p:nvPr/>
          </p:nvSpPr>
          <p:spPr>
            <a:xfrm>
              <a:off x="1380173" y="2536651"/>
              <a:ext cx="21760" cy="28360"/>
            </a:xfrm>
            <a:custGeom>
              <a:avLst/>
              <a:gdLst/>
              <a:ahLst/>
              <a:cxnLst/>
              <a:rect l="l" t="t" r="r" b="b"/>
              <a:pathLst>
                <a:path w="666" h="868" extrusionOk="0">
                  <a:moveTo>
                    <a:pt x="179" y="1"/>
                  </a:moveTo>
                  <a:cubicBezTo>
                    <a:pt x="68" y="1"/>
                    <a:pt x="1" y="89"/>
                    <a:pt x="1" y="228"/>
                  </a:cubicBezTo>
                  <a:cubicBezTo>
                    <a:pt x="1" y="450"/>
                    <a:pt x="127" y="703"/>
                    <a:pt x="317" y="830"/>
                  </a:cubicBezTo>
                  <a:cubicBezTo>
                    <a:pt x="368" y="855"/>
                    <a:pt x="417" y="867"/>
                    <a:pt x="461" y="867"/>
                  </a:cubicBezTo>
                  <a:cubicBezTo>
                    <a:pt x="581" y="867"/>
                    <a:pt x="666" y="779"/>
                    <a:pt x="666" y="640"/>
                  </a:cubicBezTo>
                  <a:cubicBezTo>
                    <a:pt x="666" y="418"/>
                    <a:pt x="507" y="165"/>
                    <a:pt x="317" y="38"/>
                  </a:cubicBezTo>
                  <a:cubicBezTo>
                    <a:pt x="266" y="13"/>
                    <a:pt x="220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96" name="Google Shape;3996;p38"/>
            <p:cNvSpPr/>
            <p:nvPr/>
          </p:nvSpPr>
          <p:spPr>
            <a:xfrm>
              <a:off x="1427777" y="2564423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90" y="0"/>
                  </a:moveTo>
                  <a:cubicBezTo>
                    <a:pt x="78" y="0"/>
                    <a:pt x="0" y="78"/>
                    <a:pt x="0" y="233"/>
                  </a:cubicBezTo>
                  <a:cubicBezTo>
                    <a:pt x="0" y="455"/>
                    <a:pt x="159" y="708"/>
                    <a:pt x="349" y="835"/>
                  </a:cubicBezTo>
                  <a:cubicBezTo>
                    <a:pt x="398" y="860"/>
                    <a:pt x="444" y="871"/>
                    <a:pt x="484" y="871"/>
                  </a:cubicBezTo>
                  <a:cubicBezTo>
                    <a:pt x="596" y="871"/>
                    <a:pt x="665" y="777"/>
                    <a:pt x="665" y="613"/>
                  </a:cubicBezTo>
                  <a:cubicBezTo>
                    <a:pt x="665" y="423"/>
                    <a:pt x="539" y="138"/>
                    <a:pt x="349" y="43"/>
                  </a:cubicBezTo>
                  <a:cubicBezTo>
                    <a:pt x="292" y="15"/>
                    <a:pt x="238" y="0"/>
                    <a:pt x="19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97" name="Google Shape;3997;p38"/>
            <p:cNvSpPr/>
            <p:nvPr/>
          </p:nvSpPr>
          <p:spPr>
            <a:xfrm>
              <a:off x="1475381" y="2592096"/>
              <a:ext cx="23818" cy="28098"/>
            </a:xfrm>
            <a:custGeom>
              <a:avLst/>
              <a:gdLst/>
              <a:ahLst/>
              <a:cxnLst/>
              <a:rect l="l" t="t" r="r" b="b"/>
              <a:pathLst>
                <a:path w="729" h="860" extrusionOk="0">
                  <a:moveTo>
                    <a:pt x="213" y="0"/>
                  </a:moveTo>
                  <a:cubicBezTo>
                    <a:pt x="181" y="0"/>
                    <a:pt x="152" y="7"/>
                    <a:pt x="127" y="19"/>
                  </a:cubicBezTo>
                  <a:cubicBezTo>
                    <a:pt x="0" y="83"/>
                    <a:pt x="0" y="336"/>
                    <a:pt x="127" y="558"/>
                  </a:cubicBezTo>
                  <a:cubicBezTo>
                    <a:pt x="231" y="741"/>
                    <a:pt x="401" y="859"/>
                    <a:pt x="528" y="859"/>
                  </a:cubicBezTo>
                  <a:cubicBezTo>
                    <a:pt x="555" y="859"/>
                    <a:pt x="580" y="854"/>
                    <a:pt x="602" y="843"/>
                  </a:cubicBezTo>
                  <a:cubicBezTo>
                    <a:pt x="729" y="780"/>
                    <a:pt x="729" y="526"/>
                    <a:pt x="602" y="304"/>
                  </a:cubicBezTo>
                  <a:cubicBezTo>
                    <a:pt x="501" y="102"/>
                    <a:pt x="338" y="0"/>
                    <a:pt x="21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98" name="Google Shape;3998;p38"/>
            <p:cNvSpPr/>
            <p:nvPr/>
          </p:nvSpPr>
          <p:spPr>
            <a:xfrm>
              <a:off x="1047012" y="2436739"/>
              <a:ext cx="488389" cy="387529"/>
            </a:xfrm>
            <a:custGeom>
              <a:avLst/>
              <a:gdLst/>
              <a:ahLst/>
              <a:cxnLst/>
              <a:rect l="l" t="t" r="r" b="b"/>
              <a:pathLst>
                <a:path w="14948" h="11861" extrusionOk="0">
                  <a:moveTo>
                    <a:pt x="241" y="1"/>
                  </a:moveTo>
                  <a:cubicBezTo>
                    <a:pt x="95" y="1"/>
                    <a:pt x="0" y="107"/>
                    <a:pt x="0" y="309"/>
                  </a:cubicBezTo>
                  <a:lnTo>
                    <a:pt x="0" y="2938"/>
                  </a:lnTo>
                  <a:cubicBezTo>
                    <a:pt x="0" y="3191"/>
                    <a:pt x="190" y="3539"/>
                    <a:pt x="444" y="3666"/>
                  </a:cubicBezTo>
                  <a:lnTo>
                    <a:pt x="14505" y="11805"/>
                  </a:lnTo>
                  <a:cubicBezTo>
                    <a:pt x="14579" y="11842"/>
                    <a:pt x="14647" y="11860"/>
                    <a:pt x="14707" y="11860"/>
                  </a:cubicBezTo>
                  <a:cubicBezTo>
                    <a:pt x="14853" y="11860"/>
                    <a:pt x="14948" y="11753"/>
                    <a:pt x="14948" y="11552"/>
                  </a:cubicBezTo>
                  <a:lnTo>
                    <a:pt x="14948" y="8923"/>
                  </a:lnTo>
                  <a:cubicBezTo>
                    <a:pt x="14948" y="8670"/>
                    <a:pt x="14758" y="8321"/>
                    <a:pt x="14505" y="8195"/>
                  </a:cubicBezTo>
                  <a:lnTo>
                    <a:pt x="444" y="56"/>
                  </a:lnTo>
                  <a:cubicBezTo>
                    <a:pt x="370" y="19"/>
                    <a:pt x="301" y="1"/>
                    <a:pt x="241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99" name="Google Shape;3999;p38"/>
            <p:cNvSpPr/>
            <p:nvPr/>
          </p:nvSpPr>
          <p:spPr>
            <a:xfrm>
              <a:off x="1071843" y="2473724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00" name="Google Shape;4000;p38"/>
            <p:cNvSpPr/>
            <p:nvPr/>
          </p:nvSpPr>
          <p:spPr>
            <a:xfrm>
              <a:off x="1071843" y="2499600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01" name="Google Shape;4001;p38"/>
            <p:cNvSpPr/>
            <p:nvPr/>
          </p:nvSpPr>
          <p:spPr>
            <a:xfrm>
              <a:off x="1071843" y="2526490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02" name="Google Shape;4002;p38"/>
            <p:cNvSpPr/>
            <p:nvPr/>
          </p:nvSpPr>
          <p:spPr>
            <a:xfrm>
              <a:off x="1379128" y="2674954"/>
              <a:ext cx="23851" cy="28098"/>
            </a:xfrm>
            <a:custGeom>
              <a:avLst/>
              <a:gdLst/>
              <a:ahLst/>
              <a:cxnLst/>
              <a:rect l="l" t="t" r="r" b="b"/>
              <a:pathLst>
                <a:path w="730" h="860" extrusionOk="0">
                  <a:moveTo>
                    <a:pt x="201" y="1"/>
                  </a:moveTo>
                  <a:cubicBezTo>
                    <a:pt x="175" y="1"/>
                    <a:pt x="150" y="6"/>
                    <a:pt x="128" y="17"/>
                  </a:cubicBezTo>
                  <a:cubicBezTo>
                    <a:pt x="1" y="80"/>
                    <a:pt x="1" y="334"/>
                    <a:pt x="128" y="555"/>
                  </a:cubicBezTo>
                  <a:cubicBezTo>
                    <a:pt x="229" y="758"/>
                    <a:pt x="391" y="859"/>
                    <a:pt x="517" y="859"/>
                  </a:cubicBezTo>
                  <a:cubicBezTo>
                    <a:pt x="548" y="859"/>
                    <a:pt x="577" y="853"/>
                    <a:pt x="603" y="840"/>
                  </a:cubicBezTo>
                  <a:cubicBezTo>
                    <a:pt x="729" y="777"/>
                    <a:pt x="729" y="524"/>
                    <a:pt x="603" y="302"/>
                  </a:cubicBezTo>
                  <a:cubicBezTo>
                    <a:pt x="498" y="119"/>
                    <a:pt x="329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03" name="Google Shape;4003;p38"/>
            <p:cNvSpPr/>
            <p:nvPr/>
          </p:nvSpPr>
          <p:spPr>
            <a:xfrm>
              <a:off x="1427777" y="2702595"/>
              <a:ext cx="21760" cy="28131"/>
            </a:xfrm>
            <a:custGeom>
              <a:avLst/>
              <a:gdLst/>
              <a:ahLst/>
              <a:cxnLst/>
              <a:rect l="l" t="t" r="r" b="b"/>
              <a:pathLst>
                <a:path w="666" h="861" extrusionOk="0">
                  <a:moveTo>
                    <a:pt x="187" y="1"/>
                  </a:moveTo>
                  <a:cubicBezTo>
                    <a:pt x="77" y="1"/>
                    <a:pt x="0" y="94"/>
                    <a:pt x="0" y="248"/>
                  </a:cubicBezTo>
                  <a:cubicBezTo>
                    <a:pt x="0" y="469"/>
                    <a:pt x="159" y="723"/>
                    <a:pt x="349" y="818"/>
                  </a:cubicBezTo>
                  <a:cubicBezTo>
                    <a:pt x="406" y="846"/>
                    <a:pt x="457" y="861"/>
                    <a:pt x="501" y="861"/>
                  </a:cubicBezTo>
                  <a:cubicBezTo>
                    <a:pt x="603" y="861"/>
                    <a:pt x="665" y="783"/>
                    <a:pt x="665" y="628"/>
                  </a:cubicBezTo>
                  <a:cubicBezTo>
                    <a:pt x="665" y="406"/>
                    <a:pt x="539" y="153"/>
                    <a:pt x="349" y="58"/>
                  </a:cubicBezTo>
                  <a:cubicBezTo>
                    <a:pt x="291" y="19"/>
                    <a:pt x="235" y="1"/>
                    <a:pt x="18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04" name="Google Shape;4004;p38"/>
            <p:cNvSpPr/>
            <p:nvPr/>
          </p:nvSpPr>
          <p:spPr>
            <a:xfrm>
              <a:off x="1475381" y="2730334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5"/>
                    <a:pt x="0" y="349"/>
                    <a:pt x="127" y="570"/>
                  </a:cubicBezTo>
                  <a:cubicBezTo>
                    <a:pt x="231" y="754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0"/>
                    <a:pt x="729" y="539"/>
                    <a:pt x="602" y="285"/>
                  </a:cubicBezTo>
                  <a:cubicBezTo>
                    <a:pt x="504" y="115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05" name="Google Shape;4005;p38"/>
            <p:cNvSpPr/>
            <p:nvPr/>
          </p:nvSpPr>
          <p:spPr>
            <a:xfrm>
              <a:off x="1047012" y="2574943"/>
              <a:ext cx="488389" cy="387953"/>
            </a:xfrm>
            <a:custGeom>
              <a:avLst/>
              <a:gdLst/>
              <a:ahLst/>
              <a:cxnLst/>
              <a:rect l="l" t="t" r="r" b="b"/>
              <a:pathLst>
                <a:path w="14948" h="11874" extrusionOk="0">
                  <a:moveTo>
                    <a:pt x="238" y="0"/>
                  </a:moveTo>
                  <a:cubicBezTo>
                    <a:pt x="94" y="0"/>
                    <a:pt x="0" y="123"/>
                    <a:pt x="0" y="323"/>
                  </a:cubicBezTo>
                  <a:lnTo>
                    <a:pt x="0" y="2920"/>
                  </a:lnTo>
                  <a:cubicBezTo>
                    <a:pt x="0" y="3205"/>
                    <a:pt x="190" y="3553"/>
                    <a:pt x="444" y="3680"/>
                  </a:cubicBezTo>
                  <a:lnTo>
                    <a:pt x="14505" y="11819"/>
                  </a:lnTo>
                  <a:cubicBezTo>
                    <a:pt x="14579" y="11856"/>
                    <a:pt x="14647" y="11874"/>
                    <a:pt x="14707" y="11874"/>
                  </a:cubicBezTo>
                  <a:cubicBezTo>
                    <a:pt x="14853" y="11874"/>
                    <a:pt x="14948" y="11767"/>
                    <a:pt x="14948" y="11565"/>
                  </a:cubicBezTo>
                  <a:lnTo>
                    <a:pt x="14948" y="8937"/>
                  </a:lnTo>
                  <a:cubicBezTo>
                    <a:pt x="14948" y="8652"/>
                    <a:pt x="14758" y="8335"/>
                    <a:pt x="14505" y="8177"/>
                  </a:cubicBezTo>
                  <a:lnTo>
                    <a:pt x="444" y="69"/>
                  </a:lnTo>
                  <a:cubicBezTo>
                    <a:pt x="368" y="22"/>
                    <a:pt x="298" y="0"/>
                    <a:pt x="238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06" name="Google Shape;4006;p38"/>
            <p:cNvSpPr/>
            <p:nvPr/>
          </p:nvSpPr>
          <p:spPr>
            <a:xfrm>
              <a:off x="1071843" y="2611340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07" name="Google Shape;4007;p38"/>
            <p:cNvSpPr/>
            <p:nvPr/>
          </p:nvSpPr>
          <p:spPr>
            <a:xfrm>
              <a:off x="1071843" y="2638230"/>
              <a:ext cx="163493" cy="102494"/>
            </a:xfrm>
            <a:custGeom>
              <a:avLst/>
              <a:gdLst/>
              <a:ahLst/>
              <a:cxnLst/>
              <a:rect l="l" t="t" r="r" b="b"/>
              <a:pathLst>
                <a:path w="5004" h="3137" extrusionOk="0">
                  <a:moveTo>
                    <a:pt x="0" y="1"/>
                  </a:moveTo>
                  <a:lnTo>
                    <a:pt x="0" y="223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08" name="Google Shape;4008;p38"/>
            <p:cNvSpPr/>
            <p:nvPr/>
          </p:nvSpPr>
          <p:spPr>
            <a:xfrm>
              <a:off x="1071843" y="2664107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09" name="Google Shape;4009;p38"/>
            <p:cNvSpPr/>
            <p:nvPr/>
          </p:nvSpPr>
          <p:spPr>
            <a:xfrm>
              <a:off x="1379128" y="2813126"/>
              <a:ext cx="23851" cy="28490"/>
            </a:xfrm>
            <a:custGeom>
              <a:avLst/>
              <a:gdLst/>
              <a:ahLst/>
              <a:cxnLst/>
              <a:rect l="l" t="t" r="r" b="b"/>
              <a:pathLst>
                <a:path w="730" h="872" extrusionOk="0">
                  <a:moveTo>
                    <a:pt x="225" y="0"/>
                  </a:moveTo>
                  <a:cubicBezTo>
                    <a:pt x="189" y="0"/>
                    <a:pt x="156" y="10"/>
                    <a:pt x="128" y="32"/>
                  </a:cubicBezTo>
                  <a:cubicBezTo>
                    <a:pt x="1" y="95"/>
                    <a:pt x="1" y="348"/>
                    <a:pt x="128" y="570"/>
                  </a:cubicBezTo>
                  <a:cubicBezTo>
                    <a:pt x="232" y="753"/>
                    <a:pt x="402" y="871"/>
                    <a:pt x="529" y="871"/>
                  </a:cubicBezTo>
                  <a:cubicBezTo>
                    <a:pt x="556" y="871"/>
                    <a:pt x="581" y="866"/>
                    <a:pt x="603" y="855"/>
                  </a:cubicBezTo>
                  <a:cubicBezTo>
                    <a:pt x="729" y="760"/>
                    <a:pt x="729" y="538"/>
                    <a:pt x="603" y="317"/>
                  </a:cubicBezTo>
                  <a:cubicBezTo>
                    <a:pt x="504" y="120"/>
                    <a:pt x="349" y="0"/>
                    <a:pt x="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10" name="Google Shape;4010;p38"/>
            <p:cNvSpPr/>
            <p:nvPr/>
          </p:nvSpPr>
          <p:spPr>
            <a:xfrm>
              <a:off x="1426732" y="2841028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7" y="1"/>
                  </a:moveTo>
                  <a:cubicBezTo>
                    <a:pt x="190" y="1"/>
                    <a:pt x="156" y="11"/>
                    <a:pt x="127" y="33"/>
                  </a:cubicBezTo>
                  <a:cubicBezTo>
                    <a:pt x="1" y="96"/>
                    <a:pt x="1" y="349"/>
                    <a:pt x="127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08"/>
                    <a:pt x="602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11" name="Google Shape;4011;p38"/>
            <p:cNvSpPr/>
            <p:nvPr/>
          </p:nvSpPr>
          <p:spPr>
            <a:xfrm>
              <a:off x="1475381" y="2868440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65"/>
                    <a:pt x="127" y="587"/>
                  </a:cubicBezTo>
                  <a:cubicBezTo>
                    <a:pt x="224" y="758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12" name="Google Shape;4012;p38"/>
            <p:cNvSpPr/>
            <p:nvPr/>
          </p:nvSpPr>
          <p:spPr>
            <a:xfrm>
              <a:off x="1047012" y="2713181"/>
              <a:ext cx="488389" cy="387823"/>
            </a:xfrm>
            <a:custGeom>
              <a:avLst/>
              <a:gdLst/>
              <a:ahLst/>
              <a:cxnLst/>
              <a:rect l="l" t="t" r="r" b="b"/>
              <a:pathLst>
                <a:path w="14948" h="11870" extrusionOk="0">
                  <a:moveTo>
                    <a:pt x="256" y="1"/>
                  </a:moveTo>
                  <a:cubicBezTo>
                    <a:pt x="102" y="1"/>
                    <a:pt x="0" y="118"/>
                    <a:pt x="0" y="304"/>
                  </a:cubicBezTo>
                  <a:lnTo>
                    <a:pt x="0" y="2932"/>
                  </a:lnTo>
                  <a:cubicBezTo>
                    <a:pt x="0" y="3217"/>
                    <a:pt x="190" y="3534"/>
                    <a:pt x="444" y="3692"/>
                  </a:cubicBezTo>
                  <a:lnTo>
                    <a:pt x="14505" y="11800"/>
                  </a:lnTo>
                  <a:cubicBezTo>
                    <a:pt x="14581" y="11848"/>
                    <a:pt x="14652" y="11869"/>
                    <a:pt x="14714" y="11869"/>
                  </a:cubicBezTo>
                  <a:cubicBezTo>
                    <a:pt x="14856" y="11869"/>
                    <a:pt x="14948" y="11754"/>
                    <a:pt x="14948" y="11578"/>
                  </a:cubicBezTo>
                  <a:lnTo>
                    <a:pt x="14948" y="8949"/>
                  </a:lnTo>
                  <a:cubicBezTo>
                    <a:pt x="14948" y="8664"/>
                    <a:pt x="14758" y="8316"/>
                    <a:pt x="14505" y="8189"/>
                  </a:cubicBezTo>
                  <a:lnTo>
                    <a:pt x="444" y="50"/>
                  </a:lnTo>
                  <a:cubicBezTo>
                    <a:pt x="376" y="16"/>
                    <a:pt x="312" y="1"/>
                    <a:pt x="256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13" name="Google Shape;4013;p38"/>
            <p:cNvSpPr/>
            <p:nvPr/>
          </p:nvSpPr>
          <p:spPr>
            <a:xfrm>
              <a:off x="1071843" y="2750003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14" name="Google Shape;4014;p38"/>
            <p:cNvSpPr/>
            <p:nvPr/>
          </p:nvSpPr>
          <p:spPr>
            <a:xfrm>
              <a:off x="1071843" y="2776892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15" name="Google Shape;4015;p38"/>
            <p:cNvSpPr/>
            <p:nvPr/>
          </p:nvSpPr>
          <p:spPr>
            <a:xfrm>
              <a:off x="1071843" y="2802769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16" name="Google Shape;4016;p38"/>
            <p:cNvSpPr/>
            <p:nvPr/>
          </p:nvSpPr>
          <p:spPr>
            <a:xfrm>
              <a:off x="1380173" y="2951592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82" y="1"/>
                  </a:moveTo>
                  <a:cubicBezTo>
                    <a:pt x="70" y="1"/>
                    <a:pt x="1" y="95"/>
                    <a:pt x="1" y="259"/>
                  </a:cubicBezTo>
                  <a:cubicBezTo>
                    <a:pt x="1" y="449"/>
                    <a:pt x="127" y="734"/>
                    <a:pt x="317" y="829"/>
                  </a:cubicBezTo>
                  <a:cubicBezTo>
                    <a:pt x="374" y="857"/>
                    <a:pt x="428" y="872"/>
                    <a:pt x="476" y="872"/>
                  </a:cubicBezTo>
                  <a:cubicBezTo>
                    <a:pt x="588" y="872"/>
                    <a:pt x="666" y="794"/>
                    <a:pt x="666" y="639"/>
                  </a:cubicBezTo>
                  <a:cubicBezTo>
                    <a:pt x="666" y="417"/>
                    <a:pt x="507" y="164"/>
                    <a:pt x="317" y="37"/>
                  </a:cubicBezTo>
                  <a:cubicBezTo>
                    <a:pt x="268" y="12"/>
                    <a:pt x="222" y="1"/>
                    <a:pt x="1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17" name="Google Shape;4017;p38"/>
            <p:cNvSpPr/>
            <p:nvPr/>
          </p:nvSpPr>
          <p:spPr>
            <a:xfrm>
              <a:off x="1427777" y="2979527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205" y="0"/>
                  </a:moveTo>
                  <a:cubicBezTo>
                    <a:pt x="85" y="0"/>
                    <a:pt x="0" y="88"/>
                    <a:pt x="0" y="227"/>
                  </a:cubicBezTo>
                  <a:cubicBezTo>
                    <a:pt x="0" y="449"/>
                    <a:pt x="159" y="702"/>
                    <a:pt x="349" y="829"/>
                  </a:cubicBezTo>
                  <a:cubicBezTo>
                    <a:pt x="400" y="854"/>
                    <a:pt x="446" y="866"/>
                    <a:pt x="487" y="866"/>
                  </a:cubicBezTo>
                  <a:cubicBezTo>
                    <a:pt x="598" y="866"/>
                    <a:pt x="665" y="778"/>
                    <a:pt x="665" y="639"/>
                  </a:cubicBezTo>
                  <a:cubicBezTo>
                    <a:pt x="665" y="417"/>
                    <a:pt x="539" y="164"/>
                    <a:pt x="349" y="37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18" name="Google Shape;4018;p38"/>
            <p:cNvSpPr/>
            <p:nvPr/>
          </p:nvSpPr>
          <p:spPr>
            <a:xfrm>
              <a:off x="1476394" y="3007266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65" y="1"/>
                  </a:moveTo>
                  <a:cubicBezTo>
                    <a:pt x="63" y="1"/>
                    <a:pt x="1" y="78"/>
                    <a:pt x="1" y="233"/>
                  </a:cubicBezTo>
                  <a:cubicBezTo>
                    <a:pt x="1" y="455"/>
                    <a:pt x="127" y="708"/>
                    <a:pt x="317" y="835"/>
                  </a:cubicBezTo>
                  <a:cubicBezTo>
                    <a:pt x="367" y="860"/>
                    <a:pt x="415" y="872"/>
                    <a:pt x="458" y="872"/>
                  </a:cubicBezTo>
                  <a:cubicBezTo>
                    <a:pt x="579" y="872"/>
                    <a:pt x="666" y="777"/>
                    <a:pt x="666" y="613"/>
                  </a:cubicBezTo>
                  <a:cubicBezTo>
                    <a:pt x="666" y="423"/>
                    <a:pt x="508" y="138"/>
                    <a:pt x="317" y="43"/>
                  </a:cubicBezTo>
                  <a:cubicBezTo>
                    <a:pt x="260" y="15"/>
                    <a:pt x="209" y="1"/>
                    <a:pt x="1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19" name="Google Shape;4019;p38"/>
            <p:cNvSpPr/>
            <p:nvPr/>
          </p:nvSpPr>
          <p:spPr>
            <a:xfrm>
              <a:off x="1047012" y="2851647"/>
              <a:ext cx="488389" cy="387986"/>
            </a:xfrm>
            <a:custGeom>
              <a:avLst/>
              <a:gdLst/>
              <a:ahLst/>
              <a:cxnLst/>
              <a:rect l="l" t="t" r="r" b="b"/>
              <a:pathLst>
                <a:path w="14948" h="11875" extrusionOk="0">
                  <a:moveTo>
                    <a:pt x="241" y="1"/>
                  </a:moveTo>
                  <a:cubicBezTo>
                    <a:pt x="95" y="1"/>
                    <a:pt x="0" y="108"/>
                    <a:pt x="0" y="309"/>
                  </a:cubicBezTo>
                  <a:lnTo>
                    <a:pt x="0" y="2938"/>
                  </a:lnTo>
                  <a:cubicBezTo>
                    <a:pt x="0" y="3223"/>
                    <a:pt x="190" y="3540"/>
                    <a:pt x="444" y="3698"/>
                  </a:cubicBezTo>
                  <a:lnTo>
                    <a:pt x="14505" y="11805"/>
                  </a:lnTo>
                  <a:cubicBezTo>
                    <a:pt x="14580" y="11852"/>
                    <a:pt x="14650" y="11874"/>
                    <a:pt x="14711" y="11874"/>
                  </a:cubicBezTo>
                  <a:cubicBezTo>
                    <a:pt x="14854" y="11874"/>
                    <a:pt x="14948" y="11752"/>
                    <a:pt x="14948" y="11552"/>
                  </a:cubicBezTo>
                  <a:lnTo>
                    <a:pt x="14948" y="8923"/>
                  </a:lnTo>
                  <a:cubicBezTo>
                    <a:pt x="14948" y="8670"/>
                    <a:pt x="14758" y="8322"/>
                    <a:pt x="14505" y="8195"/>
                  </a:cubicBezTo>
                  <a:lnTo>
                    <a:pt x="444" y="56"/>
                  </a:lnTo>
                  <a:cubicBezTo>
                    <a:pt x="370" y="19"/>
                    <a:pt x="301" y="1"/>
                    <a:pt x="241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20" name="Google Shape;4020;p38"/>
            <p:cNvSpPr/>
            <p:nvPr/>
          </p:nvSpPr>
          <p:spPr>
            <a:xfrm>
              <a:off x="1071843" y="2888632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21" name="Google Shape;4021;p38"/>
            <p:cNvSpPr/>
            <p:nvPr/>
          </p:nvSpPr>
          <p:spPr>
            <a:xfrm>
              <a:off x="1071843" y="2914509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22" name="Google Shape;4022;p38"/>
            <p:cNvSpPr/>
            <p:nvPr/>
          </p:nvSpPr>
          <p:spPr>
            <a:xfrm>
              <a:off x="1071843" y="2941398"/>
              <a:ext cx="163493" cy="102494"/>
            </a:xfrm>
            <a:custGeom>
              <a:avLst/>
              <a:gdLst/>
              <a:ahLst/>
              <a:cxnLst/>
              <a:rect l="l" t="t" r="r" b="b"/>
              <a:pathLst>
                <a:path w="5004" h="3137" extrusionOk="0">
                  <a:moveTo>
                    <a:pt x="0" y="1"/>
                  </a:moveTo>
                  <a:lnTo>
                    <a:pt x="0" y="223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23" name="Google Shape;4023;p38"/>
            <p:cNvSpPr/>
            <p:nvPr/>
          </p:nvSpPr>
          <p:spPr>
            <a:xfrm>
              <a:off x="1379128" y="3089862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01" y="1"/>
                  </a:moveTo>
                  <a:cubicBezTo>
                    <a:pt x="175" y="1"/>
                    <a:pt x="150" y="6"/>
                    <a:pt x="128" y="17"/>
                  </a:cubicBezTo>
                  <a:cubicBezTo>
                    <a:pt x="1" y="112"/>
                    <a:pt x="1" y="334"/>
                    <a:pt x="128" y="587"/>
                  </a:cubicBezTo>
                  <a:cubicBezTo>
                    <a:pt x="225" y="758"/>
                    <a:pt x="379" y="873"/>
                    <a:pt x="503" y="873"/>
                  </a:cubicBezTo>
                  <a:cubicBezTo>
                    <a:pt x="540" y="873"/>
                    <a:pt x="574" y="862"/>
                    <a:pt x="603" y="841"/>
                  </a:cubicBezTo>
                  <a:cubicBezTo>
                    <a:pt x="729" y="777"/>
                    <a:pt x="729" y="524"/>
                    <a:pt x="603" y="302"/>
                  </a:cubicBezTo>
                  <a:cubicBezTo>
                    <a:pt x="498" y="119"/>
                    <a:pt x="329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24" name="Google Shape;4024;p38"/>
            <p:cNvSpPr/>
            <p:nvPr/>
          </p:nvSpPr>
          <p:spPr>
            <a:xfrm>
              <a:off x="1427777" y="3117993"/>
              <a:ext cx="21760" cy="28098"/>
            </a:xfrm>
            <a:custGeom>
              <a:avLst/>
              <a:gdLst/>
              <a:ahLst/>
              <a:cxnLst/>
              <a:rect l="l" t="t" r="r" b="b"/>
              <a:pathLst>
                <a:path w="666" h="860" extrusionOk="0">
                  <a:moveTo>
                    <a:pt x="190" y="0"/>
                  </a:moveTo>
                  <a:cubicBezTo>
                    <a:pt x="78" y="0"/>
                    <a:pt x="0" y="78"/>
                    <a:pt x="0" y="233"/>
                  </a:cubicBezTo>
                  <a:cubicBezTo>
                    <a:pt x="0" y="455"/>
                    <a:pt x="159" y="708"/>
                    <a:pt x="349" y="803"/>
                  </a:cubicBezTo>
                  <a:cubicBezTo>
                    <a:pt x="407" y="842"/>
                    <a:pt x="459" y="860"/>
                    <a:pt x="503" y="860"/>
                  </a:cubicBezTo>
                  <a:cubicBezTo>
                    <a:pt x="604" y="860"/>
                    <a:pt x="665" y="767"/>
                    <a:pt x="665" y="613"/>
                  </a:cubicBezTo>
                  <a:cubicBezTo>
                    <a:pt x="665" y="423"/>
                    <a:pt x="539" y="138"/>
                    <a:pt x="349" y="43"/>
                  </a:cubicBezTo>
                  <a:cubicBezTo>
                    <a:pt x="292" y="14"/>
                    <a:pt x="238" y="0"/>
                    <a:pt x="19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25" name="Google Shape;4025;p38"/>
            <p:cNvSpPr/>
            <p:nvPr/>
          </p:nvSpPr>
          <p:spPr>
            <a:xfrm>
              <a:off x="1475381" y="3145666"/>
              <a:ext cx="23818" cy="28098"/>
            </a:xfrm>
            <a:custGeom>
              <a:avLst/>
              <a:gdLst/>
              <a:ahLst/>
              <a:cxnLst/>
              <a:rect l="l" t="t" r="r" b="b"/>
              <a:pathLst>
                <a:path w="729" h="860" extrusionOk="0">
                  <a:moveTo>
                    <a:pt x="213" y="0"/>
                  </a:moveTo>
                  <a:cubicBezTo>
                    <a:pt x="181" y="0"/>
                    <a:pt x="152" y="7"/>
                    <a:pt x="127" y="19"/>
                  </a:cubicBezTo>
                  <a:cubicBezTo>
                    <a:pt x="0" y="83"/>
                    <a:pt x="0" y="336"/>
                    <a:pt x="127" y="558"/>
                  </a:cubicBezTo>
                  <a:cubicBezTo>
                    <a:pt x="231" y="741"/>
                    <a:pt x="401" y="859"/>
                    <a:pt x="528" y="859"/>
                  </a:cubicBezTo>
                  <a:cubicBezTo>
                    <a:pt x="555" y="859"/>
                    <a:pt x="580" y="854"/>
                    <a:pt x="602" y="843"/>
                  </a:cubicBezTo>
                  <a:cubicBezTo>
                    <a:pt x="729" y="748"/>
                    <a:pt x="729" y="526"/>
                    <a:pt x="602" y="304"/>
                  </a:cubicBezTo>
                  <a:cubicBezTo>
                    <a:pt x="501" y="102"/>
                    <a:pt x="338" y="0"/>
                    <a:pt x="21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26" name="Google Shape;4026;p38"/>
            <p:cNvSpPr/>
            <p:nvPr/>
          </p:nvSpPr>
          <p:spPr>
            <a:xfrm>
              <a:off x="1047012" y="2990309"/>
              <a:ext cx="488389" cy="387496"/>
            </a:xfrm>
            <a:custGeom>
              <a:avLst/>
              <a:gdLst/>
              <a:ahLst/>
              <a:cxnLst/>
              <a:rect l="l" t="t" r="r" b="b"/>
              <a:pathLst>
                <a:path w="14948" h="11860" extrusionOk="0">
                  <a:moveTo>
                    <a:pt x="241" y="1"/>
                  </a:moveTo>
                  <a:cubicBezTo>
                    <a:pt x="95" y="1"/>
                    <a:pt x="0" y="107"/>
                    <a:pt x="0" y="309"/>
                  </a:cubicBezTo>
                  <a:lnTo>
                    <a:pt x="0" y="2938"/>
                  </a:lnTo>
                  <a:cubicBezTo>
                    <a:pt x="0" y="3191"/>
                    <a:pt x="190" y="3539"/>
                    <a:pt x="444" y="3666"/>
                  </a:cubicBezTo>
                  <a:lnTo>
                    <a:pt x="14505" y="11805"/>
                  </a:lnTo>
                  <a:cubicBezTo>
                    <a:pt x="14579" y="11842"/>
                    <a:pt x="14647" y="11860"/>
                    <a:pt x="14707" y="11860"/>
                  </a:cubicBezTo>
                  <a:cubicBezTo>
                    <a:pt x="14853" y="11860"/>
                    <a:pt x="14948" y="11753"/>
                    <a:pt x="14948" y="11551"/>
                  </a:cubicBezTo>
                  <a:lnTo>
                    <a:pt x="14948" y="8923"/>
                  </a:lnTo>
                  <a:cubicBezTo>
                    <a:pt x="14948" y="8638"/>
                    <a:pt x="14758" y="8321"/>
                    <a:pt x="14505" y="8195"/>
                  </a:cubicBezTo>
                  <a:lnTo>
                    <a:pt x="444" y="56"/>
                  </a:lnTo>
                  <a:cubicBezTo>
                    <a:pt x="370" y="19"/>
                    <a:pt x="301" y="1"/>
                    <a:pt x="241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27" name="Google Shape;4027;p38"/>
            <p:cNvSpPr/>
            <p:nvPr/>
          </p:nvSpPr>
          <p:spPr>
            <a:xfrm>
              <a:off x="1071843" y="3027294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28" name="Google Shape;4028;p38"/>
            <p:cNvSpPr/>
            <p:nvPr/>
          </p:nvSpPr>
          <p:spPr>
            <a:xfrm>
              <a:off x="1071843" y="3053171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53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29" name="Google Shape;4029;p38"/>
            <p:cNvSpPr/>
            <p:nvPr/>
          </p:nvSpPr>
          <p:spPr>
            <a:xfrm>
              <a:off x="1071843" y="3080060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30" name="Google Shape;4030;p38"/>
            <p:cNvSpPr/>
            <p:nvPr/>
          </p:nvSpPr>
          <p:spPr>
            <a:xfrm>
              <a:off x="1379128" y="3228524"/>
              <a:ext cx="23851" cy="28098"/>
            </a:xfrm>
            <a:custGeom>
              <a:avLst/>
              <a:gdLst/>
              <a:ahLst/>
              <a:cxnLst/>
              <a:rect l="l" t="t" r="r" b="b"/>
              <a:pathLst>
                <a:path w="730" h="860" extrusionOk="0">
                  <a:moveTo>
                    <a:pt x="201" y="1"/>
                  </a:moveTo>
                  <a:cubicBezTo>
                    <a:pt x="175" y="1"/>
                    <a:pt x="150" y="6"/>
                    <a:pt x="128" y="17"/>
                  </a:cubicBezTo>
                  <a:cubicBezTo>
                    <a:pt x="1" y="80"/>
                    <a:pt x="1" y="334"/>
                    <a:pt x="128" y="555"/>
                  </a:cubicBezTo>
                  <a:cubicBezTo>
                    <a:pt x="229" y="758"/>
                    <a:pt x="391" y="859"/>
                    <a:pt x="517" y="859"/>
                  </a:cubicBezTo>
                  <a:cubicBezTo>
                    <a:pt x="548" y="859"/>
                    <a:pt x="577" y="853"/>
                    <a:pt x="603" y="840"/>
                  </a:cubicBezTo>
                  <a:cubicBezTo>
                    <a:pt x="729" y="777"/>
                    <a:pt x="729" y="524"/>
                    <a:pt x="603" y="302"/>
                  </a:cubicBezTo>
                  <a:cubicBezTo>
                    <a:pt x="498" y="119"/>
                    <a:pt x="329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31" name="Google Shape;4031;p38"/>
            <p:cNvSpPr/>
            <p:nvPr/>
          </p:nvSpPr>
          <p:spPr>
            <a:xfrm>
              <a:off x="1427777" y="3256165"/>
              <a:ext cx="21760" cy="28588"/>
            </a:xfrm>
            <a:custGeom>
              <a:avLst/>
              <a:gdLst/>
              <a:ahLst/>
              <a:cxnLst/>
              <a:rect l="l" t="t" r="r" b="b"/>
              <a:pathLst>
                <a:path w="666" h="875" extrusionOk="0">
                  <a:moveTo>
                    <a:pt x="187" y="1"/>
                  </a:moveTo>
                  <a:cubicBezTo>
                    <a:pt x="77" y="1"/>
                    <a:pt x="0" y="94"/>
                    <a:pt x="0" y="248"/>
                  </a:cubicBezTo>
                  <a:cubicBezTo>
                    <a:pt x="0" y="469"/>
                    <a:pt x="159" y="723"/>
                    <a:pt x="349" y="818"/>
                  </a:cubicBezTo>
                  <a:cubicBezTo>
                    <a:pt x="407" y="856"/>
                    <a:pt x="459" y="874"/>
                    <a:pt x="503" y="874"/>
                  </a:cubicBezTo>
                  <a:cubicBezTo>
                    <a:pt x="604" y="874"/>
                    <a:pt x="665" y="782"/>
                    <a:pt x="665" y="628"/>
                  </a:cubicBezTo>
                  <a:cubicBezTo>
                    <a:pt x="665" y="406"/>
                    <a:pt x="539" y="153"/>
                    <a:pt x="349" y="58"/>
                  </a:cubicBezTo>
                  <a:cubicBezTo>
                    <a:pt x="291" y="19"/>
                    <a:pt x="235" y="1"/>
                    <a:pt x="18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32" name="Google Shape;4032;p38"/>
            <p:cNvSpPr/>
            <p:nvPr/>
          </p:nvSpPr>
          <p:spPr>
            <a:xfrm>
              <a:off x="1475381" y="3283904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5"/>
                    <a:pt x="0" y="349"/>
                    <a:pt x="127" y="570"/>
                  </a:cubicBezTo>
                  <a:cubicBezTo>
                    <a:pt x="231" y="753"/>
                    <a:pt x="401" y="872"/>
                    <a:pt x="528" y="872"/>
                  </a:cubicBezTo>
                  <a:cubicBezTo>
                    <a:pt x="555" y="872"/>
                    <a:pt x="580" y="866"/>
                    <a:pt x="602" y="855"/>
                  </a:cubicBezTo>
                  <a:cubicBezTo>
                    <a:pt x="729" y="760"/>
                    <a:pt x="729" y="507"/>
                    <a:pt x="602" y="285"/>
                  </a:cubicBezTo>
                  <a:cubicBezTo>
                    <a:pt x="504" y="114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33" name="Google Shape;4033;p38"/>
            <p:cNvSpPr/>
            <p:nvPr/>
          </p:nvSpPr>
          <p:spPr>
            <a:xfrm>
              <a:off x="1047012" y="3128513"/>
              <a:ext cx="488389" cy="387790"/>
            </a:xfrm>
            <a:custGeom>
              <a:avLst/>
              <a:gdLst/>
              <a:ahLst/>
              <a:cxnLst/>
              <a:rect l="l" t="t" r="r" b="b"/>
              <a:pathLst>
                <a:path w="14948" h="11869" extrusionOk="0">
                  <a:moveTo>
                    <a:pt x="238" y="0"/>
                  </a:moveTo>
                  <a:cubicBezTo>
                    <a:pt x="94" y="0"/>
                    <a:pt x="0" y="122"/>
                    <a:pt x="0" y="323"/>
                  </a:cubicBezTo>
                  <a:lnTo>
                    <a:pt x="0" y="2920"/>
                  </a:lnTo>
                  <a:cubicBezTo>
                    <a:pt x="0" y="3205"/>
                    <a:pt x="190" y="3553"/>
                    <a:pt x="444" y="3680"/>
                  </a:cubicBezTo>
                  <a:lnTo>
                    <a:pt x="14505" y="11818"/>
                  </a:lnTo>
                  <a:cubicBezTo>
                    <a:pt x="14572" y="11852"/>
                    <a:pt x="14636" y="11868"/>
                    <a:pt x="14692" y="11868"/>
                  </a:cubicBezTo>
                  <a:cubicBezTo>
                    <a:pt x="14846" y="11868"/>
                    <a:pt x="14948" y="11751"/>
                    <a:pt x="14948" y="11565"/>
                  </a:cubicBezTo>
                  <a:lnTo>
                    <a:pt x="14948" y="8937"/>
                  </a:lnTo>
                  <a:cubicBezTo>
                    <a:pt x="14948" y="8652"/>
                    <a:pt x="14758" y="8335"/>
                    <a:pt x="14505" y="8177"/>
                  </a:cubicBezTo>
                  <a:lnTo>
                    <a:pt x="444" y="69"/>
                  </a:lnTo>
                  <a:cubicBezTo>
                    <a:pt x="368" y="22"/>
                    <a:pt x="298" y="0"/>
                    <a:pt x="238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34" name="Google Shape;4034;p38"/>
            <p:cNvSpPr/>
            <p:nvPr/>
          </p:nvSpPr>
          <p:spPr>
            <a:xfrm>
              <a:off x="1071843" y="3164911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35" name="Google Shape;4035;p38"/>
            <p:cNvSpPr/>
            <p:nvPr/>
          </p:nvSpPr>
          <p:spPr>
            <a:xfrm>
              <a:off x="1071843" y="3191800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36" name="Google Shape;4036;p38"/>
            <p:cNvSpPr/>
            <p:nvPr/>
          </p:nvSpPr>
          <p:spPr>
            <a:xfrm>
              <a:off x="1071843" y="3217677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37" name="Google Shape;4037;p38"/>
            <p:cNvSpPr/>
            <p:nvPr/>
          </p:nvSpPr>
          <p:spPr>
            <a:xfrm>
              <a:off x="1379128" y="3366663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5" y="1"/>
                  </a:moveTo>
                  <a:cubicBezTo>
                    <a:pt x="189" y="1"/>
                    <a:pt x="156" y="11"/>
                    <a:pt x="128" y="32"/>
                  </a:cubicBezTo>
                  <a:cubicBezTo>
                    <a:pt x="1" y="96"/>
                    <a:pt x="1" y="349"/>
                    <a:pt x="128" y="571"/>
                  </a:cubicBezTo>
                  <a:cubicBezTo>
                    <a:pt x="232" y="754"/>
                    <a:pt x="402" y="872"/>
                    <a:pt x="529" y="872"/>
                  </a:cubicBezTo>
                  <a:cubicBezTo>
                    <a:pt x="556" y="872"/>
                    <a:pt x="581" y="867"/>
                    <a:pt x="603" y="856"/>
                  </a:cubicBezTo>
                  <a:cubicBezTo>
                    <a:pt x="729" y="761"/>
                    <a:pt x="729" y="539"/>
                    <a:pt x="603" y="317"/>
                  </a:cubicBezTo>
                  <a:cubicBezTo>
                    <a:pt x="504" y="121"/>
                    <a:pt x="349" y="1"/>
                    <a:pt x="2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38" name="Google Shape;4038;p38"/>
            <p:cNvSpPr/>
            <p:nvPr/>
          </p:nvSpPr>
          <p:spPr>
            <a:xfrm>
              <a:off x="1427777" y="3394435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205" y="0"/>
                  </a:moveTo>
                  <a:cubicBezTo>
                    <a:pt x="85" y="0"/>
                    <a:pt x="0" y="88"/>
                    <a:pt x="0" y="228"/>
                  </a:cubicBezTo>
                  <a:cubicBezTo>
                    <a:pt x="0" y="449"/>
                    <a:pt x="159" y="734"/>
                    <a:pt x="349" y="829"/>
                  </a:cubicBezTo>
                  <a:cubicBezTo>
                    <a:pt x="406" y="858"/>
                    <a:pt x="457" y="872"/>
                    <a:pt x="501" y="872"/>
                  </a:cubicBezTo>
                  <a:cubicBezTo>
                    <a:pt x="603" y="872"/>
                    <a:pt x="665" y="794"/>
                    <a:pt x="665" y="639"/>
                  </a:cubicBezTo>
                  <a:cubicBezTo>
                    <a:pt x="665" y="418"/>
                    <a:pt x="539" y="164"/>
                    <a:pt x="349" y="38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39" name="Google Shape;4039;p38"/>
            <p:cNvSpPr/>
            <p:nvPr/>
          </p:nvSpPr>
          <p:spPr>
            <a:xfrm>
              <a:off x="1476394" y="3422370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180" y="0"/>
                  </a:moveTo>
                  <a:cubicBezTo>
                    <a:pt x="69" y="0"/>
                    <a:pt x="1" y="89"/>
                    <a:pt x="1" y="228"/>
                  </a:cubicBezTo>
                  <a:cubicBezTo>
                    <a:pt x="1" y="449"/>
                    <a:pt x="127" y="703"/>
                    <a:pt x="317" y="829"/>
                  </a:cubicBezTo>
                  <a:cubicBezTo>
                    <a:pt x="368" y="855"/>
                    <a:pt x="417" y="867"/>
                    <a:pt x="461" y="867"/>
                  </a:cubicBezTo>
                  <a:cubicBezTo>
                    <a:pt x="581" y="867"/>
                    <a:pt x="666" y="778"/>
                    <a:pt x="666" y="639"/>
                  </a:cubicBezTo>
                  <a:cubicBezTo>
                    <a:pt x="666" y="418"/>
                    <a:pt x="508" y="164"/>
                    <a:pt x="317" y="38"/>
                  </a:cubicBezTo>
                  <a:cubicBezTo>
                    <a:pt x="267" y="12"/>
                    <a:pt x="220" y="0"/>
                    <a:pt x="1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40" name="Google Shape;4040;p38"/>
            <p:cNvSpPr/>
            <p:nvPr/>
          </p:nvSpPr>
          <p:spPr>
            <a:xfrm>
              <a:off x="1602641" y="1602969"/>
              <a:ext cx="473915" cy="2077252"/>
            </a:xfrm>
            <a:custGeom>
              <a:avLst/>
              <a:gdLst/>
              <a:ahLst/>
              <a:cxnLst/>
              <a:rect l="l" t="t" r="r" b="b"/>
              <a:pathLst>
                <a:path w="14505" h="63578" extrusionOk="0">
                  <a:moveTo>
                    <a:pt x="14203" y="0"/>
                  </a:moveTo>
                  <a:cubicBezTo>
                    <a:pt x="14130" y="0"/>
                    <a:pt x="14050" y="26"/>
                    <a:pt x="13966" y="81"/>
                  </a:cubicBezTo>
                  <a:lnTo>
                    <a:pt x="570" y="7809"/>
                  </a:lnTo>
                  <a:cubicBezTo>
                    <a:pt x="254" y="7967"/>
                    <a:pt x="0" y="8410"/>
                    <a:pt x="0" y="8759"/>
                  </a:cubicBezTo>
                  <a:lnTo>
                    <a:pt x="0" y="63577"/>
                  </a:lnTo>
                  <a:lnTo>
                    <a:pt x="14505" y="55217"/>
                  </a:lnTo>
                  <a:lnTo>
                    <a:pt x="14505" y="398"/>
                  </a:lnTo>
                  <a:cubicBezTo>
                    <a:pt x="14505" y="151"/>
                    <a:pt x="14378" y="0"/>
                    <a:pt x="1420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41" name="Google Shape;4041;p38"/>
            <p:cNvSpPr/>
            <p:nvPr/>
          </p:nvSpPr>
          <p:spPr>
            <a:xfrm>
              <a:off x="1618160" y="1629859"/>
              <a:ext cx="442876" cy="361293"/>
            </a:xfrm>
            <a:custGeom>
              <a:avLst/>
              <a:gdLst/>
              <a:ahLst/>
              <a:cxnLst/>
              <a:rect l="l" t="t" r="r" b="b"/>
              <a:pathLst>
                <a:path w="13555" h="11058" extrusionOk="0">
                  <a:moveTo>
                    <a:pt x="13299" y="0"/>
                  </a:moveTo>
                  <a:cubicBezTo>
                    <a:pt x="13243" y="0"/>
                    <a:pt x="13179" y="16"/>
                    <a:pt x="13111" y="50"/>
                  </a:cubicBezTo>
                  <a:lnTo>
                    <a:pt x="444" y="7366"/>
                  </a:lnTo>
                  <a:cubicBezTo>
                    <a:pt x="190" y="7524"/>
                    <a:pt x="0" y="7841"/>
                    <a:pt x="0" y="8126"/>
                  </a:cubicBezTo>
                  <a:lnTo>
                    <a:pt x="0" y="10754"/>
                  </a:lnTo>
                  <a:cubicBezTo>
                    <a:pt x="0" y="10940"/>
                    <a:pt x="102" y="11057"/>
                    <a:pt x="256" y="11057"/>
                  </a:cubicBezTo>
                  <a:cubicBezTo>
                    <a:pt x="313" y="11057"/>
                    <a:pt x="376" y="11041"/>
                    <a:pt x="444" y="11008"/>
                  </a:cubicBezTo>
                  <a:lnTo>
                    <a:pt x="13111" y="3692"/>
                  </a:lnTo>
                  <a:cubicBezTo>
                    <a:pt x="13365" y="3534"/>
                    <a:pt x="13555" y="3217"/>
                    <a:pt x="13555" y="2932"/>
                  </a:cubicBezTo>
                  <a:lnTo>
                    <a:pt x="13555" y="303"/>
                  </a:lnTo>
                  <a:cubicBezTo>
                    <a:pt x="13555" y="118"/>
                    <a:pt x="13453" y="0"/>
                    <a:pt x="13299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42" name="Google Shape;4042;p38"/>
            <p:cNvSpPr/>
            <p:nvPr/>
          </p:nvSpPr>
          <p:spPr>
            <a:xfrm>
              <a:off x="1618160" y="1768325"/>
              <a:ext cx="442876" cy="361064"/>
            </a:xfrm>
            <a:custGeom>
              <a:avLst/>
              <a:gdLst/>
              <a:ahLst/>
              <a:cxnLst/>
              <a:rect l="l" t="t" r="r" b="b"/>
              <a:pathLst>
                <a:path w="13555" h="11051" extrusionOk="0">
                  <a:moveTo>
                    <a:pt x="13314" y="1"/>
                  </a:moveTo>
                  <a:cubicBezTo>
                    <a:pt x="13254" y="1"/>
                    <a:pt x="13185" y="19"/>
                    <a:pt x="13111" y="56"/>
                  </a:cubicBezTo>
                  <a:lnTo>
                    <a:pt x="444" y="7371"/>
                  </a:lnTo>
                  <a:cubicBezTo>
                    <a:pt x="190" y="7498"/>
                    <a:pt x="0" y="7846"/>
                    <a:pt x="0" y="8131"/>
                  </a:cubicBezTo>
                  <a:lnTo>
                    <a:pt x="0" y="10728"/>
                  </a:lnTo>
                  <a:cubicBezTo>
                    <a:pt x="0" y="10928"/>
                    <a:pt x="94" y="11050"/>
                    <a:pt x="238" y="11050"/>
                  </a:cubicBezTo>
                  <a:cubicBezTo>
                    <a:pt x="299" y="11050"/>
                    <a:pt x="368" y="11029"/>
                    <a:pt x="444" y="10981"/>
                  </a:cubicBezTo>
                  <a:lnTo>
                    <a:pt x="13111" y="3666"/>
                  </a:lnTo>
                  <a:cubicBezTo>
                    <a:pt x="13365" y="3539"/>
                    <a:pt x="13555" y="3191"/>
                    <a:pt x="13555" y="2938"/>
                  </a:cubicBezTo>
                  <a:lnTo>
                    <a:pt x="13555" y="309"/>
                  </a:lnTo>
                  <a:cubicBezTo>
                    <a:pt x="13555" y="107"/>
                    <a:pt x="13460" y="1"/>
                    <a:pt x="1331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43" name="Google Shape;4043;p38"/>
            <p:cNvSpPr/>
            <p:nvPr/>
          </p:nvSpPr>
          <p:spPr>
            <a:xfrm>
              <a:off x="1618160" y="1906987"/>
              <a:ext cx="442876" cy="360606"/>
            </a:xfrm>
            <a:custGeom>
              <a:avLst/>
              <a:gdLst/>
              <a:ahLst/>
              <a:cxnLst/>
              <a:rect l="l" t="t" r="r" b="b"/>
              <a:pathLst>
                <a:path w="13555" h="11037" extrusionOk="0">
                  <a:moveTo>
                    <a:pt x="13314" y="0"/>
                  </a:moveTo>
                  <a:cubicBezTo>
                    <a:pt x="13254" y="0"/>
                    <a:pt x="13185" y="18"/>
                    <a:pt x="13111" y="55"/>
                  </a:cubicBezTo>
                  <a:lnTo>
                    <a:pt x="444" y="7371"/>
                  </a:lnTo>
                  <a:cubicBezTo>
                    <a:pt x="190" y="7498"/>
                    <a:pt x="0" y="7846"/>
                    <a:pt x="0" y="8099"/>
                  </a:cubicBezTo>
                  <a:lnTo>
                    <a:pt x="0" y="10728"/>
                  </a:lnTo>
                  <a:cubicBezTo>
                    <a:pt x="0" y="10930"/>
                    <a:pt x="96" y="11036"/>
                    <a:pt x="241" y="11036"/>
                  </a:cubicBezTo>
                  <a:cubicBezTo>
                    <a:pt x="301" y="11036"/>
                    <a:pt x="370" y="11018"/>
                    <a:pt x="444" y="10981"/>
                  </a:cubicBezTo>
                  <a:lnTo>
                    <a:pt x="13111" y="3666"/>
                  </a:lnTo>
                  <a:cubicBezTo>
                    <a:pt x="13365" y="3539"/>
                    <a:pt x="13555" y="3191"/>
                    <a:pt x="13555" y="2937"/>
                  </a:cubicBezTo>
                  <a:lnTo>
                    <a:pt x="13555" y="309"/>
                  </a:lnTo>
                  <a:cubicBezTo>
                    <a:pt x="13555" y="107"/>
                    <a:pt x="13460" y="0"/>
                    <a:pt x="1331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44" name="Google Shape;4044;p38"/>
            <p:cNvSpPr/>
            <p:nvPr/>
          </p:nvSpPr>
          <p:spPr>
            <a:xfrm>
              <a:off x="1618160" y="2045159"/>
              <a:ext cx="442876" cy="361064"/>
            </a:xfrm>
            <a:custGeom>
              <a:avLst/>
              <a:gdLst/>
              <a:ahLst/>
              <a:cxnLst/>
              <a:rect l="l" t="t" r="r" b="b"/>
              <a:pathLst>
                <a:path w="13555" h="11051" extrusionOk="0">
                  <a:moveTo>
                    <a:pt x="13317" y="1"/>
                  </a:moveTo>
                  <a:cubicBezTo>
                    <a:pt x="13257" y="1"/>
                    <a:pt x="13187" y="23"/>
                    <a:pt x="13111" y="70"/>
                  </a:cubicBezTo>
                  <a:lnTo>
                    <a:pt x="444" y="7354"/>
                  </a:lnTo>
                  <a:cubicBezTo>
                    <a:pt x="190" y="7512"/>
                    <a:pt x="0" y="7829"/>
                    <a:pt x="0" y="8114"/>
                  </a:cubicBezTo>
                  <a:lnTo>
                    <a:pt x="0" y="10742"/>
                  </a:lnTo>
                  <a:cubicBezTo>
                    <a:pt x="0" y="10944"/>
                    <a:pt x="96" y="11051"/>
                    <a:pt x="241" y="11051"/>
                  </a:cubicBezTo>
                  <a:cubicBezTo>
                    <a:pt x="301" y="11051"/>
                    <a:pt x="370" y="11033"/>
                    <a:pt x="444" y="10996"/>
                  </a:cubicBezTo>
                  <a:lnTo>
                    <a:pt x="13111" y="3680"/>
                  </a:lnTo>
                  <a:cubicBezTo>
                    <a:pt x="13365" y="3554"/>
                    <a:pt x="13555" y="3205"/>
                    <a:pt x="13555" y="2920"/>
                  </a:cubicBezTo>
                  <a:lnTo>
                    <a:pt x="13555" y="323"/>
                  </a:lnTo>
                  <a:cubicBezTo>
                    <a:pt x="13555" y="123"/>
                    <a:pt x="13461" y="1"/>
                    <a:pt x="1331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45" name="Google Shape;4045;p38"/>
            <p:cNvSpPr/>
            <p:nvPr/>
          </p:nvSpPr>
          <p:spPr>
            <a:xfrm>
              <a:off x="1618160" y="2183429"/>
              <a:ext cx="442876" cy="361293"/>
            </a:xfrm>
            <a:custGeom>
              <a:avLst/>
              <a:gdLst/>
              <a:ahLst/>
              <a:cxnLst/>
              <a:rect l="l" t="t" r="r" b="b"/>
              <a:pathLst>
                <a:path w="13555" h="11058" extrusionOk="0">
                  <a:moveTo>
                    <a:pt x="13299" y="0"/>
                  </a:moveTo>
                  <a:cubicBezTo>
                    <a:pt x="13243" y="0"/>
                    <a:pt x="13179" y="16"/>
                    <a:pt x="13111" y="50"/>
                  </a:cubicBezTo>
                  <a:lnTo>
                    <a:pt x="444" y="7365"/>
                  </a:lnTo>
                  <a:cubicBezTo>
                    <a:pt x="190" y="7524"/>
                    <a:pt x="0" y="7840"/>
                    <a:pt x="0" y="8126"/>
                  </a:cubicBezTo>
                  <a:lnTo>
                    <a:pt x="0" y="10754"/>
                  </a:lnTo>
                  <a:cubicBezTo>
                    <a:pt x="0" y="10939"/>
                    <a:pt x="102" y="11057"/>
                    <a:pt x="256" y="11057"/>
                  </a:cubicBezTo>
                  <a:cubicBezTo>
                    <a:pt x="313" y="11057"/>
                    <a:pt x="376" y="11041"/>
                    <a:pt x="444" y="11007"/>
                  </a:cubicBezTo>
                  <a:lnTo>
                    <a:pt x="13111" y="3692"/>
                  </a:lnTo>
                  <a:cubicBezTo>
                    <a:pt x="13365" y="3534"/>
                    <a:pt x="13555" y="3217"/>
                    <a:pt x="13555" y="2932"/>
                  </a:cubicBezTo>
                  <a:lnTo>
                    <a:pt x="13555" y="303"/>
                  </a:lnTo>
                  <a:cubicBezTo>
                    <a:pt x="13555" y="118"/>
                    <a:pt x="13453" y="0"/>
                    <a:pt x="13299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46" name="Google Shape;4046;p38"/>
            <p:cNvSpPr/>
            <p:nvPr/>
          </p:nvSpPr>
          <p:spPr>
            <a:xfrm>
              <a:off x="1618160" y="2321895"/>
              <a:ext cx="442876" cy="361064"/>
            </a:xfrm>
            <a:custGeom>
              <a:avLst/>
              <a:gdLst/>
              <a:ahLst/>
              <a:cxnLst/>
              <a:rect l="l" t="t" r="r" b="b"/>
              <a:pathLst>
                <a:path w="13555" h="11051" extrusionOk="0">
                  <a:moveTo>
                    <a:pt x="13314" y="1"/>
                  </a:moveTo>
                  <a:cubicBezTo>
                    <a:pt x="13254" y="1"/>
                    <a:pt x="13185" y="19"/>
                    <a:pt x="13111" y="56"/>
                  </a:cubicBezTo>
                  <a:lnTo>
                    <a:pt x="444" y="7371"/>
                  </a:lnTo>
                  <a:cubicBezTo>
                    <a:pt x="190" y="7498"/>
                    <a:pt x="0" y="7846"/>
                    <a:pt x="0" y="8131"/>
                  </a:cubicBezTo>
                  <a:lnTo>
                    <a:pt x="0" y="10728"/>
                  </a:lnTo>
                  <a:cubicBezTo>
                    <a:pt x="0" y="10928"/>
                    <a:pt x="94" y="11050"/>
                    <a:pt x="238" y="11050"/>
                  </a:cubicBezTo>
                  <a:cubicBezTo>
                    <a:pt x="299" y="11050"/>
                    <a:pt x="368" y="11028"/>
                    <a:pt x="444" y="10981"/>
                  </a:cubicBezTo>
                  <a:lnTo>
                    <a:pt x="13111" y="3697"/>
                  </a:lnTo>
                  <a:cubicBezTo>
                    <a:pt x="13365" y="3539"/>
                    <a:pt x="13555" y="3222"/>
                    <a:pt x="13555" y="2937"/>
                  </a:cubicBezTo>
                  <a:lnTo>
                    <a:pt x="13555" y="309"/>
                  </a:lnTo>
                  <a:cubicBezTo>
                    <a:pt x="13555" y="107"/>
                    <a:pt x="13460" y="1"/>
                    <a:pt x="1331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47" name="Google Shape;4047;p38"/>
            <p:cNvSpPr/>
            <p:nvPr/>
          </p:nvSpPr>
          <p:spPr>
            <a:xfrm>
              <a:off x="1618160" y="2460557"/>
              <a:ext cx="442876" cy="360606"/>
            </a:xfrm>
            <a:custGeom>
              <a:avLst/>
              <a:gdLst/>
              <a:ahLst/>
              <a:cxnLst/>
              <a:rect l="l" t="t" r="r" b="b"/>
              <a:pathLst>
                <a:path w="13555" h="11037" extrusionOk="0">
                  <a:moveTo>
                    <a:pt x="13314" y="0"/>
                  </a:moveTo>
                  <a:cubicBezTo>
                    <a:pt x="13254" y="0"/>
                    <a:pt x="13185" y="18"/>
                    <a:pt x="13111" y="55"/>
                  </a:cubicBezTo>
                  <a:lnTo>
                    <a:pt x="444" y="7371"/>
                  </a:lnTo>
                  <a:cubicBezTo>
                    <a:pt x="190" y="7497"/>
                    <a:pt x="0" y="7846"/>
                    <a:pt x="0" y="8099"/>
                  </a:cubicBezTo>
                  <a:lnTo>
                    <a:pt x="0" y="10728"/>
                  </a:lnTo>
                  <a:cubicBezTo>
                    <a:pt x="0" y="10929"/>
                    <a:pt x="96" y="11036"/>
                    <a:pt x="241" y="11036"/>
                  </a:cubicBezTo>
                  <a:cubicBezTo>
                    <a:pt x="301" y="11036"/>
                    <a:pt x="370" y="11018"/>
                    <a:pt x="444" y="10981"/>
                  </a:cubicBezTo>
                  <a:lnTo>
                    <a:pt x="13111" y="3665"/>
                  </a:lnTo>
                  <a:cubicBezTo>
                    <a:pt x="13365" y="3539"/>
                    <a:pt x="13555" y="3190"/>
                    <a:pt x="13555" y="2937"/>
                  </a:cubicBezTo>
                  <a:lnTo>
                    <a:pt x="13555" y="309"/>
                  </a:lnTo>
                  <a:cubicBezTo>
                    <a:pt x="13555" y="107"/>
                    <a:pt x="13460" y="0"/>
                    <a:pt x="1331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48" name="Google Shape;4048;p38"/>
            <p:cNvSpPr/>
            <p:nvPr/>
          </p:nvSpPr>
          <p:spPr>
            <a:xfrm>
              <a:off x="1618160" y="2598729"/>
              <a:ext cx="442876" cy="361064"/>
            </a:xfrm>
            <a:custGeom>
              <a:avLst/>
              <a:gdLst/>
              <a:ahLst/>
              <a:cxnLst/>
              <a:rect l="l" t="t" r="r" b="b"/>
              <a:pathLst>
                <a:path w="13555" h="11051" extrusionOk="0">
                  <a:moveTo>
                    <a:pt x="13317" y="1"/>
                  </a:moveTo>
                  <a:cubicBezTo>
                    <a:pt x="13257" y="1"/>
                    <a:pt x="13187" y="23"/>
                    <a:pt x="13111" y="70"/>
                  </a:cubicBezTo>
                  <a:lnTo>
                    <a:pt x="444" y="7354"/>
                  </a:lnTo>
                  <a:cubicBezTo>
                    <a:pt x="190" y="7512"/>
                    <a:pt x="0" y="7829"/>
                    <a:pt x="0" y="8114"/>
                  </a:cubicBezTo>
                  <a:lnTo>
                    <a:pt x="0" y="10742"/>
                  </a:lnTo>
                  <a:cubicBezTo>
                    <a:pt x="0" y="10944"/>
                    <a:pt x="96" y="11051"/>
                    <a:pt x="241" y="11051"/>
                  </a:cubicBezTo>
                  <a:cubicBezTo>
                    <a:pt x="301" y="11051"/>
                    <a:pt x="370" y="11033"/>
                    <a:pt x="444" y="10996"/>
                  </a:cubicBezTo>
                  <a:lnTo>
                    <a:pt x="13111" y="3680"/>
                  </a:lnTo>
                  <a:cubicBezTo>
                    <a:pt x="13365" y="3553"/>
                    <a:pt x="13555" y="3205"/>
                    <a:pt x="13555" y="2920"/>
                  </a:cubicBezTo>
                  <a:lnTo>
                    <a:pt x="13555" y="323"/>
                  </a:lnTo>
                  <a:cubicBezTo>
                    <a:pt x="13555" y="123"/>
                    <a:pt x="13461" y="1"/>
                    <a:pt x="1331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49" name="Google Shape;4049;p38"/>
            <p:cNvSpPr/>
            <p:nvPr/>
          </p:nvSpPr>
          <p:spPr>
            <a:xfrm>
              <a:off x="1618160" y="2736999"/>
              <a:ext cx="442876" cy="361260"/>
            </a:xfrm>
            <a:custGeom>
              <a:avLst/>
              <a:gdLst/>
              <a:ahLst/>
              <a:cxnLst/>
              <a:rect l="l" t="t" r="r" b="b"/>
              <a:pathLst>
                <a:path w="13555" h="11057" extrusionOk="0">
                  <a:moveTo>
                    <a:pt x="13299" y="0"/>
                  </a:moveTo>
                  <a:cubicBezTo>
                    <a:pt x="13243" y="0"/>
                    <a:pt x="13179" y="16"/>
                    <a:pt x="13111" y="50"/>
                  </a:cubicBezTo>
                  <a:lnTo>
                    <a:pt x="444" y="7365"/>
                  </a:lnTo>
                  <a:cubicBezTo>
                    <a:pt x="190" y="7524"/>
                    <a:pt x="0" y="7840"/>
                    <a:pt x="0" y="8125"/>
                  </a:cubicBezTo>
                  <a:lnTo>
                    <a:pt x="0" y="10754"/>
                  </a:lnTo>
                  <a:cubicBezTo>
                    <a:pt x="0" y="10939"/>
                    <a:pt x="102" y="11057"/>
                    <a:pt x="256" y="11057"/>
                  </a:cubicBezTo>
                  <a:cubicBezTo>
                    <a:pt x="313" y="11057"/>
                    <a:pt x="376" y="11041"/>
                    <a:pt x="444" y="11007"/>
                  </a:cubicBezTo>
                  <a:lnTo>
                    <a:pt x="13111" y="3692"/>
                  </a:lnTo>
                  <a:cubicBezTo>
                    <a:pt x="13365" y="3533"/>
                    <a:pt x="13555" y="3217"/>
                    <a:pt x="13555" y="2932"/>
                  </a:cubicBezTo>
                  <a:lnTo>
                    <a:pt x="13555" y="303"/>
                  </a:lnTo>
                  <a:cubicBezTo>
                    <a:pt x="13555" y="118"/>
                    <a:pt x="13453" y="0"/>
                    <a:pt x="13299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50" name="Google Shape;4050;p38"/>
            <p:cNvSpPr/>
            <p:nvPr/>
          </p:nvSpPr>
          <p:spPr>
            <a:xfrm>
              <a:off x="1618160" y="2875465"/>
              <a:ext cx="442876" cy="361064"/>
            </a:xfrm>
            <a:custGeom>
              <a:avLst/>
              <a:gdLst/>
              <a:ahLst/>
              <a:cxnLst/>
              <a:rect l="l" t="t" r="r" b="b"/>
              <a:pathLst>
                <a:path w="13555" h="11051" extrusionOk="0">
                  <a:moveTo>
                    <a:pt x="13314" y="0"/>
                  </a:moveTo>
                  <a:cubicBezTo>
                    <a:pt x="13254" y="0"/>
                    <a:pt x="13185" y="18"/>
                    <a:pt x="13111" y="55"/>
                  </a:cubicBezTo>
                  <a:lnTo>
                    <a:pt x="444" y="7371"/>
                  </a:lnTo>
                  <a:cubicBezTo>
                    <a:pt x="190" y="7498"/>
                    <a:pt x="0" y="7846"/>
                    <a:pt x="0" y="8131"/>
                  </a:cubicBezTo>
                  <a:lnTo>
                    <a:pt x="0" y="10728"/>
                  </a:lnTo>
                  <a:cubicBezTo>
                    <a:pt x="0" y="10928"/>
                    <a:pt x="94" y="11050"/>
                    <a:pt x="238" y="11050"/>
                  </a:cubicBezTo>
                  <a:cubicBezTo>
                    <a:pt x="299" y="11050"/>
                    <a:pt x="368" y="11028"/>
                    <a:pt x="444" y="10981"/>
                  </a:cubicBezTo>
                  <a:lnTo>
                    <a:pt x="13111" y="3697"/>
                  </a:lnTo>
                  <a:cubicBezTo>
                    <a:pt x="13365" y="3539"/>
                    <a:pt x="13555" y="3222"/>
                    <a:pt x="13555" y="2937"/>
                  </a:cubicBezTo>
                  <a:lnTo>
                    <a:pt x="13555" y="309"/>
                  </a:lnTo>
                  <a:cubicBezTo>
                    <a:pt x="13555" y="107"/>
                    <a:pt x="13460" y="0"/>
                    <a:pt x="1331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51" name="Google Shape;4051;p38"/>
            <p:cNvSpPr/>
            <p:nvPr/>
          </p:nvSpPr>
          <p:spPr>
            <a:xfrm>
              <a:off x="1618160" y="3014127"/>
              <a:ext cx="442876" cy="360574"/>
            </a:xfrm>
            <a:custGeom>
              <a:avLst/>
              <a:gdLst/>
              <a:ahLst/>
              <a:cxnLst/>
              <a:rect l="l" t="t" r="r" b="b"/>
              <a:pathLst>
                <a:path w="13555" h="11036" extrusionOk="0">
                  <a:moveTo>
                    <a:pt x="13314" y="0"/>
                  </a:moveTo>
                  <a:cubicBezTo>
                    <a:pt x="13254" y="0"/>
                    <a:pt x="13185" y="18"/>
                    <a:pt x="13111" y="55"/>
                  </a:cubicBezTo>
                  <a:lnTo>
                    <a:pt x="444" y="7371"/>
                  </a:lnTo>
                  <a:cubicBezTo>
                    <a:pt x="190" y="7497"/>
                    <a:pt x="0" y="7846"/>
                    <a:pt x="0" y="8099"/>
                  </a:cubicBezTo>
                  <a:lnTo>
                    <a:pt x="0" y="10727"/>
                  </a:lnTo>
                  <a:cubicBezTo>
                    <a:pt x="0" y="10929"/>
                    <a:pt x="96" y="11036"/>
                    <a:pt x="241" y="11036"/>
                  </a:cubicBezTo>
                  <a:cubicBezTo>
                    <a:pt x="301" y="11036"/>
                    <a:pt x="370" y="11018"/>
                    <a:pt x="444" y="10981"/>
                  </a:cubicBezTo>
                  <a:lnTo>
                    <a:pt x="13111" y="3665"/>
                  </a:lnTo>
                  <a:cubicBezTo>
                    <a:pt x="13365" y="3539"/>
                    <a:pt x="13555" y="3190"/>
                    <a:pt x="13555" y="2937"/>
                  </a:cubicBezTo>
                  <a:lnTo>
                    <a:pt x="13555" y="308"/>
                  </a:lnTo>
                  <a:cubicBezTo>
                    <a:pt x="13555" y="107"/>
                    <a:pt x="13460" y="0"/>
                    <a:pt x="1331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52" name="Google Shape;4052;p38"/>
            <p:cNvSpPr/>
            <p:nvPr/>
          </p:nvSpPr>
          <p:spPr>
            <a:xfrm>
              <a:off x="1618160" y="3152299"/>
              <a:ext cx="442876" cy="361064"/>
            </a:xfrm>
            <a:custGeom>
              <a:avLst/>
              <a:gdLst/>
              <a:ahLst/>
              <a:cxnLst/>
              <a:rect l="l" t="t" r="r" b="b"/>
              <a:pathLst>
                <a:path w="13555" h="11051" extrusionOk="0">
                  <a:moveTo>
                    <a:pt x="13317" y="1"/>
                  </a:moveTo>
                  <a:cubicBezTo>
                    <a:pt x="13257" y="1"/>
                    <a:pt x="13187" y="23"/>
                    <a:pt x="13111" y="70"/>
                  </a:cubicBezTo>
                  <a:lnTo>
                    <a:pt x="444" y="7354"/>
                  </a:lnTo>
                  <a:cubicBezTo>
                    <a:pt x="190" y="7512"/>
                    <a:pt x="0" y="7829"/>
                    <a:pt x="0" y="8114"/>
                  </a:cubicBezTo>
                  <a:lnTo>
                    <a:pt x="0" y="10742"/>
                  </a:lnTo>
                  <a:cubicBezTo>
                    <a:pt x="0" y="10944"/>
                    <a:pt x="96" y="11051"/>
                    <a:pt x="241" y="11051"/>
                  </a:cubicBezTo>
                  <a:cubicBezTo>
                    <a:pt x="301" y="11051"/>
                    <a:pt x="370" y="11032"/>
                    <a:pt x="444" y="10995"/>
                  </a:cubicBezTo>
                  <a:lnTo>
                    <a:pt x="13111" y="3680"/>
                  </a:lnTo>
                  <a:cubicBezTo>
                    <a:pt x="13365" y="3553"/>
                    <a:pt x="13555" y="3205"/>
                    <a:pt x="13555" y="2920"/>
                  </a:cubicBezTo>
                  <a:lnTo>
                    <a:pt x="13555" y="323"/>
                  </a:lnTo>
                  <a:cubicBezTo>
                    <a:pt x="13555" y="123"/>
                    <a:pt x="13461" y="1"/>
                    <a:pt x="1331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53" name="Google Shape;4053;p38"/>
            <p:cNvSpPr/>
            <p:nvPr/>
          </p:nvSpPr>
          <p:spPr>
            <a:xfrm>
              <a:off x="1006661" y="1168980"/>
              <a:ext cx="1091621" cy="634304"/>
            </a:xfrm>
            <a:custGeom>
              <a:avLst/>
              <a:gdLst/>
              <a:ahLst/>
              <a:cxnLst/>
              <a:rect l="l" t="t" r="r" b="b"/>
              <a:pathLst>
                <a:path w="33411" h="19414" extrusionOk="0">
                  <a:moveTo>
                    <a:pt x="16183" y="0"/>
                  </a:moveTo>
                  <a:lnTo>
                    <a:pt x="0" y="9374"/>
                  </a:lnTo>
                  <a:lnTo>
                    <a:pt x="17386" y="19413"/>
                  </a:lnTo>
                  <a:lnTo>
                    <a:pt x="33411" y="10134"/>
                  </a:lnTo>
                  <a:lnTo>
                    <a:pt x="16183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54" name="Google Shape;4054;p38"/>
            <p:cNvSpPr/>
            <p:nvPr/>
          </p:nvSpPr>
          <p:spPr>
            <a:xfrm>
              <a:off x="1180479" y="1290032"/>
              <a:ext cx="533934" cy="430460"/>
            </a:xfrm>
            <a:custGeom>
              <a:avLst/>
              <a:gdLst/>
              <a:ahLst/>
              <a:cxnLst/>
              <a:rect l="l" t="t" r="r" b="b"/>
              <a:pathLst>
                <a:path w="16342" h="13175" extrusionOk="0">
                  <a:moveTo>
                    <a:pt x="10230" y="0"/>
                  </a:moveTo>
                  <a:lnTo>
                    <a:pt x="0" y="5922"/>
                  </a:lnTo>
                  <a:lnTo>
                    <a:pt x="12510" y="13175"/>
                  </a:lnTo>
                  <a:lnTo>
                    <a:pt x="12510" y="11845"/>
                  </a:lnTo>
                  <a:lnTo>
                    <a:pt x="16342" y="3547"/>
                  </a:lnTo>
                  <a:lnTo>
                    <a:pt x="1023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55" name="Google Shape;4055;p38"/>
            <p:cNvSpPr/>
            <p:nvPr/>
          </p:nvSpPr>
          <p:spPr>
            <a:xfrm>
              <a:off x="1180479" y="1440064"/>
              <a:ext cx="74526" cy="65214"/>
            </a:xfrm>
            <a:custGeom>
              <a:avLst/>
              <a:gdLst/>
              <a:ahLst/>
              <a:cxnLst/>
              <a:rect l="l" t="t" r="r" b="b"/>
              <a:pathLst>
                <a:path w="2281" h="1996" extrusionOk="0">
                  <a:moveTo>
                    <a:pt x="0" y="0"/>
                  </a:moveTo>
                  <a:lnTo>
                    <a:pt x="0" y="1330"/>
                  </a:lnTo>
                  <a:lnTo>
                    <a:pt x="2091" y="1995"/>
                  </a:lnTo>
                  <a:lnTo>
                    <a:pt x="2281" y="855"/>
                  </a:lnTo>
                  <a:lnTo>
                    <a:pt x="1711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56" name="Google Shape;4056;p38"/>
            <p:cNvSpPr/>
            <p:nvPr/>
          </p:nvSpPr>
          <p:spPr>
            <a:xfrm>
              <a:off x="1589179" y="1405921"/>
              <a:ext cx="335285" cy="314571"/>
            </a:xfrm>
            <a:custGeom>
              <a:avLst/>
              <a:gdLst/>
              <a:ahLst/>
              <a:cxnLst/>
              <a:rect l="l" t="t" r="r" b="b"/>
              <a:pathLst>
                <a:path w="10262" h="9628" extrusionOk="0">
                  <a:moveTo>
                    <a:pt x="3833" y="0"/>
                  </a:moveTo>
                  <a:lnTo>
                    <a:pt x="1" y="8298"/>
                  </a:lnTo>
                  <a:lnTo>
                    <a:pt x="1" y="9628"/>
                  </a:lnTo>
                  <a:lnTo>
                    <a:pt x="10262" y="3737"/>
                  </a:lnTo>
                  <a:lnTo>
                    <a:pt x="8678" y="2819"/>
                  </a:lnTo>
                  <a:lnTo>
                    <a:pt x="3833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57" name="Google Shape;4057;p38"/>
            <p:cNvSpPr/>
            <p:nvPr/>
          </p:nvSpPr>
          <p:spPr>
            <a:xfrm>
              <a:off x="1763030" y="1482473"/>
              <a:ext cx="161435" cy="110760"/>
            </a:xfrm>
            <a:custGeom>
              <a:avLst/>
              <a:gdLst/>
              <a:ahLst/>
              <a:cxnLst/>
              <a:rect l="l" t="t" r="r" b="b"/>
              <a:pathLst>
                <a:path w="4941" h="3390" extrusionOk="0">
                  <a:moveTo>
                    <a:pt x="1204" y="1"/>
                  </a:moveTo>
                  <a:lnTo>
                    <a:pt x="0" y="3389"/>
                  </a:lnTo>
                  <a:lnTo>
                    <a:pt x="4941" y="1394"/>
                  </a:lnTo>
                  <a:lnTo>
                    <a:pt x="4941" y="64"/>
                  </a:lnTo>
                  <a:lnTo>
                    <a:pt x="1204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58" name="Google Shape;4058;p38"/>
            <p:cNvSpPr/>
            <p:nvPr/>
          </p:nvSpPr>
          <p:spPr>
            <a:xfrm>
              <a:off x="1180479" y="1247590"/>
              <a:ext cx="743985" cy="429447"/>
            </a:xfrm>
            <a:custGeom>
              <a:avLst/>
              <a:gdLst/>
              <a:ahLst/>
              <a:cxnLst/>
              <a:rect l="l" t="t" r="r" b="b"/>
              <a:pathLst>
                <a:path w="22771" h="13144" extrusionOk="0">
                  <a:moveTo>
                    <a:pt x="10230" y="1"/>
                  </a:moveTo>
                  <a:lnTo>
                    <a:pt x="0" y="5891"/>
                  </a:lnTo>
                  <a:lnTo>
                    <a:pt x="12510" y="13144"/>
                  </a:lnTo>
                  <a:lnTo>
                    <a:pt x="22771" y="7253"/>
                  </a:lnTo>
                  <a:lnTo>
                    <a:pt x="1023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59" name="Google Shape;4059;p38"/>
            <p:cNvSpPr/>
            <p:nvPr/>
          </p:nvSpPr>
          <p:spPr>
            <a:xfrm>
              <a:off x="1370862" y="1355998"/>
              <a:ext cx="182149" cy="56164"/>
            </a:xfrm>
            <a:custGeom>
              <a:avLst/>
              <a:gdLst/>
              <a:ahLst/>
              <a:cxnLst/>
              <a:rect l="l" t="t" r="r" b="b"/>
              <a:pathLst>
                <a:path w="5575" h="1719" extrusionOk="0">
                  <a:moveTo>
                    <a:pt x="2787" y="0"/>
                  </a:moveTo>
                  <a:cubicBezTo>
                    <a:pt x="2091" y="0"/>
                    <a:pt x="1394" y="151"/>
                    <a:pt x="856" y="452"/>
                  </a:cubicBezTo>
                  <a:cubicBezTo>
                    <a:pt x="254" y="800"/>
                    <a:pt x="1" y="1275"/>
                    <a:pt x="64" y="1718"/>
                  </a:cubicBezTo>
                  <a:cubicBezTo>
                    <a:pt x="127" y="1370"/>
                    <a:pt x="412" y="1053"/>
                    <a:pt x="856" y="768"/>
                  </a:cubicBezTo>
                  <a:cubicBezTo>
                    <a:pt x="1394" y="467"/>
                    <a:pt x="2091" y="317"/>
                    <a:pt x="2787" y="317"/>
                  </a:cubicBezTo>
                  <a:cubicBezTo>
                    <a:pt x="3484" y="317"/>
                    <a:pt x="4181" y="467"/>
                    <a:pt x="4719" y="768"/>
                  </a:cubicBezTo>
                  <a:cubicBezTo>
                    <a:pt x="5163" y="1053"/>
                    <a:pt x="5416" y="1370"/>
                    <a:pt x="5479" y="1718"/>
                  </a:cubicBezTo>
                  <a:cubicBezTo>
                    <a:pt x="5574" y="1275"/>
                    <a:pt x="5321" y="800"/>
                    <a:pt x="4719" y="452"/>
                  </a:cubicBezTo>
                  <a:cubicBezTo>
                    <a:pt x="4181" y="151"/>
                    <a:pt x="3484" y="0"/>
                    <a:pt x="2787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60" name="Google Shape;4060;p38"/>
            <p:cNvSpPr/>
            <p:nvPr/>
          </p:nvSpPr>
          <p:spPr>
            <a:xfrm>
              <a:off x="1372920" y="1366322"/>
              <a:ext cx="176987" cy="92398"/>
            </a:xfrm>
            <a:custGeom>
              <a:avLst/>
              <a:gdLst/>
              <a:ahLst/>
              <a:cxnLst/>
              <a:rect l="l" t="t" r="r" b="b"/>
              <a:pathLst>
                <a:path w="5417" h="2828" extrusionOk="0">
                  <a:moveTo>
                    <a:pt x="2724" y="1"/>
                  </a:moveTo>
                  <a:cubicBezTo>
                    <a:pt x="2028" y="1"/>
                    <a:pt x="1331" y="151"/>
                    <a:pt x="793" y="452"/>
                  </a:cubicBezTo>
                  <a:cubicBezTo>
                    <a:pt x="318" y="737"/>
                    <a:pt x="64" y="1054"/>
                    <a:pt x="1" y="1402"/>
                  </a:cubicBezTo>
                  <a:cubicBezTo>
                    <a:pt x="64" y="1751"/>
                    <a:pt x="349" y="2099"/>
                    <a:pt x="793" y="2352"/>
                  </a:cubicBezTo>
                  <a:cubicBezTo>
                    <a:pt x="1331" y="2669"/>
                    <a:pt x="2028" y="2827"/>
                    <a:pt x="2724" y="2827"/>
                  </a:cubicBezTo>
                  <a:cubicBezTo>
                    <a:pt x="3421" y="2827"/>
                    <a:pt x="4118" y="2669"/>
                    <a:pt x="4656" y="2352"/>
                  </a:cubicBezTo>
                  <a:cubicBezTo>
                    <a:pt x="5100" y="2099"/>
                    <a:pt x="5353" y="1751"/>
                    <a:pt x="5416" y="1402"/>
                  </a:cubicBezTo>
                  <a:cubicBezTo>
                    <a:pt x="5353" y="1054"/>
                    <a:pt x="5100" y="737"/>
                    <a:pt x="4656" y="452"/>
                  </a:cubicBezTo>
                  <a:cubicBezTo>
                    <a:pt x="4118" y="151"/>
                    <a:pt x="3421" y="1"/>
                    <a:pt x="272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61" name="Google Shape;4061;p38"/>
            <p:cNvSpPr/>
            <p:nvPr/>
          </p:nvSpPr>
          <p:spPr>
            <a:xfrm>
              <a:off x="1307739" y="1415233"/>
              <a:ext cx="142844" cy="82792"/>
            </a:xfrm>
            <a:custGeom>
              <a:avLst/>
              <a:gdLst/>
              <a:ahLst/>
              <a:cxnLst/>
              <a:rect l="l" t="t" r="r" b="b"/>
              <a:pathLst>
                <a:path w="4372" h="2534" extrusionOk="0">
                  <a:moveTo>
                    <a:pt x="381" y="0"/>
                  </a:moveTo>
                  <a:lnTo>
                    <a:pt x="1" y="222"/>
                  </a:lnTo>
                  <a:lnTo>
                    <a:pt x="3991" y="2534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62" name="Google Shape;4062;p38"/>
            <p:cNvSpPr/>
            <p:nvPr/>
          </p:nvSpPr>
          <p:spPr>
            <a:xfrm>
              <a:off x="1284998" y="1428661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0" y="1"/>
                  </a:moveTo>
                  <a:lnTo>
                    <a:pt x="0" y="223"/>
                  </a:lnTo>
                  <a:lnTo>
                    <a:pt x="3990" y="2503"/>
                  </a:lnTo>
                  <a:lnTo>
                    <a:pt x="4370" y="2313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63" name="Google Shape;4063;p38"/>
            <p:cNvSpPr/>
            <p:nvPr/>
          </p:nvSpPr>
          <p:spPr>
            <a:xfrm>
              <a:off x="1262226" y="1442122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0" y="1"/>
                  </a:moveTo>
                  <a:lnTo>
                    <a:pt x="0" y="222"/>
                  </a:lnTo>
                  <a:lnTo>
                    <a:pt x="3991" y="2503"/>
                  </a:lnTo>
                  <a:lnTo>
                    <a:pt x="4371" y="2281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64" name="Google Shape;4064;p38"/>
            <p:cNvSpPr/>
            <p:nvPr/>
          </p:nvSpPr>
          <p:spPr>
            <a:xfrm>
              <a:off x="1516745" y="1290032"/>
              <a:ext cx="141799" cy="81779"/>
            </a:xfrm>
            <a:custGeom>
              <a:avLst/>
              <a:gdLst/>
              <a:ahLst/>
              <a:cxnLst/>
              <a:rect l="l" t="t" r="r" b="b"/>
              <a:pathLst>
                <a:path w="4340" h="2503" extrusionOk="0">
                  <a:moveTo>
                    <a:pt x="349" y="0"/>
                  </a:moveTo>
                  <a:lnTo>
                    <a:pt x="1" y="222"/>
                  </a:lnTo>
                  <a:lnTo>
                    <a:pt x="3991" y="2502"/>
                  </a:lnTo>
                  <a:lnTo>
                    <a:pt x="4340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65" name="Google Shape;4065;p38"/>
            <p:cNvSpPr/>
            <p:nvPr/>
          </p:nvSpPr>
          <p:spPr>
            <a:xfrm>
              <a:off x="1494004" y="1303493"/>
              <a:ext cx="141766" cy="81747"/>
            </a:xfrm>
            <a:custGeom>
              <a:avLst/>
              <a:gdLst/>
              <a:ahLst/>
              <a:cxnLst/>
              <a:rect l="l" t="t" r="r" b="b"/>
              <a:pathLst>
                <a:path w="4339" h="2502" extrusionOk="0">
                  <a:moveTo>
                    <a:pt x="349" y="0"/>
                  </a:moveTo>
                  <a:lnTo>
                    <a:pt x="0" y="222"/>
                  </a:lnTo>
                  <a:lnTo>
                    <a:pt x="3990" y="2502"/>
                  </a:lnTo>
                  <a:lnTo>
                    <a:pt x="4339" y="2280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66" name="Google Shape;4066;p38"/>
            <p:cNvSpPr/>
            <p:nvPr/>
          </p:nvSpPr>
          <p:spPr>
            <a:xfrm>
              <a:off x="1471232" y="1316921"/>
              <a:ext cx="141799" cy="81779"/>
            </a:xfrm>
            <a:custGeom>
              <a:avLst/>
              <a:gdLst/>
              <a:ahLst/>
              <a:cxnLst/>
              <a:rect l="l" t="t" r="r" b="b"/>
              <a:pathLst>
                <a:path w="4340" h="2503" extrusionOk="0">
                  <a:moveTo>
                    <a:pt x="349" y="1"/>
                  </a:moveTo>
                  <a:lnTo>
                    <a:pt x="0" y="191"/>
                  </a:lnTo>
                  <a:lnTo>
                    <a:pt x="3991" y="2503"/>
                  </a:lnTo>
                  <a:lnTo>
                    <a:pt x="4339" y="2281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67" name="Google Shape;4067;p38"/>
            <p:cNvSpPr/>
            <p:nvPr/>
          </p:nvSpPr>
          <p:spPr>
            <a:xfrm>
              <a:off x="1558141" y="1464634"/>
              <a:ext cx="183195" cy="56164"/>
            </a:xfrm>
            <a:custGeom>
              <a:avLst/>
              <a:gdLst/>
              <a:ahLst/>
              <a:cxnLst/>
              <a:rect l="l" t="t" r="r" b="b"/>
              <a:pathLst>
                <a:path w="5607" h="1719" extrusionOk="0">
                  <a:moveTo>
                    <a:pt x="2803" y="0"/>
                  </a:moveTo>
                  <a:cubicBezTo>
                    <a:pt x="2107" y="0"/>
                    <a:pt x="1410" y="151"/>
                    <a:pt x="887" y="452"/>
                  </a:cubicBezTo>
                  <a:cubicBezTo>
                    <a:pt x="286" y="800"/>
                    <a:pt x="1" y="1275"/>
                    <a:pt x="96" y="1719"/>
                  </a:cubicBezTo>
                  <a:cubicBezTo>
                    <a:pt x="159" y="1370"/>
                    <a:pt x="412" y="1053"/>
                    <a:pt x="887" y="768"/>
                  </a:cubicBezTo>
                  <a:cubicBezTo>
                    <a:pt x="1410" y="468"/>
                    <a:pt x="2107" y="317"/>
                    <a:pt x="2803" y="317"/>
                  </a:cubicBezTo>
                  <a:cubicBezTo>
                    <a:pt x="3500" y="317"/>
                    <a:pt x="4197" y="468"/>
                    <a:pt x="4719" y="768"/>
                  </a:cubicBezTo>
                  <a:cubicBezTo>
                    <a:pt x="5194" y="1053"/>
                    <a:pt x="5448" y="1370"/>
                    <a:pt x="5511" y="1719"/>
                  </a:cubicBezTo>
                  <a:cubicBezTo>
                    <a:pt x="5606" y="1275"/>
                    <a:pt x="5321" y="800"/>
                    <a:pt x="4719" y="452"/>
                  </a:cubicBezTo>
                  <a:cubicBezTo>
                    <a:pt x="4197" y="151"/>
                    <a:pt x="3500" y="0"/>
                    <a:pt x="2803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68" name="Google Shape;4068;p38"/>
            <p:cNvSpPr/>
            <p:nvPr/>
          </p:nvSpPr>
          <p:spPr>
            <a:xfrm>
              <a:off x="1561244" y="1474991"/>
              <a:ext cx="176987" cy="91581"/>
            </a:xfrm>
            <a:custGeom>
              <a:avLst/>
              <a:gdLst/>
              <a:ahLst/>
              <a:cxnLst/>
              <a:rect l="l" t="t" r="r" b="b"/>
              <a:pathLst>
                <a:path w="5417" h="2803" extrusionOk="0">
                  <a:moveTo>
                    <a:pt x="2708" y="0"/>
                  </a:moveTo>
                  <a:cubicBezTo>
                    <a:pt x="2012" y="0"/>
                    <a:pt x="1315" y="151"/>
                    <a:pt x="792" y="451"/>
                  </a:cubicBezTo>
                  <a:cubicBezTo>
                    <a:pt x="317" y="736"/>
                    <a:pt x="64" y="1053"/>
                    <a:pt x="1" y="1402"/>
                  </a:cubicBezTo>
                  <a:cubicBezTo>
                    <a:pt x="64" y="1750"/>
                    <a:pt x="317" y="2098"/>
                    <a:pt x="792" y="2352"/>
                  </a:cubicBezTo>
                  <a:cubicBezTo>
                    <a:pt x="1315" y="2652"/>
                    <a:pt x="2012" y="2803"/>
                    <a:pt x="2708" y="2803"/>
                  </a:cubicBezTo>
                  <a:cubicBezTo>
                    <a:pt x="3405" y="2803"/>
                    <a:pt x="4102" y="2652"/>
                    <a:pt x="4624" y="2352"/>
                  </a:cubicBezTo>
                  <a:cubicBezTo>
                    <a:pt x="5099" y="2098"/>
                    <a:pt x="5353" y="1750"/>
                    <a:pt x="5416" y="1402"/>
                  </a:cubicBezTo>
                  <a:cubicBezTo>
                    <a:pt x="5353" y="1053"/>
                    <a:pt x="5099" y="736"/>
                    <a:pt x="4624" y="451"/>
                  </a:cubicBezTo>
                  <a:cubicBezTo>
                    <a:pt x="4102" y="151"/>
                    <a:pt x="3405" y="0"/>
                    <a:pt x="270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69" name="Google Shape;4069;p38"/>
            <p:cNvSpPr/>
            <p:nvPr/>
          </p:nvSpPr>
          <p:spPr>
            <a:xfrm>
              <a:off x="1496063" y="1523869"/>
              <a:ext cx="141799" cy="82825"/>
            </a:xfrm>
            <a:custGeom>
              <a:avLst/>
              <a:gdLst/>
              <a:ahLst/>
              <a:cxnLst/>
              <a:rect l="l" t="t" r="r" b="b"/>
              <a:pathLst>
                <a:path w="4340" h="2535" extrusionOk="0">
                  <a:moveTo>
                    <a:pt x="381" y="1"/>
                  </a:moveTo>
                  <a:lnTo>
                    <a:pt x="1" y="222"/>
                  </a:lnTo>
                  <a:lnTo>
                    <a:pt x="3991" y="2534"/>
                  </a:lnTo>
                  <a:lnTo>
                    <a:pt x="4339" y="2312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70" name="Google Shape;4070;p38"/>
            <p:cNvSpPr/>
            <p:nvPr/>
          </p:nvSpPr>
          <p:spPr>
            <a:xfrm>
              <a:off x="1473290" y="1537330"/>
              <a:ext cx="141799" cy="81779"/>
            </a:xfrm>
            <a:custGeom>
              <a:avLst/>
              <a:gdLst/>
              <a:ahLst/>
              <a:cxnLst/>
              <a:rect l="l" t="t" r="r" b="b"/>
              <a:pathLst>
                <a:path w="4340" h="2503" extrusionOk="0">
                  <a:moveTo>
                    <a:pt x="349" y="0"/>
                  </a:moveTo>
                  <a:lnTo>
                    <a:pt x="1" y="222"/>
                  </a:lnTo>
                  <a:lnTo>
                    <a:pt x="3991" y="2502"/>
                  </a:lnTo>
                  <a:lnTo>
                    <a:pt x="4339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71" name="Google Shape;4071;p38"/>
            <p:cNvSpPr/>
            <p:nvPr/>
          </p:nvSpPr>
          <p:spPr>
            <a:xfrm>
              <a:off x="1450550" y="1550758"/>
              <a:ext cx="141766" cy="81779"/>
            </a:xfrm>
            <a:custGeom>
              <a:avLst/>
              <a:gdLst/>
              <a:ahLst/>
              <a:cxnLst/>
              <a:rect l="l" t="t" r="r" b="b"/>
              <a:pathLst>
                <a:path w="4339" h="2503" extrusionOk="0">
                  <a:moveTo>
                    <a:pt x="348" y="1"/>
                  </a:moveTo>
                  <a:lnTo>
                    <a:pt x="0" y="191"/>
                  </a:lnTo>
                  <a:lnTo>
                    <a:pt x="3990" y="2503"/>
                  </a:lnTo>
                  <a:lnTo>
                    <a:pt x="4339" y="2281"/>
                  </a:lnTo>
                  <a:lnTo>
                    <a:pt x="348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72" name="Google Shape;4072;p38"/>
            <p:cNvSpPr/>
            <p:nvPr/>
          </p:nvSpPr>
          <p:spPr>
            <a:xfrm>
              <a:off x="1704056" y="1398668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0" y="1"/>
                  </a:moveTo>
                  <a:lnTo>
                    <a:pt x="0" y="222"/>
                  </a:lnTo>
                  <a:lnTo>
                    <a:pt x="3990" y="2502"/>
                  </a:lnTo>
                  <a:lnTo>
                    <a:pt x="4370" y="2312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73" name="Google Shape;4073;p38"/>
            <p:cNvSpPr/>
            <p:nvPr/>
          </p:nvSpPr>
          <p:spPr>
            <a:xfrm>
              <a:off x="1681283" y="1412129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0" y="0"/>
                  </a:moveTo>
                  <a:lnTo>
                    <a:pt x="0" y="190"/>
                  </a:lnTo>
                  <a:lnTo>
                    <a:pt x="3991" y="2502"/>
                  </a:lnTo>
                  <a:lnTo>
                    <a:pt x="4371" y="2280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74" name="Google Shape;4074;p38"/>
            <p:cNvSpPr/>
            <p:nvPr/>
          </p:nvSpPr>
          <p:spPr>
            <a:xfrm>
              <a:off x="1658511" y="1424545"/>
              <a:ext cx="142811" cy="82792"/>
            </a:xfrm>
            <a:custGeom>
              <a:avLst/>
              <a:gdLst/>
              <a:ahLst/>
              <a:cxnLst/>
              <a:rect l="l" t="t" r="r" b="b"/>
              <a:pathLst>
                <a:path w="4371" h="2534" extrusionOk="0">
                  <a:moveTo>
                    <a:pt x="381" y="0"/>
                  </a:moveTo>
                  <a:lnTo>
                    <a:pt x="1" y="222"/>
                  </a:lnTo>
                  <a:lnTo>
                    <a:pt x="3991" y="2534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75" name="Google Shape;4075;p38"/>
            <p:cNvSpPr/>
            <p:nvPr/>
          </p:nvSpPr>
          <p:spPr>
            <a:xfrm>
              <a:off x="2164477" y="1840498"/>
              <a:ext cx="523609" cy="2196703"/>
            </a:xfrm>
            <a:custGeom>
              <a:avLst/>
              <a:gdLst/>
              <a:ahLst/>
              <a:cxnLst/>
              <a:rect l="l" t="t" r="r" b="b"/>
              <a:pathLst>
                <a:path w="16026" h="67234" extrusionOk="0">
                  <a:moveTo>
                    <a:pt x="16025" y="0"/>
                  </a:moveTo>
                  <a:lnTo>
                    <a:pt x="1" y="9279"/>
                  </a:lnTo>
                  <a:lnTo>
                    <a:pt x="1" y="67233"/>
                  </a:lnTo>
                  <a:lnTo>
                    <a:pt x="16025" y="57954"/>
                  </a:lnTo>
                  <a:lnTo>
                    <a:pt x="16025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76" name="Google Shape;4076;p38"/>
            <p:cNvSpPr/>
            <p:nvPr/>
          </p:nvSpPr>
          <p:spPr>
            <a:xfrm>
              <a:off x="1596433" y="1815667"/>
              <a:ext cx="568077" cy="2221534"/>
            </a:xfrm>
            <a:custGeom>
              <a:avLst/>
              <a:gdLst/>
              <a:ahLst/>
              <a:cxnLst/>
              <a:rect l="l" t="t" r="r" b="b"/>
              <a:pathLst>
                <a:path w="17387" h="67994" extrusionOk="0">
                  <a:moveTo>
                    <a:pt x="0" y="0"/>
                  </a:moveTo>
                  <a:lnTo>
                    <a:pt x="0" y="57954"/>
                  </a:lnTo>
                  <a:lnTo>
                    <a:pt x="17387" y="67993"/>
                  </a:lnTo>
                  <a:lnTo>
                    <a:pt x="17387" y="100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77" name="Google Shape;4077;p38"/>
            <p:cNvSpPr/>
            <p:nvPr/>
          </p:nvSpPr>
          <p:spPr>
            <a:xfrm>
              <a:off x="1621264" y="1920023"/>
              <a:ext cx="518415" cy="2102671"/>
            </a:xfrm>
            <a:custGeom>
              <a:avLst/>
              <a:gdLst/>
              <a:ahLst/>
              <a:cxnLst/>
              <a:rect l="l" t="t" r="r" b="b"/>
              <a:pathLst>
                <a:path w="15867" h="64356" extrusionOk="0">
                  <a:moveTo>
                    <a:pt x="293" y="1"/>
                  </a:moveTo>
                  <a:cubicBezTo>
                    <a:pt x="113" y="1"/>
                    <a:pt x="0" y="136"/>
                    <a:pt x="0" y="385"/>
                  </a:cubicBezTo>
                  <a:lnTo>
                    <a:pt x="0" y="55204"/>
                  </a:lnTo>
                  <a:lnTo>
                    <a:pt x="15867" y="64356"/>
                  </a:lnTo>
                  <a:lnTo>
                    <a:pt x="15867" y="9569"/>
                  </a:lnTo>
                  <a:cubicBezTo>
                    <a:pt x="15867" y="9220"/>
                    <a:pt x="15645" y="8777"/>
                    <a:pt x="15328" y="8619"/>
                  </a:cubicBezTo>
                  <a:lnTo>
                    <a:pt x="539" y="68"/>
                  </a:lnTo>
                  <a:cubicBezTo>
                    <a:pt x="448" y="23"/>
                    <a:pt x="365" y="1"/>
                    <a:pt x="29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78" name="Google Shape;4078;p38"/>
            <p:cNvSpPr/>
            <p:nvPr/>
          </p:nvSpPr>
          <p:spPr>
            <a:xfrm>
              <a:off x="1636783" y="1946488"/>
              <a:ext cx="487376" cy="387790"/>
            </a:xfrm>
            <a:custGeom>
              <a:avLst/>
              <a:gdLst/>
              <a:ahLst/>
              <a:cxnLst/>
              <a:rect l="l" t="t" r="r" b="b"/>
              <a:pathLst>
                <a:path w="14917" h="11869" extrusionOk="0">
                  <a:moveTo>
                    <a:pt x="244" y="0"/>
                  </a:moveTo>
                  <a:cubicBezTo>
                    <a:pt x="102" y="0"/>
                    <a:pt x="1" y="118"/>
                    <a:pt x="1" y="303"/>
                  </a:cubicBezTo>
                  <a:lnTo>
                    <a:pt x="1" y="2932"/>
                  </a:lnTo>
                  <a:cubicBezTo>
                    <a:pt x="1" y="3217"/>
                    <a:pt x="191" y="3533"/>
                    <a:pt x="412" y="3692"/>
                  </a:cubicBezTo>
                  <a:lnTo>
                    <a:pt x="14505" y="11799"/>
                  </a:lnTo>
                  <a:cubicBezTo>
                    <a:pt x="14572" y="11847"/>
                    <a:pt x="14637" y="11869"/>
                    <a:pt x="14694" y="11869"/>
                  </a:cubicBezTo>
                  <a:cubicBezTo>
                    <a:pt x="14824" y="11869"/>
                    <a:pt x="14917" y="11754"/>
                    <a:pt x="14917" y="11577"/>
                  </a:cubicBezTo>
                  <a:lnTo>
                    <a:pt x="14917" y="8949"/>
                  </a:lnTo>
                  <a:cubicBezTo>
                    <a:pt x="14917" y="8664"/>
                    <a:pt x="14727" y="8315"/>
                    <a:pt x="14505" y="8189"/>
                  </a:cubicBezTo>
                  <a:lnTo>
                    <a:pt x="412" y="50"/>
                  </a:lnTo>
                  <a:cubicBezTo>
                    <a:pt x="353" y="16"/>
                    <a:pt x="296" y="0"/>
                    <a:pt x="24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79" name="Google Shape;4079;p38"/>
            <p:cNvSpPr/>
            <p:nvPr/>
          </p:nvSpPr>
          <p:spPr>
            <a:xfrm>
              <a:off x="1660569" y="1983277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80" name="Google Shape;4080;p38"/>
            <p:cNvSpPr/>
            <p:nvPr/>
          </p:nvSpPr>
          <p:spPr>
            <a:xfrm>
              <a:off x="1660569" y="2010166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81" name="Google Shape;4081;p38"/>
            <p:cNvSpPr/>
            <p:nvPr/>
          </p:nvSpPr>
          <p:spPr>
            <a:xfrm>
              <a:off x="1660569" y="203604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82" name="Google Shape;4082;p38"/>
            <p:cNvSpPr/>
            <p:nvPr/>
          </p:nvSpPr>
          <p:spPr>
            <a:xfrm>
              <a:off x="1968932" y="2184866"/>
              <a:ext cx="22773" cy="28327"/>
            </a:xfrm>
            <a:custGeom>
              <a:avLst/>
              <a:gdLst/>
              <a:ahLst/>
              <a:cxnLst/>
              <a:rect l="l" t="t" r="r" b="b"/>
              <a:pathLst>
                <a:path w="697" h="867" extrusionOk="0">
                  <a:moveTo>
                    <a:pt x="205" y="0"/>
                  </a:moveTo>
                  <a:cubicBezTo>
                    <a:pt x="85" y="0"/>
                    <a:pt x="0" y="89"/>
                    <a:pt x="0" y="228"/>
                  </a:cubicBezTo>
                  <a:cubicBezTo>
                    <a:pt x="0" y="449"/>
                    <a:pt x="159" y="703"/>
                    <a:pt x="349" y="829"/>
                  </a:cubicBezTo>
                  <a:cubicBezTo>
                    <a:pt x="400" y="855"/>
                    <a:pt x="448" y="867"/>
                    <a:pt x="492" y="867"/>
                  </a:cubicBezTo>
                  <a:cubicBezTo>
                    <a:pt x="612" y="867"/>
                    <a:pt x="697" y="778"/>
                    <a:pt x="697" y="639"/>
                  </a:cubicBezTo>
                  <a:cubicBezTo>
                    <a:pt x="697" y="418"/>
                    <a:pt x="539" y="164"/>
                    <a:pt x="349" y="38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83" name="Google Shape;4083;p38"/>
            <p:cNvSpPr/>
            <p:nvPr/>
          </p:nvSpPr>
          <p:spPr>
            <a:xfrm>
              <a:off x="2016536" y="2212442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34"/>
                    <a:pt x="127" y="587"/>
                  </a:cubicBezTo>
                  <a:cubicBezTo>
                    <a:pt x="224" y="758"/>
                    <a:pt x="378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8" y="777"/>
                    <a:pt x="728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84" name="Google Shape;4084;p38"/>
            <p:cNvSpPr/>
            <p:nvPr/>
          </p:nvSpPr>
          <p:spPr>
            <a:xfrm>
              <a:off x="2064107" y="2240377"/>
              <a:ext cx="23851" cy="28098"/>
            </a:xfrm>
            <a:custGeom>
              <a:avLst/>
              <a:gdLst/>
              <a:ahLst/>
              <a:cxnLst/>
              <a:rect l="l" t="t" r="r" b="b"/>
              <a:pathLst>
                <a:path w="730" h="860" extrusionOk="0">
                  <a:moveTo>
                    <a:pt x="201" y="1"/>
                  </a:moveTo>
                  <a:cubicBezTo>
                    <a:pt x="175" y="1"/>
                    <a:pt x="150" y="6"/>
                    <a:pt x="128" y="17"/>
                  </a:cubicBezTo>
                  <a:cubicBezTo>
                    <a:pt x="1" y="80"/>
                    <a:pt x="1" y="334"/>
                    <a:pt x="128" y="555"/>
                  </a:cubicBezTo>
                  <a:cubicBezTo>
                    <a:pt x="229" y="758"/>
                    <a:pt x="391" y="859"/>
                    <a:pt x="517" y="859"/>
                  </a:cubicBezTo>
                  <a:cubicBezTo>
                    <a:pt x="548" y="859"/>
                    <a:pt x="577" y="853"/>
                    <a:pt x="603" y="840"/>
                  </a:cubicBezTo>
                  <a:cubicBezTo>
                    <a:pt x="729" y="777"/>
                    <a:pt x="729" y="524"/>
                    <a:pt x="603" y="302"/>
                  </a:cubicBezTo>
                  <a:cubicBezTo>
                    <a:pt x="498" y="119"/>
                    <a:pt x="329" y="1"/>
                    <a:pt x="20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85" name="Google Shape;4085;p38"/>
            <p:cNvSpPr/>
            <p:nvPr/>
          </p:nvSpPr>
          <p:spPr>
            <a:xfrm>
              <a:off x="1636783" y="2084954"/>
              <a:ext cx="487376" cy="387496"/>
            </a:xfrm>
            <a:custGeom>
              <a:avLst/>
              <a:gdLst/>
              <a:ahLst/>
              <a:cxnLst/>
              <a:rect l="l" t="t" r="r" b="b"/>
              <a:pathLst>
                <a:path w="14917" h="11860" extrusionOk="0">
                  <a:moveTo>
                    <a:pt x="230" y="0"/>
                  </a:moveTo>
                  <a:cubicBezTo>
                    <a:pt x="96" y="0"/>
                    <a:pt x="1" y="107"/>
                    <a:pt x="1" y="309"/>
                  </a:cubicBezTo>
                  <a:lnTo>
                    <a:pt x="1" y="2937"/>
                  </a:lnTo>
                  <a:cubicBezTo>
                    <a:pt x="1" y="3222"/>
                    <a:pt x="191" y="3539"/>
                    <a:pt x="412" y="3697"/>
                  </a:cubicBezTo>
                  <a:lnTo>
                    <a:pt x="14505" y="11805"/>
                  </a:lnTo>
                  <a:cubicBezTo>
                    <a:pt x="14570" y="11842"/>
                    <a:pt x="14632" y="11860"/>
                    <a:pt x="14687" y="11860"/>
                  </a:cubicBezTo>
                  <a:cubicBezTo>
                    <a:pt x="14821" y="11860"/>
                    <a:pt x="14917" y="11753"/>
                    <a:pt x="14917" y="11551"/>
                  </a:cubicBezTo>
                  <a:lnTo>
                    <a:pt x="14917" y="8923"/>
                  </a:lnTo>
                  <a:cubicBezTo>
                    <a:pt x="14917" y="8669"/>
                    <a:pt x="14727" y="8321"/>
                    <a:pt x="14505" y="8194"/>
                  </a:cubicBezTo>
                  <a:lnTo>
                    <a:pt x="412" y="55"/>
                  </a:lnTo>
                  <a:cubicBezTo>
                    <a:pt x="348" y="18"/>
                    <a:pt x="286" y="0"/>
                    <a:pt x="23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86" name="Google Shape;4086;p38"/>
            <p:cNvSpPr/>
            <p:nvPr/>
          </p:nvSpPr>
          <p:spPr>
            <a:xfrm>
              <a:off x="1660569" y="2121939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87" name="Google Shape;4087;p38"/>
            <p:cNvSpPr/>
            <p:nvPr/>
          </p:nvSpPr>
          <p:spPr>
            <a:xfrm>
              <a:off x="1660569" y="2147783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88" name="Google Shape;4088;p38"/>
            <p:cNvSpPr/>
            <p:nvPr/>
          </p:nvSpPr>
          <p:spPr>
            <a:xfrm>
              <a:off x="1660569" y="217470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89" name="Google Shape;4089;p38"/>
            <p:cNvSpPr/>
            <p:nvPr/>
          </p:nvSpPr>
          <p:spPr>
            <a:xfrm>
              <a:off x="1967886" y="2323169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01" y="0"/>
                  </a:moveTo>
                  <a:cubicBezTo>
                    <a:pt x="174" y="0"/>
                    <a:pt x="149" y="6"/>
                    <a:pt x="127" y="17"/>
                  </a:cubicBezTo>
                  <a:cubicBezTo>
                    <a:pt x="1" y="112"/>
                    <a:pt x="1" y="333"/>
                    <a:pt x="127" y="587"/>
                  </a:cubicBezTo>
                  <a:cubicBezTo>
                    <a:pt x="225" y="757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3"/>
                    <a:pt x="602" y="302"/>
                  </a:cubicBezTo>
                  <a:cubicBezTo>
                    <a:pt x="498" y="119"/>
                    <a:pt x="328" y="0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90" name="Google Shape;4090;p38"/>
            <p:cNvSpPr/>
            <p:nvPr/>
          </p:nvSpPr>
          <p:spPr>
            <a:xfrm>
              <a:off x="2017549" y="2351267"/>
              <a:ext cx="21760" cy="28131"/>
            </a:xfrm>
            <a:custGeom>
              <a:avLst/>
              <a:gdLst/>
              <a:ahLst/>
              <a:cxnLst/>
              <a:rect l="l" t="t" r="r" b="b"/>
              <a:pathLst>
                <a:path w="666" h="861" extrusionOk="0">
                  <a:moveTo>
                    <a:pt x="179" y="1"/>
                  </a:moveTo>
                  <a:cubicBezTo>
                    <a:pt x="78" y="1"/>
                    <a:pt x="1" y="78"/>
                    <a:pt x="1" y="233"/>
                  </a:cubicBezTo>
                  <a:cubicBezTo>
                    <a:pt x="1" y="455"/>
                    <a:pt x="159" y="708"/>
                    <a:pt x="317" y="803"/>
                  </a:cubicBezTo>
                  <a:cubicBezTo>
                    <a:pt x="376" y="842"/>
                    <a:pt x="431" y="860"/>
                    <a:pt x="479" y="860"/>
                  </a:cubicBezTo>
                  <a:cubicBezTo>
                    <a:pt x="589" y="860"/>
                    <a:pt x="666" y="767"/>
                    <a:pt x="666" y="613"/>
                  </a:cubicBezTo>
                  <a:cubicBezTo>
                    <a:pt x="666" y="423"/>
                    <a:pt x="507" y="138"/>
                    <a:pt x="317" y="43"/>
                  </a:cubicBezTo>
                  <a:cubicBezTo>
                    <a:pt x="270" y="15"/>
                    <a:pt x="222" y="1"/>
                    <a:pt x="17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91" name="Google Shape;4091;p38"/>
            <p:cNvSpPr/>
            <p:nvPr/>
          </p:nvSpPr>
          <p:spPr>
            <a:xfrm>
              <a:off x="2064107" y="2378516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7" y="1"/>
                  </a:moveTo>
                  <a:cubicBezTo>
                    <a:pt x="191" y="1"/>
                    <a:pt x="157" y="11"/>
                    <a:pt x="128" y="33"/>
                  </a:cubicBezTo>
                  <a:cubicBezTo>
                    <a:pt x="1" y="96"/>
                    <a:pt x="1" y="349"/>
                    <a:pt x="128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6" y="872"/>
                    <a:pt x="580" y="867"/>
                    <a:pt x="603" y="856"/>
                  </a:cubicBezTo>
                  <a:cubicBezTo>
                    <a:pt x="729" y="761"/>
                    <a:pt x="729" y="539"/>
                    <a:pt x="603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92" name="Google Shape;4092;p38"/>
            <p:cNvSpPr/>
            <p:nvPr/>
          </p:nvSpPr>
          <p:spPr>
            <a:xfrm>
              <a:off x="1636783" y="2223583"/>
              <a:ext cx="487376" cy="387529"/>
            </a:xfrm>
            <a:custGeom>
              <a:avLst/>
              <a:gdLst/>
              <a:ahLst/>
              <a:cxnLst/>
              <a:rect l="l" t="t" r="r" b="b"/>
              <a:pathLst>
                <a:path w="14917" h="11861" extrusionOk="0">
                  <a:moveTo>
                    <a:pt x="230" y="1"/>
                  </a:moveTo>
                  <a:cubicBezTo>
                    <a:pt x="96" y="1"/>
                    <a:pt x="1" y="108"/>
                    <a:pt x="1" y="309"/>
                  </a:cubicBezTo>
                  <a:lnTo>
                    <a:pt x="1" y="2938"/>
                  </a:lnTo>
                  <a:cubicBezTo>
                    <a:pt x="1" y="3191"/>
                    <a:pt x="191" y="3540"/>
                    <a:pt x="412" y="3666"/>
                  </a:cubicBezTo>
                  <a:lnTo>
                    <a:pt x="14505" y="11805"/>
                  </a:lnTo>
                  <a:cubicBezTo>
                    <a:pt x="14570" y="11842"/>
                    <a:pt x="14632" y="11860"/>
                    <a:pt x="14687" y="11860"/>
                  </a:cubicBezTo>
                  <a:cubicBezTo>
                    <a:pt x="14821" y="11860"/>
                    <a:pt x="14917" y="11754"/>
                    <a:pt x="14917" y="11552"/>
                  </a:cubicBezTo>
                  <a:lnTo>
                    <a:pt x="14917" y="8923"/>
                  </a:lnTo>
                  <a:cubicBezTo>
                    <a:pt x="14917" y="8670"/>
                    <a:pt x="14727" y="8322"/>
                    <a:pt x="14505" y="8195"/>
                  </a:cubicBezTo>
                  <a:lnTo>
                    <a:pt x="412" y="56"/>
                  </a:lnTo>
                  <a:cubicBezTo>
                    <a:pt x="348" y="19"/>
                    <a:pt x="286" y="1"/>
                    <a:pt x="23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93" name="Google Shape;4093;p38"/>
            <p:cNvSpPr/>
            <p:nvPr/>
          </p:nvSpPr>
          <p:spPr>
            <a:xfrm>
              <a:off x="1660569" y="2260568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94" name="Google Shape;4094;p38"/>
            <p:cNvSpPr/>
            <p:nvPr/>
          </p:nvSpPr>
          <p:spPr>
            <a:xfrm>
              <a:off x="1660569" y="228644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95" name="Google Shape;4095;p38"/>
            <p:cNvSpPr/>
            <p:nvPr/>
          </p:nvSpPr>
          <p:spPr>
            <a:xfrm>
              <a:off x="1660569" y="2313335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96" name="Google Shape;4096;p38"/>
            <p:cNvSpPr/>
            <p:nvPr/>
          </p:nvSpPr>
          <p:spPr>
            <a:xfrm>
              <a:off x="1967886" y="2461798"/>
              <a:ext cx="23818" cy="28000"/>
            </a:xfrm>
            <a:custGeom>
              <a:avLst/>
              <a:gdLst/>
              <a:ahLst/>
              <a:cxnLst/>
              <a:rect l="l" t="t" r="r" b="b"/>
              <a:pathLst>
                <a:path w="729" h="857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1" y="81"/>
                    <a:pt x="1" y="334"/>
                    <a:pt x="127" y="556"/>
                  </a:cubicBezTo>
                  <a:cubicBezTo>
                    <a:pt x="232" y="739"/>
                    <a:pt x="401" y="857"/>
                    <a:pt x="528" y="857"/>
                  </a:cubicBezTo>
                  <a:cubicBezTo>
                    <a:pt x="555" y="857"/>
                    <a:pt x="580" y="852"/>
                    <a:pt x="602" y="841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97" name="Google Shape;4097;p38"/>
            <p:cNvSpPr/>
            <p:nvPr/>
          </p:nvSpPr>
          <p:spPr>
            <a:xfrm>
              <a:off x="2016536" y="2489243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6"/>
                    <a:pt x="0" y="349"/>
                    <a:pt x="127" y="571"/>
                  </a:cubicBezTo>
                  <a:cubicBezTo>
                    <a:pt x="231" y="754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8" y="761"/>
                    <a:pt x="728" y="539"/>
                    <a:pt x="602" y="286"/>
                  </a:cubicBezTo>
                  <a:cubicBezTo>
                    <a:pt x="504" y="115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98" name="Google Shape;4098;p38"/>
            <p:cNvSpPr/>
            <p:nvPr/>
          </p:nvSpPr>
          <p:spPr>
            <a:xfrm>
              <a:off x="2064107" y="2517178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7" y="0"/>
                  </a:moveTo>
                  <a:cubicBezTo>
                    <a:pt x="191" y="0"/>
                    <a:pt x="157" y="11"/>
                    <a:pt x="128" y="32"/>
                  </a:cubicBezTo>
                  <a:cubicBezTo>
                    <a:pt x="1" y="96"/>
                    <a:pt x="1" y="349"/>
                    <a:pt x="128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6" y="872"/>
                    <a:pt x="580" y="867"/>
                    <a:pt x="603" y="856"/>
                  </a:cubicBezTo>
                  <a:cubicBezTo>
                    <a:pt x="729" y="761"/>
                    <a:pt x="729" y="507"/>
                    <a:pt x="603" y="286"/>
                  </a:cubicBezTo>
                  <a:cubicBezTo>
                    <a:pt x="505" y="115"/>
                    <a:pt x="351" y="0"/>
                    <a:pt x="2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99" name="Google Shape;4099;p38"/>
            <p:cNvSpPr/>
            <p:nvPr/>
          </p:nvSpPr>
          <p:spPr>
            <a:xfrm>
              <a:off x="1636783" y="2361788"/>
              <a:ext cx="487376" cy="387790"/>
            </a:xfrm>
            <a:custGeom>
              <a:avLst/>
              <a:gdLst/>
              <a:ahLst/>
              <a:cxnLst/>
              <a:rect l="l" t="t" r="r" b="b"/>
              <a:pathLst>
                <a:path w="14917" h="11869" extrusionOk="0">
                  <a:moveTo>
                    <a:pt x="227" y="1"/>
                  </a:moveTo>
                  <a:cubicBezTo>
                    <a:pt x="94" y="1"/>
                    <a:pt x="1" y="123"/>
                    <a:pt x="1" y="323"/>
                  </a:cubicBezTo>
                  <a:lnTo>
                    <a:pt x="1" y="2920"/>
                  </a:lnTo>
                  <a:cubicBezTo>
                    <a:pt x="1" y="3205"/>
                    <a:pt x="191" y="3553"/>
                    <a:pt x="412" y="3680"/>
                  </a:cubicBezTo>
                  <a:lnTo>
                    <a:pt x="14505" y="11819"/>
                  </a:lnTo>
                  <a:cubicBezTo>
                    <a:pt x="14564" y="11853"/>
                    <a:pt x="14621" y="11869"/>
                    <a:pt x="14673" y="11869"/>
                  </a:cubicBezTo>
                  <a:cubicBezTo>
                    <a:pt x="14815" y="11869"/>
                    <a:pt x="14917" y="11751"/>
                    <a:pt x="14917" y="11565"/>
                  </a:cubicBezTo>
                  <a:lnTo>
                    <a:pt x="14917" y="8937"/>
                  </a:lnTo>
                  <a:cubicBezTo>
                    <a:pt x="14917" y="8652"/>
                    <a:pt x="14727" y="8335"/>
                    <a:pt x="14505" y="8177"/>
                  </a:cubicBezTo>
                  <a:lnTo>
                    <a:pt x="412" y="70"/>
                  </a:lnTo>
                  <a:cubicBezTo>
                    <a:pt x="346" y="23"/>
                    <a:pt x="283" y="1"/>
                    <a:pt x="22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00" name="Google Shape;4100;p38"/>
            <p:cNvSpPr/>
            <p:nvPr/>
          </p:nvSpPr>
          <p:spPr>
            <a:xfrm>
              <a:off x="1660569" y="239818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01" name="Google Shape;4101;p38"/>
            <p:cNvSpPr/>
            <p:nvPr/>
          </p:nvSpPr>
          <p:spPr>
            <a:xfrm>
              <a:off x="1660569" y="2425107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02" name="Google Shape;4102;p38"/>
            <p:cNvSpPr/>
            <p:nvPr/>
          </p:nvSpPr>
          <p:spPr>
            <a:xfrm>
              <a:off x="1660569" y="2450951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03" name="Google Shape;4103;p38"/>
            <p:cNvSpPr/>
            <p:nvPr/>
          </p:nvSpPr>
          <p:spPr>
            <a:xfrm>
              <a:off x="1968932" y="2600166"/>
              <a:ext cx="22773" cy="28131"/>
            </a:xfrm>
            <a:custGeom>
              <a:avLst/>
              <a:gdLst/>
              <a:ahLst/>
              <a:cxnLst/>
              <a:rect l="l" t="t" r="r" b="b"/>
              <a:pathLst>
                <a:path w="697" h="861" extrusionOk="0">
                  <a:moveTo>
                    <a:pt x="187" y="1"/>
                  </a:moveTo>
                  <a:cubicBezTo>
                    <a:pt x="77" y="1"/>
                    <a:pt x="0" y="94"/>
                    <a:pt x="0" y="248"/>
                  </a:cubicBezTo>
                  <a:cubicBezTo>
                    <a:pt x="0" y="438"/>
                    <a:pt x="159" y="723"/>
                    <a:pt x="349" y="818"/>
                  </a:cubicBezTo>
                  <a:cubicBezTo>
                    <a:pt x="406" y="846"/>
                    <a:pt x="460" y="860"/>
                    <a:pt x="508" y="860"/>
                  </a:cubicBezTo>
                  <a:cubicBezTo>
                    <a:pt x="619" y="860"/>
                    <a:pt x="697" y="783"/>
                    <a:pt x="697" y="628"/>
                  </a:cubicBezTo>
                  <a:cubicBezTo>
                    <a:pt x="697" y="406"/>
                    <a:pt x="539" y="153"/>
                    <a:pt x="349" y="57"/>
                  </a:cubicBezTo>
                  <a:cubicBezTo>
                    <a:pt x="291" y="19"/>
                    <a:pt x="235" y="1"/>
                    <a:pt x="1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04" name="Google Shape;4104;p38"/>
            <p:cNvSpPr/>
            <p:nvPr/>
          </p:nvSpPr>
          <p:spPr>
            <a:xfrm>
              <a:off x="2016536" y="2627873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27" y="1"/>
                  </a:moveTo>
                  <a:cubicBezTo>
                    <a:pt x="190" y="1"/>
                    <a:pt x="156" y="11"/>
                    <a:pt x="127" y="33"/>
                  </a:cubicBezTo>
                  <a:cubicBezTo>
                    <a:pt x="0" y="96"/>
                    <a:pt x="0" y="350"/>
                    <a:pt x="127" y="571"/>
                  </a:cubicBezTo>
                  <a:cubicBezTo>
                    <a:pt x="231" y="754"/>
                    <a:pt x="401" y="873"/>
                    <a:pt x="528" y="873"/>
                  </a:cubicBezTo>
                  <a:cubicBezTo>
                    <a:pt x="555" y="873"/>
                    <a:pt x="580" y="867"/>
                    <a:pt x="602" y="856"/>
                  </a:cubicBezTo>
                  <a:cubicBezTo>
                    <a:pt x="728" y="761"/>
                    <a:pt x="728" y="508"/>
                    <a:pt x="602" y="286"/>
                  </a:cubicBezTo>
                  <a:cubicBezTo>
                    <a:pt x="504" y="115"/>
                    <a:pt x="350" y="1"/>
                    <a:pt x="2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05" name="Google Shape;4105;p38"/>
            <p:cNvSpPr/>
            <p:nvPr/>
          </p:nvSpPr>
          <p:spPr>
            <a:xfrm>
              <a:off x="2065152" y="2655644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205" y="1"/>
                  </a:moveTo>
                  <a:cubicBezTo>
                    <a:pt x="85" y="1"/>
                    <a:pt x="1" y="89"/>
                    <a:pt x="1" y="228"/>
                  </a:cubicBezTo>
                  <a:cubicBezTo>
                    <a:pt x="1" y="450"/>
                    <a:pt x="159" y="703"/>
                    <a:pt x="349" y="830"/>
                  </a:cubicBezTo>
                  <a:cubicBezTo>
                    <a:pt x="400" y="855"/>
                    <a:pt x="446" y="867"/>
                    <a:pt x="487" y="867"/>
                  </a:cubicBezTo>
                  <a:cubicBezTo>
                    <a:pt x="598" y="867"/>
                    <a:pt x="666" y="779"/>
                    <a:pt x="666" y="640"/>
                  </a:cubicBezTo>
                  <a:cubicBezTo>
                    <a:pt x="666" y="418"/>
                    <a:pt x="539" y="165"/>
                    <a:pt x="349" y="38"/>
                  </a:cubicBezTo>
                  <a:cubicBezTo>
                    <a:pt x="298" y="12"/>
                    <a:pt x="249" y="1"/>
                    <a:pt x="20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06" name="Google Shape;4106;p38"/>
            <p:cNvSpPr/>
            <p:nvPr/>
          </p:nvSpPr>
          <p:spPr>
            <a:xfrm>
              <a:off x="1636783" y="2500025"/>
              <a:ext cx="487376" cy="387790"/>
            </a:xfrm>
            <a:custGeom>
              <a:avLst/>
              <a:gdLst/>
              <a:ahLst/>
              <a:cxnLst/>
              <a:rect l="l" t="t" r="r" b="b"/>
              <a:pathLst>
                <a:path w="14917" h="11869" extrusionOk="0">
                  <a:moveTo>
                    <a:pt x="244" y="1"/>
                  </a:moveTo>
                  <a:cubicBezTo>
                    <a:pt x="102" y="1"/>
                    <a:pt x="1" y="119"/>
                    <a:pt x="1" y="304"/>
                  </a:cubicBezTo>
                  <a:lnTo>
                    <a:pt x="1" y="2932"/>
                  </a:lnTo>
                  <a:cubicBezTo>
                    <a:pt x="1" y="3218"/>
                    <a:pt x="191" y="3534"/>
                    <a:pt x="412" y="3693"/>
                  </a:cubicBezTo>
                  <a:lnTo>
                    <a:pt x="14505" y="11800"/>
                  </a:lnTo>
                  <a:cubicBezTo>
                    <a:pt x="14571" y="11847"/>
                    <a:pt x="14634" y="11869"/>
                    <a:pt x="14690" y="11869"/>
                  </a:cubicBezTo>
                  <a:cubicBezTo>
                    <a:pt x="14823" y="11869"/>
                    <a:pt x="14917" y="11747"/>
                    <a:pt x="14917" y="11546"/>
                  </a:cubicBezTo>
                  <a:lnTo>
                    <a:pt x="14917" y="8950"/>
                  </a:lnTo>
                  <a:cubicBezTo>
                    <a:pt x="14917" y="8665"/>
                    <a:pt x="14727" y="8316"/>
                    <a:pt x="14505" y="8190"/>
                  </a:cubicBezTo>
                  <a:lnTo>
                    <a:pt x="412" y="51"/>
                  </a:lnTo>
                  <a:cubicBezTo>
                    <a:pt x="353" y="17"/>
                    <a:pt x="296" y="1"/>
                    <a:pt x="24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07" name="Google Shape;4107;p38"/>
            <p:cNvSpPr/>
            <p:nvPr/>
          </p:nvSpPr>
          <p:spPr>
            <a:xfrm>
              <a:off x="1660569" y="2536847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08" name="Google Shape;4108;p38"/>
            <p:cNvSpPr/>
            <p:nvPr/>
          </p:nvSpPr>
          <p:spPr>
            <a:xfrm>
              <a:off x="1660569" y="2563737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09" name="Google Shape;4109;p38"/>
            <p:cNvSpPr/>
            <p:nvPr/>
          </p:nvSpPr>
          <p:spPr>
            <a:xfrm>
              <a:off x="1660569" y="258961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10" name="Google Shape;4110;p38"/>
            <p:cNvSpPr/>
            <p:nvPr/>
          </p:nvSpPr>
          <p:spPr>
            <a:xfrm>
              <a:off x="1967886" y="2738077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0"/>
                  </a:moveTo>
                  <a:cubicBezTo>
                    <a:pt x="174" y="0"/>
                    <a:pt x="149" y="6"/>
                    <a:pt x="127" y="17"/>
                  </a:cubicBezTo>
                  <a:cubicBezTo>
                    <a:pt x="1" y="112"/>
                    <a:pt x="1" y="365"/>
                    <a:pt x="127" y="587"/>
                  </a:cubicBezTo>
                  <a:cubicBezTo>
                    <a:pt x="225" y="758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3"/>
                    <a:pt x="602" y="302"/>
                  </a:cubicBezTo>
                  <a:cubicBezTo>
                    <a:pt x="498" y="119"/>
                    <a:pt x="328" y="0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11" name="Google Shape;4111;p38"/>
            <p:cNvSpPr/>
            <p:nvPr/>
          </p:nvSpPr>
          <p:spPr>
            <a:xfrm>
              <a:off x="2017549" y="2766371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193" y="0"/>
                  </a:moveTo>
                  <a:cubicBezTo>
                    <a:pt x="86" y="0"/>
                    <a:pt x="1" y="88"/>
                    <a:pt x="1" y="228"/>
                  </a:cubicBezTo>
                  <a:cubicBezTo>
                    <a:pt x="1" y="449"/>
                    <a:pt x="159" y="703"/>
                    <a:pt x="317" y="829"/>
                  </a:cubicBezTo>
                  <a:cubicBezTo>
                    <a:pt x="368" y="855"/>
                    <a:pt x="417" y="867"/>
                    <a:pt x="461" y="867"/>
                  </a:cubicBezTo>
                  <a:cubicBezTo>
                    <a:pt x="581" y="867"/>
                    <a:pt x="666" y="778"/>
                    <a:pt x="666" y="639"/>
                  </a:cubicBezTo>
                  <a:cubicBezTo>
                    <a:pt x="666" y="418"/>
                    <a:pt x="507" y="164"/>
                    <a:pt x="317" y="38"/>
                  </a:cubicBezTo>
                  <a:cubicBezTo>
                    <a:pt x="275" y="12"/>
                    <a:pt x="233" y="0"/>
                    <a:pt x="19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12" name="Google Shape;4112;p38"/>
            <p:cNvSpPr/>
            <p:nvPr/>
          </p:nvSpPr>
          <p:spPr>
            <a:xfrm>
              <a:off x="2064107" y="2793947"/>
              <a:ext cx="23851" cy="28098"/>
            </a:xfrm>
            <a:custGeom>
              <a:avLst/>
              <a:gdLst/>
              <a:ahLst/>
              <a:cxnLst/>
              <a:rect l="l" t="t" r="r" b="b"/>
              <a:pathLst>
                <a:path w="730" h="860" extrusionOk="0">
                  <a:moveTo>
                    <a:pt x="201" y="1"/>
                  </a:moveTo>
                  <a:cubicBezTo>
                    <a:pt x="175" y="1"/>
                    <a:pt x="150" y="6"/>
                    <a:pt x="128" y="17"/>
                  </a:cubicBezTo>
                  <a:cubicBezTo>
                    <a:pt x="1" y="80"/>
                    <a:pt x="1" y="334"/>
                    <a:pt x="128" y="555"/>
                  </a:cubicBezTo>
                  <a:cubicBezTo>
                    <a:pt x="229" y="758"/>
                    <a:pt x="391" y="859"/>
                    <a:pt x="517" y="859"/>
                  </a:cubicBezTo>
                  <a:cubicBezTo>
                    <a:pt x="548" y="859"/>
                    <a:pt x="577" y="853"/>
                    <a:pt x="603" y="840"/>
                  </a:cubicBezTo>
                  <a:cubicBezTo>
                    <a:pt x="729" y="777"/>
                    <a:pt x="729" y="524"/>
                    <a:pt x="603" y="302"/>
                  </a:cubicBezTo>
                  <a:cubicBezTo>
                    <a:pt x="498" y="119"/>
                    <a:pt x="329" y="1"/>
                    <a:pt x="20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13" name="Google Shape;4113;p38"/>
            <p:cNvSpPr/>
            <p:nvPr/>
          </p:nvSpPr>
          <p:spPr>
            <a:xfrm>
              <a:off x="1636783" y="2638524"/>
              <a:ext cx="487376" cy="387496"/>
            </a:xfrm>
            <a:custGeom>
              <a:avLst/>
              <a:gdLst/>
              <a:ahLst/>
              <a:cxnLst/>
              <a:rect l="l" t="t" r="r" b="b"/>
              <a:pathLst>
                <a:path w="14917" h="11860" extrusionOk="0">
                  <a:moveTo>
                    <a:pt x="230" y="0"/>
                  </a:moveTo>
                  <a:cubicBezTo>
                    <a:pt x="96" y="0"/>
                    <a:pt x="1" y="107"/>
                    <a:pt x="1" y="309"/>
                  </a:cubicBezTo>
                  <a:lnTo>
                    <a:pt x="1" y="2937"/>
                  </a:lnTo>
                  <a:cubicBezTo>
                    <a:pt x="1" y="3190"/>
                    <a:pt x="191" y="3539"/>
                    <a:pt x="412" y="3666"/>
                  </a:cubicBezTo>
                  <a:lnTo>
                    <a:pt x="14505" y="11804"/>
                  </a:lnTo>
                  <a:cubicBezTo>
                    <a:pt x="14570" y="11841"/>
                    <a:pt x="14632" y="11859"/>
                    <a:pt x="14687" y="11859"/>
                  </a:cubicBezTo>
                  <a:cubicBezTo>
                    <a:pt x="14821" y="11859"/>
                    <a:pt x="14917" y="11753"/>
                    <a:pt x="14917" y="11551"/>
                  </a:cubicBezTo>
                  <a:lnTo>
                    <a:pt x="14917" y="8923"/>
                  </a:lnTo>
                  <a:cubicBezTo>
                    <a:pt x="14917" y="8669"/>
                    <a:pt x="14727" y="8321"/>
                    <a:pt x="14505" y="8194"/>
                  </a:cubicBezTo>
                  <a:lnTo>
                    <a:pt x="412" y="55"/>
                  </a:lnTo>
                  <a:cubicBezTo>
                    <a:pt x="348" y="18"/>
                    <a:pt x="286" y="0"/>
                    <a:pt x="23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14" name="Google Shape;4114;p38"/>
            <p:cNvSpPr/>
            <p:nvPr/>
          </p:nvSpPr>
          <p:spPr>
            <a:xfrm>
              <a:off x="1660569" y="2675477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15" name="Google Shape;4115;p38"/>
            <p:cNvSpPr/>
            <p:nvPr/>
          </p:nvSpPr>
          <p:spPr>
            <a:xfrm>
              <a:off x="1660569" y="270135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16" name="Google Shape;4116;p38"/>
            <p:cNvSpPr/>
            <p:nvPr/>
          </p:nvSpPr>
          <p:spPr>
            <a:xfrm>
              <a:off x="1660569" y="272827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17" name="Google Shape;4117;p38"/>
            <p:cNvSpPr/>
            <p:nvPr/>
          </p:nvSpPr>
          <p:spPr>
            <a:xfrm>
              <a:off x="1967886" y="2876739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01" y="0"/>
                  </a:moveTo>
                  <a:cubicBezTo>
                    <a:pt x="174" y="0"/>
                    <a:pt x="149" y="5"/>
                    <a:pt x="127" y="16"/>
                  </a:cubicBezTo>
                  <a:cubicBezTo>
                    <a:pt x="1" y="111"/>
                    <a:pt x="1" y="333"/>
                    <a:pt x="127" y="586"/>
                  </a:cubicBezTo>
                  <a:cubicBezTo>
                    <a:pt x="225" y="757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6"/>
                    <a:pt x="729" y="523"/>
                    <a:pt x="602" y="301"/>
                  </a:cubicBezTo>
                  <a:cubicBezTo>
                    <a:pt x="498" y="118"/>
                    <a:pt x="328" y="0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18" name="Google Shape;4118;p38"/>
            <p:cNvSpPr/>
            <p:nvPr/>
          </p:nvSpPr>
          <p:spPr>
            <a:xfrm>
              <a:off x="2017549" y="2904837"/>
              <a:ext cx="21760" cy="28098"/>
            </a:xfrm>
            <a:custGeom>
              <a:avLst/>
              <a:gdLst/>
              <a:ahLst/>
              <a:cxnLst/>
              <a:rect l="l" t="t" r="r" b="b"/>
              <a:pathLst>
                <a:path w="666" h="860" extrusionOk="0">
                  <a:moveTo>
                    <a:pt x="179" y="0"/>
                  </a:moveTo>
                  <a:cubicBezTo>
                    <a:pt x="78" y="0"/>
                    <a:pt x="1" y="78"/>
                    <a:pt x="1" y="233"/>
                  </a:cubicBezTo>
                  <a:cubicBezTo>
                    <a:pt x="1" y="455"/>
                    <a:pt x="159" y="708"/>
                    <a:pt x="317" y="803"/>
                  </a:cubicBezTo>
                  <a:cubicBezTo>
                    <a:pt x="376" y="842"/>
                    <a:pt x="431" y="860"/>
                    <a:pt x="479" y="860"/>
                  </a:cubicBezTo>
                  <a:cubicBezTo>
                    <a:pt x="589" y="860"/>
                    <a:pt x="666" y="767"/>
                    <a:pt x="666" y="613"/>
                  </a:cubicBezTo>
                  <a:cubicBezTo>
                    <a:pt x="666" y="392"/>
                    <a:pt x="507" y="138"/>
                    <a:pt x="317" y="43"/>
                  </a:cubicBezTo>
                  <a:cubicBezTo>
                    <a:pt x="270" y="15"/>
                    <a:pt x="222" y="0"/>
                    <a:pt x="179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19" name="Google Shape;4119;p38"/>
            <p:cNvSpPr/>
            <p:nvPr/>
          </p:nvSpPr>
          <p:spPr>
            <a:xfrm>
              <a:off x="2064107" y="2932086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7" y="1"/>
                  </a:moveTo>
                  <a:cubicBezTo>
                    <a:pt x="191" y="1"/>
                    <a:pt x="157" y="11"/>
                    <a:pt x="128" y="33"/>
                  </a:cubicBezTo>
                  <a:cubicBezTo>
                    <a:pt x="1" y="96"/>
                    <a:pt x="1" y="349"/>
                    <a:pt x="128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6" y="872"/>
                    <a:pt x="580" y="867"/>
                    <a:pt x="603" y="856"/>
                  </a:cubicBezTo>
                  <a:cubicBezTo>
                    <a:pt x="729" y="761"/>
                    <a:pt x="729" y="539"/>
                    <a:pt x="603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20" name="Google Shape;4120;p38"/>
            <p:cNvSpPr/>
            <p:nvPr/>
          </p:nvSpPr>
          <p:spPr>
            <a:xfrm>
              <a:off x="1636783" y="2776696"/>
              <a:ext cx="487376" cy="387986"/>
            </a:xfrm>
            <a:custGeom>
              <a:avLst/>
              <a:gdLst/>
              <a:ahLst/>
              <a:cxnLst/>
              <a:rect l="l" t="t" r="r" b="b"/>
              <a:pathLst>
                <a:path w="14917" h="11875" extrusionOk="0">
                  <a:moveTo>
                    <a:pt x="227" y="1"/>
                  </a:moveTo>
                  <a:cubicBezTo>
                    <a:pt x="94" y="1"/>
                    <a:pt x="1" y="123"/>
                    <a:pt x="1" y="323"/>
                  </a:cubicBezTo>
                  <a:lnTo>
                    <a:pt x="1" y="2952"/>
                  </a:lnTo>
                  <a:cubicBezTo>
                    <a:pt x="1" y="3205"/>
                    <a:pt x="191" y="3553"/>
                    <a:pt x="412" y="3680"/>
                  </a:cubicBezTo>
                  <a:lnTo>
                    <a:pt x="14505" y="11819"/>
                  </a:lnTo>
                  <a:cubicBezTo>
                    <a:pt x="14570" y="11856"/>
                    <a:pt x="14632" y="11874"/>
                    <a:pt x="14687" y="11874"/>
                  </a:cubicBezTo>
                  <a:cubicBezTo>
                    <a:pt x="14821" y="11874"/>
                    <a:pt x="14917" y="11768"/>
                    <a:pt x="14917" y="11566"/>
                  </a:cubicBezTo>
                  <a:lnTo>
                    <a:pt x="14917" y="8937"/>
                  </a:lnTo>
                  <a:cubicBezTo>
                    <a:pt x="14917" y="8652"/>
                    <a:pt x="14727" y="8335"/>
                    <a:pt x="14505" y="8177"/>
                  </a:cubicBezTo>
                  <a:lnTo>
                    <a:pt x="412" y="70"/>
                  </a:lnTo>
                  <a:cubicBezTo>
                    <a:pt x="346" y="23"/>
                    <a:pt x="283" y="1"/>
                    <a:pt x="22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21" name="Google Shape;4121;p38"/>
            <p:cNvSpPr/>
            <p:nvPr/>
          </p:nvSpPr>
          <p:spPr>
            <a:xfrm>
              <a:off x="1660569" y="2814139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22" name="Google Shape;4122;p38"/>
            <p:cNvSpPr/>
            <p:nvPr/>
          </p:nvSpPr>
          <p:spPr>
            <a:xfrm>
              <a:off x="1660569" y="284001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23" name="Google Shape;4123;p38"/>
            <p:cNvSpPr/>
            <p:nvPr/>
          </p:nvSpPr>
          <p:spPr>
            <a:xfrm>
              <a:off x="1660569" y="286690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24" name="Google Shape;4124;p38"/>
            <p:cNvSpPr/>
            <p:nvPr/>
          </p:nvSpPr>
          <p:spPr>
            <a:xfrm>
              <a:off x="1967886" y="3015303"/>
              <a:ext cx="23818" cy="28066"/>
            </a:xfrm>
            <a:custGeom>
              <a:avLst/>
              <a:gdLst/>
              <a:ahLst/>
              <a:cxnLst/>
              <a:rect l="l" t="t" r="r" b="b"/>
              <a:pathLst>
                <a:path w="729" h="859" extrusionOk="0">
                  <a:moveTo>
                    <a:pt x="213" y="0"/>
                  </a:moveTo>
                  <a:cubicBezTo>
                    <a:pt x="182" y="0"/>
                    <a:pt x="153" y="6"/>
                    <a:pt x="127" y="19"/>
                  </a:cubicBezTo>
                  <a:cubicBezTo>
                    <a:pt x="1" y="82"/>
                    <a:pt x="1" y="336"/>
                    <a:pt x="127" y="557"/>
                  </a:cubicBezTo>
                  <a:cubicBezTo>
                    <a:pt x="232" y="740"/>
                    <a:pt x="401" y="859"/>
                    <a:pt x="528" y="859"/>
                  </a:cubicBezTo>
                  <a:cubicBezTo>
                    <a:pt x="555" y="859"/>
                    <a:pt x="580" y="853"/>
                    <a:pt x="602" y="842"/>
                  </a:cubicBezTo>
                  <a:cubicBezTo>
                    <a:pt x="729" y="779"/>
                    <a:pt x="729" y="526"/>
                    <a:pt x="602" y="304"/>
                  </a:cubicBezTo>
                  <a:cubicBezTo>
                    <a:pt x="501" y="101"/>
                    <a:pt x="339" y="0"/>
                    <a:pt x="2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25" name="Google Shape;4125;p38"/>
            <p:cNvSpPr/>
            <p:nvPr/>
          </p:nvSpPr>
          <p:spPr>
            <a:xfrm>
              <a:off x="2016536" y="3042813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5"/>
                    <a:pt x="0" y="349"/>
                    <a:pt x="127" y="570"/>
                  </a:cubicBezTo>
                  <a:cubicBezTo>
                    <a:pt x="231" y="754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8" y="760"/>
                    <a:pt x="728" y="539"/>
                    <a:pt x="602" y="285"/>
                  </a:cubicBezTo>
                  <a:cubicBezTo>
                    <a:pt x="504" y="115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26" name="Google Shape;4126;p38"/>
            <p:cNvSpPr/>
            <p:nvPr/>
          </p:nvSpPr>
          <p:spPr>
            <a:xfrm>
              <a:off x="2065152" y="3070585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209" y="0"/>
                  </a:moveTo>
                  <a:cubicBezTo>
                    <a:pt x="87" y="0"/>
                    <a:pt x="1" y="95"/>
                    <a:pt x="1" y="259"/>
                  </a:cubicBezTo>
                  <a:cubicBezTo>
                    <a:pt x="1" y="449"/>
                    <a:pt x="159" y="734"/>
                    <a:pt x="349" y="829"/>
                  </a:cubicBezTo>
                  <a:cubicBezTo>
                    <a:pt x="406" y="857"/>
                    <a:pt x="457" y="872"/>
                    <a:pt x="501" y="872"/>
                  </a:cubicBezTo>
                  <a:cubicBezTo>
                    <a:pt x="603" y="872"/>
                    <a:pt x="666" y="794"/>
                    <a:pt x="666" y="639"/>
                  </a:cubicBezTo>
                  <a:cubicBezTo>
                    <a:pt x="666" y="417"/>
                    <a:pt x="539" y="164"/>
                    <a:pt x="349" y="37"/>
                  </a:cubicBezTo>
                  <a:cubicBezTo>
                    <a:pt x="299" y="12"/>
                    <a:pt x="252" y="0"/>
                    <a:pt x="20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27" name="Google Shape;4127;p38"/>
            <p:cNvSpPr/>
            <p:nvPr/>
          </p:nvSpPr>
          <p:spPr>
            <a:xfrm>
              <a:off x="1636783" y="2915325"/>
              <a:ext cx="487376" cy="387823"/>
            </a:xfrm>
            <a:custGeom>
              <a:avLst/>
              <a:gdLst/>
              <a:ahLst/>
              <a:cxnLst/>
              <a:rect l="l" t="t" r="r" b="b"/>
              <a:pathLst>
                <a:path w="14917" h="11870" extrusionOk="0">
                  <a:moveTo>
                    <a:pt x="224" y="1"/>
                  </a:moveTo>
                  <a:cubicBezTo>
                    <a:pt x="93" y="1"/>
                    <a:pt x="1" y="116"/>
                    <a:pt x="1" y="292"/>
                  </a:cubicBezTo>
                  <a:lnTo>
                    <a:pt x="1" y="2921"/>
                  </a:lnTo>
                  <a:cubicBezTo>
                    <a:pt x="1" y="3206"/>
                    <a:pt x="191" y="3554"/>
                    <a:pt x="412" y="3681"/>
                  </a:cubicBezTo>
                  <a:lnTo>
                    <a:pt x="14505" y="11820"/>
                  </a:lnTo>
                  <a:cubicBezTo>
                    <a:pt x="14564" y="11854"/>
                    <a:pt x="14621" y="11869"/>
                    <a:pt x="14673" y="11869"/>
                  </a:cubicBezTo>
                  <a:cubicBezTo>
                    <a:pt x="14815" y="11869"/>
                    <a:pt x="14917" y="11752"/>
                    <a:pt x="14917" y="11566"/>
                  </a:cubicBezTo>
                  <a:lnTo>
                    <a:pt x="14917" y="8938"/>
                  </a:lnTo>
                  <a:cubicBezTo>
                    <a:pt x="14917" y="8653"/>
                    <a:pt x="14727" y="8336"/>
                    <a:pt x="14505" y="8178"/>
                  </a:cubicBezTo>
                  <a:lnTo>
                    <a:pt x="412" y="71"/>
                  </a:lnTo>
                  <a:cubicBezTo>
                    <a:pt x="345" y="22"/>
                    <a:pt x="281" y="1"/>
                    <a:pt x="22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28" name="Google Shape;4128;p38"/>
            <p:cNvSpPr/>
            <p:nvPr/>
          </p:nvSpPr>
          <p:spPr>
            <a:xfrm>
              <a:off x="1660569" y="295175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29" name="Google Shape;4129;p38"/>
            <p:cNvSpPr/>
            <p:nvPr/>
          </p:nvSpPr>
          <p:spPr>
            <a:xfrm>
              <a:off x="1660569" y="2978645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30" name="Google Shape;4130;p38"/>
            <p:cNvSpPr/>
            <p:nvPr/>
          </p:nvSpPr>
          <p:spPr>
            <a:xfrm>
              <a:off x="1660569" y="300452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31" name="Google Shape;4131;p38"/>
            <p:cNvSpPr/>
            <p:nvPr/>
          </p:nvSpPr>
          <p:spPr>
            <a:xfrm>
              <a:off x="1968932" y="3153737"/>
              <a:ext cx="22773" cy="28131"/>
            </a:xfrm>
            <a:custGeom>
              <a:avLst/>
              <a:gdLst/>
              <a:ahLst/>
              <a:cxnLst/>
              <a:rect l="l" t="t" r="r" b="b"/>
              <a:pathLst>
                <a:path w="697" h="861" extrusionOk="0">
                  <a:moveTo>
                    <a:pt x="187" y="1"/>
                  </a:moveTo>
                  <a:cubicBezTo>
                    <a:pt x="77" y="1"/>
                    <a:pt x="0" y="93"/>
                    <a:pt x="0" y="247"/>
                  </a:cubicBezTo>
                  <a:cubicBezTo>
                    <a:pt x="0" y="437"/>
                    <a:pt x="159" y="722"/>
                    <a:pt x="349" y="817"/>
                  </a:cubicBezTo>
                  <a:cubicBezTo>
                    <a:pt x="406" y="846"/>
                    <a:pt x="460" y="860"/>
                    <a:pt x="508" y="860"/>
                  </a:cubicBezTo>
                  <a:cubicBezTo>
                    <a:pt x="619" y="860"/>
                    <a:pt x="697" y="783"/>
                    <a:pt x="697" y="627"/>
                  </a:cubicBezTo>
                  <a:cubicBezTo>
                    <a:pt x="697" y="406"/>
                    <a:pt x="539" y="152"/>
                    <a:pt x="349" y="57"/>
                  </a:cubicBezTo>
                  <a:cubicBezTo>
                    <a:pt x="291" y="19"/>
                    <a:pt x="235" y="1"/>
                    <a:pt x="1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32" name="Google Shape;4132;p38"/>
            <p:cNvSpPr/>
            <p:nvPr/>
          </p:nvSpPr>
          <p:spPr>
            <a:xfrm>
              <a:off x="2016536" y="3181443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27" y="1"/>
                  </a:moveTo>
                  <a:cubicBezTo>
                    <a:pt x="190" y="1"/>
                    <a:pt x="156" y="11"/>
                    <a:pt x="127" y="33"/>
                  </a:cubicBezTo>
                  <a:cubicBezTo>
                    <a:pt x="0" y="96"/>
                    <a:pt x="0" y="349"/>
                    <a:pt x="127" y="571"/>
                  </a:cubicBezTo>
                  <a:cubicBezTo>
                    <a:pt x="231" y="754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8" y="761"/>
                    <a:pt x="728" y="508"/>
                    <a:pt x="602" y="286"/>
                  </a:cubicBezTo>
                  <a:cubicBezTo>
                    <a:pt x="504" y="115"/>
                    <a:pt x="350" y="1"/>
                    <a:pt x="2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33" name="Google Shape;4133;p38"/>
            <p:cNvSpPr/>
            <p:nvPr/>
          </p:nvSpPr>
          <p:spPr>
            <a:xfrm>
              <a:off x="2065152" y="3209051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90" y="0"/>
                  </a:moveTo>
                  <a:cubicBezTo>
                    <a:pt x="78" y="0"/>
                    <a:pt x="1" y="78"/>
                    <a:pt x="1" y="233"/>
                  </a:cubicBezTo>
                  <a:cubicBezTo>
                    <a:pt x="1" y="455"/>
                    <a:pt x="159" y="708"/>
                    <a:pt x="349" y="835"/>
                  </a:cubicBezTo>
                  <a:cubicBezTo>
                    <a:pt x="400" y="860"/>
                    <a:pt x="446" y="872"/>
                    <a:pt x="487" y="872"/>
                  </a:cubicBezTo>
                  <a:cubicBezTo>
                    <a:pt x="598" y="872"/>
                    <a:pt x="666" y="784"/>
                    <a:pt x="666" y="645"/>
                  </a:cubicBezTo>
                  <a:cubicBezTo>
                    <a:pt x="666" y="423"/>
                    <a:pt x="539" y="169"/>
                    <a:pt x="349" y="43"/>
                  </a:cubicBezTo>
                  <a:cubicBezTo>
                    <a:pt x="292" y="14"/>
                    <a:pt x="238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34" name="Google Shape;4134;p38"/>
            <p:cNvSpPr/>
            <p:nvPr/>
          </p:nvSpPr>
          <p:spPr>
            <a:xfrm>
              <a:off x="1636783" y="3053595"/>
              <a:ext cx="487376" cy="387790"/>
            </a:xfrm>
            <a:custGeom>
              <a:avLst/>
              <a:gdLst/>
              <a:ahLst/>
              <a:cxnLst/>
              <a:rect l="l" t="t" r="r" b="b"/>
              <a:pathLst>
                <a:path w="14917" h="11869" extrusionOk="0">
                  <a:moveTo>
                    <a:pt x="244" y="1"/>
                  </a:moveTo>
                  <a:cubicBezTo>
                    <a:pt x="102" y="1"/>
                    <a:pt x="1" y="118"/>
                    <a:pt x="1" y="304"/>
                  </a:cubicBezTo>
                  <a:lnTo>
                    <a:pt x="1" y="2932"/>
                  </a:lnTo>
                  <a:cubicBezTo>
                    <a:pt x="1" y="3217"/>
                    <a:pt x="191" y="3534"/>
                    <a:pt x="412" y="3692"/>
                  </a:cubicBezTo>
                  <a:lnTo>
                    <a:pt x="14505" y="11800"/>
                  </a:lnTo>
                  <a:cubicBezTo>
                    <a:pt x="14571" y="11847"/>
                    <a:pt x="14634" y="11869"/>
                    <a:pt x="14690" y="11869"/>
                  </a:cubicBezTo>
                  <a:cubicBezTo>
                    <a:pt x="14823" y="11869"/>
                    <a:pt x="14917" y="11747"/>
                    <a:pt x="14917" y="11546"/>
                  </a:cubicBezTo>
                  <a:lnTo>
                    <a:pt x="14917" y="8949"/>
                  </a:lnTo>
                  <a:cubicBezTo>
                    <a:pt x="14917" y="8664"/>
                    <a:pt x="14727" y="8316"/>
                    <a:pt x="14505" y="8189"/>
                  </a:cubicBezTo>
                  <a:lnTo>
                    <a:pt x="412" y="50"/>
                  </a:lnTo>
                  <a:cubicBezTo>
                    <a:pt x="353" y="17"/>
                    <a:pt x="296" y="1"/>
                    <a:pt x="24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35" name="Google Shape;4135;p38"/>
            <p:cNvSpPr/>
            <p:nvPr/>
          </p:nvSpPr>
          <p:spPr>
            <a:xfrm>
              <a:off x="1660569" y="3090417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36" name="Google Shape;4136;p38"/>
            <p:cNvSpPr/>
            <p:nvPr/>
          </p:nvSpPr>
          <p:spPr>
            <a:xfrm>
              <a:off x="1660569" y="3117307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37" name="Google Shape;4137;p38"/>
            <p:cNvSpPr/>
            <p:nvPr/>
          </p:nvSpPr>
          <p:spPr>
            <a:xfrm>
              <a:off x="1660569" y="314318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38" name="Google Shape;4138;p38"/>
            <p:cNvSpPr/>
            <p:nvPr/>
          </p:nvSpPr>
          <p:spPr>
            <a:xfrm>
              <a:off x="1967886" y="3291647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01" y="0"/>
                  </a:moveTo>
                  <a:cubicBezTo>
                    <a:pt x="174" y="0"/>
                    <a:pt x="149" y="6"/>
                    <a:pt x="127" y="17"/>
                  </a:cubicBezTo>
                  <a:cubicBezTo>
                    <a:pt x="1" y="112"/>
                    <a:pt x="1" y="365"/>
                    <a:pt x="127" y="587"/>
                  </a:cubicBezTo>
                  <a:cubicBezTo>
                    <a:pt x="225" y="758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3"/>
                    <a:pt x="602" y="302"/>
                  </a:cubicBezTo>
                  <a:cubicBezTo>
                    <a:pt x="498" y="119"/>
                    <a:pt x="328" y="0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39" name="Google Shape;4139;p38"/>
            <p:cNvSpPr/>
            <p:nvPr/>
          </p:nvSpPr>
          <p:spPr>
            <a:xfrm>
              <a:off x="2017549" y="3319746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79" y="1"/>
                  </a:moveTo>
                  <a:cubicBezTo>
                    <a:pt x="78" y="1"/>
                    <a:pt x="1" y="78"/>
                    <a:pt x="1" y="233"/>
                  </a:cubicBezTo>
                  <a:cubicBezTo>
                    <a:pt x="1" y="455"/>
                    <a:pt x="159" y="708"/>
                    <a:pt x="317" y="835"/>
                  </a:cubicBezTo>
                  <a:cubicBezTo>
                    <a:pt x="367" y="860"/>
                    <a:pt x="415" y="872"/>
                    <a:pt x="458" y="872"/>
                  </a:cubicBezTo>
                  <a:cubicBezTo>
                    <a:pt x="579" y="872"/>
                    <a:pt x="666" y="777"/>
                    <a:pt x="666" y="613"/>
                  </a:cubicBezTo>
                  <a:cubicBezTo>
                    <a:pt x="666" y="423"/>
                    <a:pt x="507" y="170"/>
                    <a:pt x="317" y="43"/>
                  </a:cubicBezTo>
                  <a:cubicBezTo>
                    <a:pt x="270" y="15"/>
                    <a:pt x="222" y="1"/>
                    <a:pt x="17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40" name="Google Shape;4140;p38"/>
            <p:cNvSpPr/>
            <p:nvPr/>
          </p:nvSpPr>
          <p:spPr>
            <a:xfrm>
              <a:off x="2064107" y="3347517"/>
              <a:ext cx="23851" cy="28098"/>
            </a:xfrm>
            <a:custGeom>
              <a:avLst/>
              <a:gdLst/>
              <a:ahLst/>
              <a:cxnLst/>
              <a:rect l="l" t="t" r="r" b="b"/>
              <a:pathLst>
                <a:path w="730" h="860" extrusionOk="0">
                  <a:moveTo>
                    <a:pt x="201" y="0"/>
                  </a:moveTo>
                  <a:cubicBezTo>
                    <a:pt x="175" y="0"/>
                    <a:pt x="150" y="6"/>
                    <a:pt x="128" y="17"/>
                  </a:cubicBezTo>
                  <a:cubicBezTo>
                    <a:pt x="1" y="80"/>
                    <a:pt x="1" y="333"/>
                    <a:pt x="128" y="555"/>
                  </a:cubicBezTo>
                  <a:cubicBezTo>
                    <a:pt x="229" y="758"/>
                    <a:pt x="391" y="859"/>
                    <a:pt x="517" y="859"/>
                  </a:cubicBezTo>
                  <a:cubicBezTo>
                    <a:pt x="548" y="859"/>
                    <a:pt x="577" y="853"/>
                    <a:pt x="603" y="840"/>
                  </a:cubicBezTo>
                  <a:cubicBezTo>
                    <a:pt x="729" y="777"/>
                    <a:pt x="729" y="523"/>
                    <a:pt x="603" y="302"/>
                  </a:cubicBezTo>
                  <a:cubicBezTo>
                    <a:pt x="498" y="119"/>
                    <a:pt x="329" y="0"/>
                    <a:pt x="20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41" name="Google Shape;4141;p38"/>
            <p:cNvSpPr/>
            <p:nvPr/>
          </p:nvSpPr>
          <p:spPr>
            <a:xfrm>
              <a:off x="1636783" y="3192094"/>
              <a:ext cx="487376" cy="387496"/>
            </a:xfrm>
            <a:custGeom>
              <a:avLst/>
              <a:gdLst/>
              <a:ahLst/>
              <a:cxnLst/>
              <a:rect l="l" t="t" r="r" b="b"/>
              <a:pathLst>
                <a:path w="14917" h="11860" extrusionOk="0">
                  <a:moveTo>
                    <a:pt x="230" y="0"/>
                  </a:moveTo>
                  <a:cubicBezTo>
                    <a:pt x="96" y="0"/>
                    <a:pt x="1" y="107"/>
                    <a:pt x="1" y="308"/>
                  </a:cubicBezTo>
                  <a:lnTo>
                    <a:pt x="1" y="2937"/>
                  </a:lnTo>
                  <a:cubicBezTo>
                    <a:pt x="1" y="3190"/>
                    <a:pt x="191" y="3539"/>
                    <a:pt x="412" y="3665"/>
                  </a:cubicBezTo>
                  <a:lnTo>
                    <a:pt x="14505" y="11804"/>
                  </a:lnTo>
                  <a:cubicBezTo>
                    <a:pt x="14570" y="11841"/>
                    <a:pt x="14632" y="11859"/>
                    <a:pt x="14687" y="11859"/>
                  </a:cubicBezTo>
                  <a:cubicBezTo>
                    <a:pt x="14821" y="11859"/>
                    <a:pt x="14917" y="11753"/>
                    <a:pt x="14917" y="11551"/>
                  </a:cubicBezTo>
                  <a:lnTo>
                    <a:pt x="14917" y="8922"/>
                  </a:lnTo>
                  <a:cubicBezTo>
                    <a:pt x="14917" y="8669"/>
                    <a:pt x="14727" y="8321"/>
                    <a:pt x="14505" y="8194"/>
                  </a:cubicBezTo>
                  <a:lnTo>
                    <a:pt x="412" y="55"/>
                  </a:lnTo>
                  <a:cubicBezTo>
                    <a:pt x="348" y="18"/>
                    <a:pt x="286" y="0"/>
                    <a:pt x="23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42" name="Google Shape;4142;p38"/>
            <p:cNvSpPr/>
            <p:nvPr/>
          </p:nvSpPr>
          <p:spPr>
            <a:xfrm>
              <a:off x="1660569" y="3229047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43" name="Google Shape;4143;p38"/>
            <p:cNvSpPr/>
            <p:nvPr/>
          </p:nvSpPr>
          <p:spPr>
            <a:xfrm>
              <a:off x="1660569" y="325492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44" name="Google Shape;4144;p38"/>
            <p:cNvSpPr/>
            <p:nvPr/>
          </p:nvSpPr>
          <p:spPr>
            <a:xfrm>
              <a:off x="1660569" y="3281813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45" name="Google Shape;4145;p38"/>
            <p:cNvSpPr/>
            <p:nvPr/>
          </p:nvSpPr>
          <p:spPr>
            <a:xfrm>
              <a:off x="1967886" y="3430277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1" y="112"/>
                    <a:pt x="1" y="334"/>
                    <a:pt x="127" y="587"/>
                  </a:cubicBezTo>
                  <a:cubicBezTo>
                    <a:pt x="225" y="758"/>
                    <a:pt x="379" y="873"/>
                    <a:pt x="502" y="873"/>
                  </a:cubicBezTo>
                  <a:cubicBezTo>
                    <a:pt x="539" y="873"/>
                    <a:pt x="573" y="862"/>
                    <a:pt x="602" y="841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46" name="Google Shape;4146;p38"/>
            <p:cNvSpPr/>
            <p:nvPr/>
          </p:nvSpPr>
          <p:spPr>
            <a:xfrm>
              <a:off x="2017549" y="3457950"/>
              <a:ext cx="21760" cy="28556"/>
            </a:xfrm>
            <a:custGeom>
              <a:avLst/>
              <a:gdLst/>
              <a:ahLst/>
              <a:cxnLst/>
              <a:rect l="l" t="t" r="r" b="b"/>
              <a:pathLst>
                <a:path w="666" h="874" extrusionOk="0">
                  <a:moveTo>
                    <a:pt x="177" y="0"/>
                  </a:moveTo>
                  <a:cubicBezTo>
                    <a:pt x="77" y="0"/>
                    <a:pt x="1" y="93"/>
                    <a:pt x="1" y="247"/>
                  </a:cubicBezTo>
                  <a:cubicBezTo>
                    <a:pt x="1" y="469"/>
                    <a:pt x="159" y="722"/>
                    <a:pt x="317" y="817"/>
                  </a:cubicBezTo>
                  <a:cubicBezTo>
                    <a:pt x="376" y="856"/>
                    <a:pt x="431" y="874"/>
                    <a:pt x="479" y="874"/>
                  </a:cubicBezTo>
                  <a:cubicBezTo>
                    <a:pt x="589" y="874"/>
                    <a:pt x="666" y="781"/>
                    <a:pt x="666" y="627"/>
                  </a:cubicBezTo>
                  <a:cubicBezTo>
                    <a:pt x="666" y="405"/>
                    <a:pt x="507" y="152"/>
                    <a:pt x="317" y="57"/>
                  </a:cubicBezTo>
                  <a:cubicBezTo>
                    <a:pt x="269" y="18"/>
                    <a:pt x="221" y="0"/>
                    <a:pt x="17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47" name="Google Shape;4147;p38"/>
            <p:cNvSpPr/>
            <p:nvPr/>
          </p:nvSpPr>
          <p:spPr>
            <a:xfrm>
              <a:off x="2064107" y="3485657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7" y="0"/>
                  </a:moveTo>
                  <a:cubicBezTo>
                    <a:pt x="191" y="0"/>
                    <a:pt x="157" y="11"/>
                    <a:pt x="128" y="32"/>
                  </a:cubicBezTo>
                  <a:cubicBezTo>
                    <a:pt x="1" y="96"/>
                    <a:pt x="1" y="349"/>
                    <a:pt x="128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6" y="872"/>
                    <a:pt x="580" y="867"/>
                    <a:pt x="603" y="856"/>
                  </a:cubicBezTo>
                  <a:cubicBezTo>
                    <a:pt x="729" y="761"/>
                    <a:pt x="729" y="539"/>
                    <a:pt x="603" y="286"/>
                  </a:cubicBezTo>
                  <a:cubicBezTo>
                    <a:pt x="505" y="115"/>
                    <a:pt x="351" y="0"/>
                    <a:pt x="2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48" name="Google Shape;4148;p38"/>
            <p:cNvSpPr/>
            <p:nvPr/>
          </p:nvSpPr>
          <p:spPr>
            <a:xfrm>
              <a:off x="1636783" y="3330266"/>
              <a:ext cx="487376" cy="387953"/>
            </a:xfrm>
            <a:custGeom>
              <a:avLst/>
              <a:gdLst/>
              <a:ahLst/>
              <a:cxnLst/>
              <a:rect l="l" t="t" r="r" b="b"/>
              <a:pathLst>
                <a:path w="14917" h="11874" extrusionOk="0">
                  <a:moveTo>
                    <a:pt x="227" y="1"/>
                  </a:moveTo>
                  <a:cubicBezTo>
                    <a:pt x="94" y="1"/>
                    <a:pt x="1" y="123"/>
                    <a:pt x="1" y="323"/>
                  </a:cubicBezTo>
                  <a:lnTo>
                    <a:pt x="1" y="2952"/>
                  </a:lnTo>
                  <a:cubicBezTo>
                    <a:pt x="1" y="3205"/>
                    <a:pt x="191" y="3553"/>
                    <a:pt x="412" y="3680"/>
                  </a:cubicBezTo>
                  <a:lnTo>
                    <a:pt x="14505" y="11819"/>
                  </a:lnTo>
                  <a:cubicBezTo>
                    <a:pt x="14570" y="11856"/>
                    <a:pt x="14632" y="11874"/>
                    <a:pt x="14687" y="11874"/>
                  </a:cubicBezTo>
                  <a:cubicBezTo>
                    <a:pt x="14821" y="11874"/>
                    <a:pt x="14917" y="11767"/>
                    <a:pt x="14917" y="11566"/>
                  </a:cubicBezTo>
                  <a:lnTo>
                    <a:pt x="14917" y="8937"/>
                  </a:lnTo>
                  <a:cubicBezTo>
                    <a:pt x="14917" y="8652"/>
                    <a:pt x="14727" y="8335"/>
                    <a:pt x="14505" y="8177"/>
                  </a:cubicBezTo>
                  <a:lnTo>
                    <a:pt x="412" y="70"/>
                  </a:lnTo>
                  <a:cubicBezTo>
                    <a:pt x="346" y="23"/>
                    <a:pt x="283" y="1"/>
                    <a:pt x="22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49" name="Google Shape;4149;p38"/>
            <p:cNvSpPr/>
            <p:nvPr/>
          </p:nvSpPr>
          <p:spPr>
            <a:xfrm>
              <a:off x="1660569" y="3367709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50" name="Google Shape;4150;p38"/>
            <p:cNvSpPr/>
            <p:nvPr/>
          </p:nvSpPr>
          <p:spPr>
            <a:xfrm>
              <a:off x="1660569" y="339358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51" name="Google Shape;4151;p38"/>
            <p:cNvSpPr/>
            <p:nvPr/>
          </p:nvSpPr>
          <p:spPr>
            <a:xfrm>
              <a:off x="1660569" y="342047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52" name="Google Shape;4152;p38"/>
            <p:cNvSpPr/>
            <p:nvPr/>
          </p:nvSpPr>
          <p:spPr>
            <a:xfrm>
              <a:off x="1967886" y="3568841"/>
              <a:ext cx="23818" cy="28098"/>
            </a:xfrm>
            <a:custGeom>
              <a:avLst/>
              <a:gdLst/>
              <a:ahLst/>
              <a:cxnLst/>
              <a:rect l="l" t="t" r="r" b="b"/>
              <a:pathLst>
                <a:path w="729" h="860" extrusionOk="0">
                  <a:moveTo>
                    <a:pt x="213" y="1"/>
                  </a:moveTo>
                  <a:cubicBezTo>
                    <a:pt x="182" y="1"/>
                    <a:pt x="153" y="7"/>
                    <a:pt x="127" y="20"/>
                  </a:cubicBezTo>
                  <a:cubicBezTo>
                    <a:pt x="1" y="83"/>
                    <a:pt x="1" y="337"/>
                    <a:pt x="127" y="558"/>
                  </a:cubicBezTo>
                  <a:cubicBezTo>
                    <a:pt x="232" y="741"/>
                    <a:pt x="401" y="860"/>
                    <a:pt x="528" y="860"/>
                  </a:cubicBezTo>
                  <a:cubicBezTo>
                    <a:pt x="555" y="860"/>
                    <a:pt x="580" y="854"/>
                    <a:pt x="602" y="843"/>
                  </a:cubicBezTo>
                  <a:cubicBezTo>
                    <a:pt x="729" y="780"/>
                    <a:pt x="729" y="527"/>
                    <a:pt x="602" y="305"/>
                  </a:cubicBezTo>
                  <a:cubicBezTo>
                    <a:pt x="501" y="102"/>
                    <a:pt x="339" y="1"/>
                    <a:pt x="2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53" name="Google Shape;4153;p38"/>
            <p:cNvSpPr/>
            <p:nvPr/>
          </p:nvSpPr>
          <p:spPr>
            <a:xfrm>
              <a:off x="2016536" y="3596384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5"/>
                    <a:pt x="0" y="349"/>
                    <a:pt x="127" y="570"/>
                  </a:cubicBezTo>
                  <a:cubicBezTo>
                    <a:pt x="231" y="753"/>
                    <a:pt x="401" y="872"/>
                    <a:pt x="528" y="872"/>
                  </a:cubicBezTo>
                  <a:cubicBezTo>
                    <a:pt x="555" y="872"/>
                    <a:pt x="580" y="866"/>
                    <a:pt x="602" y="855"/>
                  </a:cubicBezTo>
                  <a:cubicBezTo>
                    <a:pt x="728" y="760"/>
                    <a:pt x="728" y="539"/>
                    <a:pt x="602" y="285"/>
                  </a:cubicBezTo>
                  <a:cubicBezTo>
                    <a:pt x="504" y="114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54" name="Google Shape;4154;p38"/>
            <p:cNvSpPr/>
            <p:nvPr/>
          </p:nvSpPr>
          <p:spPr>
            <a:xfrm>
              <a:off x="2065152" y="3624123"/>
              <a:ext cx="21760" cy="28523"/>
            </a:xfrm>
            <a:custGeom>
              <a:avLst/>
              <a:gdLst/>
              <a:ahLst/>
              <a:cxnLst/>
              <a:rect l="l" t="t" r="r" b="b"/>
              <a:pathLst>
                <a:path w="666" h="873" extrusionOk="0">
                  <a:moveTo>
                    <a:pt x="205" y="1"/>
                  </a:moveTo>
                  <a:cubicBezTo>
                    <a:pt x="85" y="1"/>
                    <a:pt x="1" y="89"/>
                    <a:pt x="1" y="228"/>
                  </a:cubicBezTo>
                  <a:cubicBezTo>
                    <a:pt x="1" y="450"/>
                    <a:pt x="159" y="735"/>
                    <a:pt x="349" y="830"/>
                  </a:cubicBezTo>
                  <a:cubicBezTo>
                    <a:pt x="406" y="858"/>
                    <a:pt x="457" y="873"/>
                    <a:pt x="501" y="873"/>
                  </a:cubicBezTo>
                  <a:cubicBezTo>
                    <a:pt x="603" y="873"/>
                    <a:pt x="666" y="795"/>
                    <a:pt x="666" y="640"/>
                  </a:cubicBezTo>
                  <a:cubicBezTo>
                    <a:pt x="666" y="418"/>
                    <a:pt x="539" y="165"/>
                    <a:pt x="349" y="38"/>
                  </a:cubicBezTo>
                  <a:cubicBezTo>
                    <a:pt x="298" y="13"/>
                    <a:pt x="249" y="1"/>
                    <a:pt x="20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55" name="Google Shape;4155;p38"/>
            <p:cNvSpPr/>
            <p:nvPr/>
          </p:nvSpPr>
          <p:spPr>
            <a:xfrm>
              <a:off x="1636783" y="3468896"/>
              <a:ext cx="487376" cy="387823"/>
            </a:xfrm>
            <a:custGeom>
              <a:avLst/>
              <a:gdLst/>
              <a:ahLst/>
              <a:cxnLst/>
              <a:rect l="l" t="t" r="r" b="b"/>
              <a:pathLst>
                <a:path w="14917" h="11870" extrusionOk="0">
                  <a:moveTo>
                    <a:pt x="224" y="1"/>
                  </a:moveTo>
                  <a:cubicBezTo>
                    <a:pt x="93" y="1"/>
                    <a:pt x="1" y="116"/>
                    <a:pt x="1" y="292"/>
                  </a:cubicBezTo>
                  <a:lnTo>
                    <a:pt x="1" y="2921"/>
                  </a:lnTo>
                  <a:cubicBezTo>
                    <a:pt x="1" y="3206"/>
                    <a:pt x="191" y="3522"/>
                    <a:pt x="412" y="3681"/>
                  </a:cubicBezTo>
                  <a:lnTo>
                    <a:pt x="14505" y="11820"/>
                  </a:lnTo>
                  <a:cubicBezTo>
                    <a:pt x="14564" y="11853"/>
                    <a:pt x="14621" y="11869"/>
                    <a:pt x="14673" y="11869"/>
                  </a:cubicBezTo>
                  <a:cubicBezTo>
                    <a:pt x="14815" y="11869"/>
                    <a:pt x="14917" y="11752"/>
                    <a:pt x="14917" y="11566"/>
                  </a:cubicBezTo>
                  <a:lnTo>
                    <a:pt x="14917" y="8938"/>
                  </a:lnTo>
                  <a:cubicBezTo>
                    <a:pt x="14917" y="8653"/>
                    <a:pt x="14727" y="8336"/>
                    <a:pt x="14505" y="8178"/>
                  </a:cubicBezTo>
                  <a:lnTo>
                    <a:pt x="412" y="70"/>
                  </a:lnTo>
                  <a:cubicBezTo>
                    <a:pt x="345" y="22"/>
                    <a:pt x="281" y="1"/>
                    <a:pt x="22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56" name="Google Shape;4156;p38"/>
            <p:cNvSpPr/>
            <p:nvPr/>
          </p:nvSpPr>
          <p:spPr>
            <a:xfrm>
              <a:off x="1660569" y="350532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57" name="Google Shape;4157;p38"/>
            <p:cNvSpPr/>
            <p:nvPr/>
          </p:nvSpPr>
          <p:spPr>
            <a:xfrm>
              <a:off x="1660569" y="3532215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58" name="Google Shape;4158;p38"/>
            <p:cNvSpPr/>
            <p:nvPr/>
          </p:nvSpPr>
          <p:spPr>
            <a:xfrm>
              <a:off x="1660569" y="355809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59" name="Google Shape;4159;p38"/>
            <p:cNvSpPr/>
            <p:nvPr/>
          </p:nvSpPr>
          <p:spPr>
            <a:xfrm>
              <a:off x="1968932" y="3706915"/>
              <a:ext cx="22773" cy="28523"/>
            </a:xfrm>
            <a:custGeom>
              <a:avLst/>
              <a:gdLst/>
              <a:ahLst/>
              <a:cxnLst/>
              <a:rect l="l" t="t" r="r" b="b"/>
              <a:pathLst>
                <a:path w="697" h="873" extrusionOk="0">
                  <a:moveTo>
                    <a:pt x="208" y="1"/>
                  </a:moveTo>
                  <a:cubicBezTo>
                    <a:pt x="87" y="1"/>
                    <a:pt x="0" y="95"/>
                    <a:pt x="0" y="259"/>
                  </a:cubicBezTo>
                  <a:cubicBezTo>
                    <a:pt x="0" y="449"/>
                    <a:pt x="159" y="734"/>
                    <a:pt x="349" y="829"/>
                  </a:cubicBezTo>
                  <a:cubicBezTo>
                    <a:pt x="406" y="858"/>
                    <a:pt x="460" y="872"/>
                    <a:pt x="508" y="872"/>
                  </a:cubicBezTo>
                  <a:cubicBezTo>
                    <a:pt x="619" y="872"/>
                    <a:pt x="697" y="794"/>
                    <a:pt x="697" y="639"/>
                  </a:cubicBezTo>
                  <a:cubicBezTo>
                    <a:pt x="697" y="418"/>
                    <a:pt x="539" y="164"/>
                    <a:pt x="349" y="38"/>
                  </a:cubicBezTo>
                  <a:cubicBezTo>
                    <a:pt x="299" y="13"/>
                    <a:pt x="251" y="1"/>
                    <a:pt x="2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60" name="Google Shape;4160;p38"/>
            <p:cNvSpPr/>
            <p:nvPr/>
          </p:nvSpPr>
          <p:spPr>
            <a:xfrm>
              <a:off x="2016536" y="3734490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65"/>
                    <a:pt x="127" y="587"/>
                  </a:cubicBezTo>
                  <a:cubicBezTo>
                    <a:pt x="224" y="758"/>
                    <a:pt x="378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8" y="777"/>
                    <a:pt x="728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61" name="Google Shape;4161;p38"/>
            <p:cNvSpPr/>
            <p:nvPr/>
          </p:nvSpPr>
          <p:spPr>
            <a:xfrm>
              <a:off x="2065152" y="3762785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205" y="0"/>
                  </a:moveTo>
                  <a:cubicBezTo>
                    <a:pt x="85" y="0"/>
                    <a:pt x="1" y="89"/>
                    <a:pt x="1" y="228"/>
                  </a:cubicBezTo>
                  <a:cubicBezTo>
                    <a:pt x="1" y="449"/>
                    <a:pt x="159" y="703"/>
                    <a:pt x="349" y="829"/>
                  </a:cubicBezTo>
                  <a:cubicBezTo>
                    <a:pt x="400" y="855"/>
                    <a:pt x="446" y="867"/>
                    <a:pt x="487" y="867"/>
                  </a:cubicBezTo>
                  <a:cubicBezTo>
                    <a:pt x="598" y="867"/>
                    <a:pt x="666" y="778"/>
                    <a:pt x="666" y="639"/>
                  </a:cubicBezTo>
                  <a:cubicBezTo>
                    <a:pt x="666" y="418"/>
                    <a:pt x="539" y="133"/>
                    <a:pt x="349" y="38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62" name="Google Shape;4162;p38"/>
            <p:cNvSpPr/>
            <p:nvPr/>
          </p:nvSpPr>
          <p:spPr>
            <a:xfrm>
              <a:off x="2192412" y="1943384"/>
              <a:ext cx="472902" cy="2077252"/>
            </a:xfrm>
            <a:custGeom>
              <a:avLst/>
              <a:gdLst/>
              <a:ahLst/>
              <a:cxnLst/>
              <a:rect l="l" t="t" r="r" b="b"/>
              <a:pathLst>
                <a:path w="14474" h="63578" extrusionOk="0">
                  <a:moveTo>
                    <a:pt x="14185" y="0"/>
                  </a:moveTo>
                  <a:cubicBezTo>
                    <a:pt x="14112" y="0"/>
                    <a:pt x="14028" y="26"/>
                    <a:pt x="13935" y="81"/>
                  </a:cubicBezTo>
                  <a:lnTo>
                    <a:pt x="539" y="7809"/>
                  </a:lnTo>
                  <a:cubicBezTo>
                    <a:pt x="254" y="7967"/>
                    <a:pt x="1" y="8410"/>
                    <a:pt x="1" y="8759"/>
                  </a:cubicBezTo>
                  <a:lnTo>
                    <a:pt x="1" y="63578"/>
                  </a:lnTo>
                  <a:lnTo>
                    <a:pt x="14474" y="55217"/>
                  </a:lnTo>
                  <a:lnTo>
                    <a:pt x="14474" y="398"/>
                  </a:lnTo>
                  <a:cubicBezTo>
                    <a:pt x="14474" y="152"/>
                    <a:pt x="14362" y="0"/>
                    <a:pt x="1418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63" name="Google Shape;4163;p38"/>
            <p:cNvSpPr/>
            <p:nvPr/>
          </p:nvSpPr>
          <p:spPr>
            <a:xfrm>
              <a:off x="2207931" y="1970273"/>
              <a:ext cx="441863" cy="360900"/>
            </a:xfrm>
            <a:custGeom>
              <a:avLst/>
              <a:gdLst/>
              <a:ahLst/>
              <a:cxnLst/>
              <a:rect l="l" t="t" r="r" b="b"/>
              <a:pathLst>
                <a:path w="13524" h="11046" extrusionOk="0">
                  <a:moveTo>
                    <a:pt x="13280" y="0"/>
                  </a:moveTo>
                  <a:cubicBezTo>
                    <a:pt x="13228" y="0"/>
                    <a:pt x="13171" y="16"/>
                    <a:pt x="13112" y="50"/>
                  </a:cubicBezTo>
                  <a:lnTo>
                    <a:pt x="444" y="7366"/>
                  </a:lnTo>
                  <a:cubicBezTo>
                    <a:pt x="191" y="7492"/>
                    <a:pt x="1" y="7841"/>
                    <a:pt x="1" y="8126"/>
                  </a:cubicBezTo>
                  <a:lnTo>
                    <a:pt x="1" y="10754"/>
                  </a:lnTo>
                  <a:cubicBezTo>
                    <a:pt x="1" y="10931"/>
                    <a:pt x="93" y="11046"/>
                    <a:pt x="235" y="11046"/>
                  </a:cubicBezTo>
                  <a:cubicBezTo>
                    <a:pt x="296" y="11046"/>
                    <a:pt x="367" y="11024"/>
                    <a:pt x="444" y="10976"/>
                  </a:cubicBezTo>
                  <a:lnTo>
                    <a:pt x="13112" y="3692"/>
                  </a:lnTo>
                  <a:cubicBezTo>
                    <a:pt x="13334" y="3534"/>
                    <a:pt x="13524" y="3217"/>
                    <a:pt x="13524" y="2932"/>
                  </a:cubicBezTo>
                  <a:lnTo>
                    <a:pt x="13524" y="303"/>
                  </a:lnTo>
                  <a:cubicBezTo>
                    <a:pt x="13524" y="118"/>
                    <a:pt x="13422" y="0"/>
                    <a:pt x="1328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64" name="Google Shape;4164;p38"/>
            <p:cNvSpPr/>
            <p:nvPr/>
          </p:nvSpPr>
          <p:spPr>
            <a:xfrm>
              <a:off x="2207931" y="2108739"/>
              <a:ext cx="441863" cy="361064"/>
            </a:xfrm>
            <a:custGeom>
              <a:avLst/>
              <a:gdLst/>
              <a:ahLst/>
              <a:cxnLst/>
              <a:rect l="l" t="t" r="r" b="b"/>
              <a:pathLst>
                <a:path w="13524" h="11051" extrusionOk="0">
                  <a:moveTo>
                    <a:pt x="13294" y="1"/>
                  </a:moveTo>
                  <a:cubicBezTo>
                    <a:pt x="13239" y="1"/>
                    <a:pt x="13177" y="19"/>
                    <a:pt x="13112" y="56"/>
                  </a:cubicBezTo>
                  <a:lnTo>
                    <a:pt x="444" y="7371"/>
                  </a:lnTo>
                  <a:cubicBezTo>
                    <a:pt x="191" y="7498"/>
                    <a:pt x="1" y="7846"/>
                    <a:pt x="1" y="8100"/>
                  </a:cubicBezTo>
                  <a:lnTo>
                    <a:pt x="1" y="10728"/>
                  </a:lnTo>
                  <a:cubicBezTo>
                    <a:pt x="1" y="10928"/>
                    <a:pt x="95" y="11051"/>
                    <a:pt x="238" y="11051"/>
                  </a:cubicBezTo>
                  <a:cubicBezTo>
                    <a:pt x="299" y="11051"/>
                    <a:pt x="369" y="11029"/>
                    <a:pt x="444" y="10982"/>
                  </a:cubicBezTo>
                  <a:lnTo>
                    <a:pt x="13112" y="3666"/>
                  </a:lnTo>
                  <a:cubicBezTo>
                    <a:pt x="13334" y="3539"/>
                    <a:pt x="13524" y="3191"/>
                    <a:pt x="13524" y="2938"/>
                  </a:cubicBezTo>
                  <a:lnTo>
                    <a:pt x="13524" y="309"/>
                  </a:lnTo>
                  <a:cubicBezTo>
                    <a:pt x="13524" y="107"/>
                    <a:pt x="13428" y="1"/>
                    <a:pt x="1329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65" name="Google Shape;4165;p38"/>
            <p:cNvSpPr/>
            <p:nvPr/>
          </p:nvSpPr>
          <p:spPr>
            <a:xfrm>
              <a:off x="2207931" y="2246944"/>
              <a:ext cx="441863" cy="361064"/>
            </a:xfrm>
            <a:custGeom>
              <a:avLst/>
              <a:gdLst/>
              <a:ahLst/>
              <a:cxnLst/>
              <a:rect l="l" t="t" r="r" b="b"/>
              <a:pathLst>
                <a:path w="13524" h="11051" extrusionOk="0">
                  <a:moveTo>
                    <a:pt x="13297" y="0"/>
                  </a:moveTo>
                  <a:cubicBezTo>
                    <a:pt x="13241" y="0"/>
                    <a:pt x="13178" y="22"/>
                    <a:pt x="13112" y="69"/>
                  </a:cubicBezTo>
                  <a:lnTo>
                    <a:pt x="444" y="7385"/>
                  </a:lnTo>
                  <a:cubicBezTo>
                    <a:pt x="191" y="7512"/>
                    <a:pt x="1" y="7860"/>
                    <a:pt x="1" y="8113"/>
                  </a:cubicBezTo>
                  <a:lnTo>
                    <a:pt x="1" y="10742"/>
                  </a:lnTo>
                  <a:cubicBezTo>
                    <a:pt x="1" y="10944"/>
                    <a:pt x="96" y="11050"/>
                    <a:pt x="242" y="11050"/>
                  </a:cubicBezTo>
                  <a:cubicBezTo>
                    <a:pt x="302" y="11050"/>
                    <a:pt x="370" y="11032"/>
                    <a:pt x="444" y="10995"/>
                  </a:cubicBezTo>
                  <a:lnTo>
                    <a:pt x="13112" y="3680"/>
                  </a:lnTo>
                  <a:cubicBezTo>
                    <a:pt x="13334" y="3553"/>
                    <a:pt x="13524" y="3205"/>
                    <a:pt x="13524" y="2951"/>
                  </a:cubicBezTo>
                  <a:lnTo>
                    <a:pt x="13524" y="323"/>
                  </a:lnTo>
                  <a:cubicBezTo>
                    <a:pt x="13524" y="123"/>
                    <a:pt x="13430" y="0"/>
                    <a:pt x="1329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66" name="Google Shape;4166;p38"/>
            <p:cNvSpPr/>
            <p:nvPr/>
          </p:nvSpPr>
          <p:spPr>
            <a:xfrm>
              <a:off x="2207931" y="2385573"/>
              <a:ext cx="441863" cy="360900"/>
            </a:xfrm>
            <a:custGeom>
              <a:avLst/>
              <a:gdLst/>
              <a:ahLst/>
              <a:cxnLst/>
              <a:rect l="l" t="t" r="r" b="b"/>
              <a:pathLst>
                <a:path w="13524" h="11046" extrusionOk="0">
                  <a:moveTo>
                    <a:pt x="13300" y="0"/>
                  </a:moveTo>
                  <a:cubicBezTo>
                    <a:pt x="13243" y="0"/>
                    <a:pt x="13179" y="22"/>
                    <a:pt x="13112" y="70"/>
                  </a:cubicBezTo>
                  <a:lnTo>
                    <a:pt x="444" y="7354"/>
                  </a:lnTo>
                  <a:cubicBezTo>
                    <a:pt x="191" y="7512"/>
                    <a:pt x="1" y="7829"/>
                    <a:pt x="1" y="8114"/>
                  </a:cubicBezTo>
                  <a:lnTo>
                    <a:pt x="1" y="10742"/>
                  </a:lnTo>
                  <a:cubicBezTo>
                    <a:pt x="1" y="10928"/>
                    <a:pt x="103" y="11046"/>
                    <a:pt x="257" y="11046"/>
                  </a:cubicBezTo>
                  <a:cubicBezTo>
                    <a:pt x="313" y="11046"/>
                    <a:pt x="376" y="11030"/>
                    <a:pt x="444" y="10996"/>
                  </a:cubicBezTo>
                  <a:lnTo>
                    <a:pt x="13112" y="3680"/>
                  </a:lnTo>
                  <a:cubicBezTo>
                    <a:pt x="13334" y="3554"/>
                    <a:pt x="13524" y="3205"/>
                    <a:pt x="13524" y="2920"/>
                  </a:cubicBezTo>
                  <a:lnTo>
                    <a:pt x="13524" y="292"/>
                  </a:lnTo>
                  <a:cubicBezTo>
                    <a:pt x="13524" y="115"/>
                    <a:pt x="13431" y="0"/>
                    <a:pt x="1330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67" name="Google Shape;4167;p38"/>
            <p:cNvSpPr/>
            <p:nvPr/>
          </p:nvSpPr>
          <p:spPr>
            <a:xfrm>
              <a:off x="2207931" y="2523843"/>
              <a:ext cx="441863" cy="360900"/>
            </a:xfrm>
            <a:custGeom>
              <a:avLst/>
              <a:gdLst/>
              <a:ahLst/>
              <a:cxnLst/>
              <a:rect l="l" t="t" r="r" b="b"/>
              <a:pathLst>
                <a:path w="13524" h="11046" extrusionOk="0">
                  <a:moveTo>
                    <a:pt x="13280" y="0"/>
                  </a:moveTo>
                  <a:cubicBezTo>
                    <a:pt x="13228" y="0"/>
                    <a:pt x="13171" y="16"/>
                    <a:pt x="13112" y="50"/>
                  </a:cubicBezTo>
                  <a:lnTo>
                    <a:pt x="444" y="7366"/>
                  </a:lnTo>
                  <a:cubicBezTo>
                    <a:pt x="191" y="7492"/>
                    <a:pt x="1" y="7841"/>
                    <a:pt x="1" y="8126"/>
                  </a:cubicBezTo>
                  <a:lnTo>
                    <a:pt x="1" y="10754"/>
                  </a:lnTo>
                  <a:cubicBezTo>
                    <a:pt x="1" y="10931"/>
                    <a:pt x="93" y="11046"/>
                    <a:pt x="235" y="11046"/>
                  </a:cubicBezTo>
                  <a:cubicBezTo>
                    <a:pt x="296" y="11046"/>
                    <a:pt x="367" y="11024"/>
                    <a:pt x="444" y="10976"/>
                  </a:cubicBezTo>
                  <a:lnTo>
                    <a:pt x="13112" y="3692"/>
                  </a:lnTo>
                  <a:cubicBezTo>
                    <a:pt x="13334" y="3534"/>
                    <a:pt x="13524" y="3217"/>
                    <a:pt x="13524" y="2932"/>
                  </a:cubicBezTo>
                  <a:lnTo>
                    <a:pt x="13524" y="303"/>
                  </a:lnTo>
                  <a:cubicBezTo>
                    <a:pt x="13524" y="118"/>
                    <a:pt x="13422" y="0"/>
                    <a:pt x="1328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68" name="Google Shape;4168;p38"/>
            <p:cNvSpPr/>
            <p:nvPr/>
          </p:nvSpPr>
          <p:spPr>
            <a:xfrm>
              <a:off x="2207931" y="2662310"/>
              <a:ext cx="441863" cy="361064"/>
            </a:xfrm>
            <a:custGeom>
              <a:avLst/>
              <a:gdLst/>
              <a:ahLst/>
              <a:cxnLst/>
              <a:rect l="l" t="t" r="r" b="b"/>
              <a:pathLst>
                <a:path w="13524" h="11051" extrusionOk="0">
                  <a:moveTo>
                    <a:pt x="13294" y="1"/>
                  </a:moveTo>
                  <a:cubicBezTo>
                    <a:pt x="13239" y="1"/>
                    <a:pt x="13177" y="19"/>
                    <a:pt x="13112" y="56"/>
                  </a:cubicBezTo>
                  <a:lnTo>
                    <a:pt x="444" y="7371"/>
                  </a:lnTo>
                  <a:cubicBezTo>
                    <a:pt x="191" y="7498"/>
                    <a:pt x="1" y="7846"/>
                    <a:pt x="1" y="8100"/>
                  </a:cubicBezTo>
                  <a:lnTo>
                    <a:pt x="1" y="10728"/>
                  </a:lnTo>
                  <a:cubicBezTo>
                    <a:pt x="1" y="10928"/>
                    <a:pt x="95" y="11050"/>
                    <a:pt x="238" y="11050"/>
                  </a:cubicBezTo>
                  <a:cubicBezTo>
                    <a:pt x="299" y="11050"/>
                    <a:pt x="369" y="11028"/>
                    <a:pt x="444" y="10981"/>
                  </a:cubicBezTo>
                  <a:lnTo>
                    <a:pt x="13112" y="3666"/>
                  </a:lnTo>
                  <a:cubicBezTo>
                    <a:pt x="13334" y="3539"/>
                    <a:pt x="13524" y="3191"/>
                    <a:pt x="13524" y="2938"/>
                  </a:cubicBezTo>
                  <a:lnTo>
                    <a:pt x="13524" y="309"/>
                  </a:lnTo>
                  <a:cubicBezTo>
                    <a:pt x="13524" y="107"/>
                    <a:pt x="13428" y="1"/>
                    <a:pt x="1329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69" name="Google Shape;4169;p38"/>
            <p:cNvSpPr/>
            <p:nvPr/>
          </p:nvSpPr>
          <p:spPr>
            <a:xfrm>
              <a:off x="2207931" y="2800514"/>
              <a:ext cx="441863" cy="361064"/>
            </a:xfrm>
            <a:custGeom>
              <a:avLst/>
              <a:gdLst/>
              <a:ahLst/>
              <a:cxnLst/>
              <a:rect l="l" t="t" r="r" b="b"/>
              <a:pathLst>
                <a:path w="13524" h="11051" extrusionOk="0">
                  <a:moveTo>
                    <a:pt x="13297" y="0"/>
                  </a:moveTo>
                  <a:cubicBezTo>
                    <a:pt x="13241" y="0"/>
                    <a:pt x="13178" y="22"/>
                    <a:pt x="13112" y="69"/>
                  </a:cubicBezTo>
                  <a:lnTo>
                    <a:pt x="444" y="7385"/>
                  </a:lnTo>
                  <a:cubicBezTo>
                    <a:pt x="191" y="7511"/>
                    <a:pt x="1" y="7860"/>
                    <a:pt x="1" y="8113"/>
                  </a:cubicBezTo>
                  <a:lnTo>
                    <a:pt x="1" y="10742"/>
                  </a:lnTo>
                  <a:cubicBezTo>
                    <a:pt x="1" y="10944"/>
                    <a:pt x="96" y="11050"/>
                    <a:pt x="242" y="11050"/>
                  </a:cubicBezTo>
                  <a:cubicBezTo>
                    <a:pt x="302" y="11050"/>
                    <a:pt x="370" y="11032"/>
                    <a:pt x="444" y="10995"/>
                  </a:cubicBezTo>
                  <a:lnTo>
                    <a:pt x="13112" y="3680"/>
                  </a:lnTo>
                  <a:cubicBezTo>
                    <a:pt x="13334" y="3553"/>
                    <a:pt x="13524" y="3204"/>
                    <a:pt x="13524" y="2951"/>
                  </a:cubicBezTo>
                  <a:lnTo>
                    <a:pt x="13524" y="323"/>
                  </a:lnTo>
                  <a:cubicBezTo>
                    <a:pt x="13524" y="122"/>
                    <a:pt x="13430" y="0"/>
                    <a:pt x="1329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70" name="Google Shape;4170;p38"/>
            <p:cNvSpPr/>
            <p:nvPr/>
          </p:nvSpPr>
          <p:spPr>
            <a:xfrm>
              <a:off x="2207931" y="2939144"/>
              <a:ext cx="441863" cy="360900"/>
            </a:xfrm>
            <a:custGeom>
              <a:avLst/>
              <a:gdLst/>
              <a:ahLst/>
              <a:cxnLst/>
              <a:rect l="l" t="t" r="r" b="b"/>
              <a:pathLst>
                <a:path w="13524" h="11046" extrusionOk="0">
                  <a:moveTo>
                    <a:pt x="13300" y="0"/>
                  </a:moveTo>
                  <a:cubicBezTo>
                    <a:pt x="13243" y="0"/>
                    <a:pt x="13179" y="22"/>
                    <a:pt x="13112" y="70"/>
                  </a:cubicBezTo>
                  <a:lnTo>
                    <a:pt x="444" y="7354"/>
                  </a:lnTo>
                  <a:cubicBezTo>
                    <a:pt x="191" y="7512"/>
                    <a:pt x="1" y="7829"/>
                    <a:pt x="1" y="8114"/>
                  </a:cubicBezTo>
                  <a:lnTo>
                    <a:pt x="1" y="10742"/>
                  </a:lnTo>
                  <a:cubicBezTo>
                    <a:pt x="1" y="10928"/>
                    <a:pt x="103" y="11045"/>
                    <a:pt x="257" y="11045"/>
                  </a:cubicBezTo>
                  <a:cubicBezTo>
                    <a:pt x="313" y="11045"/>
                    <a:pt x="376" y="11030"/>
                    <a:pt x="444" y="10996"/>
                  </a:cubicBezTo>
                  <a:lnTo>
                    <a:pt x="13112" y="3680"/>
                  </a:lnTo>
                  <a:cubicBezTo>
                    <a:pt x="13334" y="3522"/>
                    <a:pt x="13524" y="3205"/>
                    <a:pt x="13524" y="2920"/>
                  </a:cubicBezTo>
                  <a:lnTo>
                    <a:pt x="13524" y="292"/>
                  </a:lnTo>
                  <a:cubicBezTo>
                    <a:pt x="13524" y="115"/>
                    <a:pt x="13431" y="0"/>
                    <a:pt x="1330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71" name="Google Shape;4171;p38"/>
            <p:cNvSpPr/>
            <p:nvPr/>
          </p:nvSpPr>
          <p:spPr>
            <a:xfrm>
              <a:off x="2207931" y="3077414"/>
              <a:ext cx="441863" cy="360900"/>
            </a:xfrm>
            <a:custGeom>
              <a:avLst/>
              <a:gdLst/>
              <a:ahLst/>
              <a:cxnLst/>
              <a:rect l="l" t="t" r="r" b="b"/>
              <a:pathLst>
                <a:path w="13524" h="11046" extrusionOk="0">
                  <a:moveTo>
                    <a:pt x="13280" y="0"/>
                  </a:moveTo>
                  <a:cubicBezTo>
                    <a:pt x="13228" y="0"/>
                    <a:pt x="13171" y="16"/>
                    <a:pt x="13112" y="50"/>
                  </a:cubicBezTo>
                  <a:lnTo>
                    <a:pt x="444" y="7365"/>
                  </a:lnTo>
                  <a:cubicBezTo>
                    <a:pt x="191" y="7492"/>
                    <a:pt x="1" y="7840"/>
                    <a:pt x="1" y="8125"/>
                  </a:cubicBezTo>
                  <a:lnTo>
                    <a:pt x="1" y="10754"/>
                  </a:lnTo>
                  <a:cubicBezTo>
                    <a:pt x="1" y="10930"/>
                    <a:pt x="93" y="11045"/>
                    <a:pt x="235" y="11045"/>
                  </a:cubicBezTo>
                  <a:cubicBezTo>
                    <a:pt x="296" y="11045"/>
                    <a:pt x="367" y="11024"/>
                    <a:pt x="444" y="10976"/>
                  </a:cubicBezTo>
                  <a:lnTo>
                    <a:pt x="13112" y="3692"/>
                  </a:lnTo>
                  <a:cubicBezTo>
                    <a:pt x="13334" y="3533"/>
                    <a:pt x="13524" y="3217"/>
                    <a:pt x="13524" y="2932"/>
                  </a:cubicBezTo>
                  <a:lnTo>
                    <a:pt x="13524" y="303"/>
                  </a:lnTo>
                  <a:cubicBezTo>
                    <a:pt x="13524" y="118"/>
                    <a:pt x="13422" y="0"/>
                    <a:pt x="1328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72" name="Google Shape;4172;p38"/>
            <p:cNvSpPr/>
            <p:nvPr/>
          </p:nvSpPr>
          <p:spPr>
            <a:xfrm>
              <a:off x="2207931" y="3215880"/>
              <a:ext cx="441863" cy="360606"/>
            </a:xfrm>
            <a:custGeom>
              <a:avLst/>
              <a:gdLst/>
              <a:ahLst/>
              <a:cxnLst/>
              <a:rect l="l" t="t" r="r" b="b"/>
              <a:pathLst>
                <a:path w="13524" h="11037" extrusionOk="0">
                  <a:moveTo>
                    <a:pt x="13294" y="0"/>
                  </a:moveTo>
                  <a:cubicBezTo>
                    <a:pt x="13239" y="0"/>
                    <a:pt x="13177" y="19"/>
                    <a:pt x="13112" y="55"/>
                  </a:cubicBezTo>
                  <a:lnTo>
                    <a:pt x="444" y="7371"/>
                  </a:lnTo>
                  <a:cubicBezTo>
                    <a:pt x="191" y="7498"/>
                    <a:pt x="1" y="7846"/>
                    <a:pt x="1" y="8099"/>
                  </a:cubicBezTo>
                  <a:lnTo>
                    <a:pt x="1" y="10728"/>
                  </a:lnTo>
                  <a:cubicBezTo>
                    <a:pt x="1" y="10930"/>
                    <a:pt x="96" y="11036"/>
                    <a:pt x="242" y="11036"/>
                  </a:cubicBezTo>
                  <a:cubicBezTo>
                    <a:pt x="302" y="11036"/>
                    <a:pt x="370" y="11018"/>
                    <a:pt x="444" y="10981"/>
                  </a:cubicBezTo>
                  <a:lnTo>
                    <a:pt x="13112" y="3666"/>
                  </a:lnTo>
                  <a:cubicBezTo>
                    <a:pt x="13334" y="3539"/>
                    <a:pt x="13524" y="3191"/>
                    <a:pt x="13524" y="2937"/>
                  </a:cubicBezTo>
                  <a:lnTo>
                    <a:pt x="13524" y="309"/>
                  </a:lnTo>
                  <a:cubicBezTo>
                    <a:pt x="13524" y="107"/>
                    <a:pt x="13428" y="0"/>
                    <a:pt x="1329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73" name="Google Shape;4173;p38"/>
            <p:cNvSpPr/>
            <p:nvPr/>
          </p:nvSpPr>
          <p:spPr>
            <a:xfrm>
              <a:off x="2207931" y="3354084"/>
              <a:ext cx="441863" cy="361031"/>
            </a:xfrm>
            <a:custGeom>
              <a:avLst/>
              <a:gdLst/>
              <a:ahLst/>
              <a:cxnLst/>
              <a:rect l="l" t="t" r="r" b="b"/>
              <a:pathLst>
                <a:path w="13524" h="11050" extrusionOk="0">
                  <a:moveTo>
                    <a:pt x="13297" y="0"/>
                  </a:moveTo>
                  <a:cubicBezTo>
                    <a:pt x="13241" y="0"/>
                    <a:pt x="13178" y="22"/>
                    <a:pt x="13112" y="69"/>
                  </a:cubicBezTo>
                  <a:lnTo>
                    <a:pt x="444" y="7385"/>
                  </a:lnTo>
                  <a:cubicBezTo>
                    <a:pt x="191" y="7511"/>
                    <a:pt x="1" y="7860"/>
                    <a:pt x="1" y="8113"/>
                  </a:cubicBezTo>
                  <a:lnTo>
                    <a:pt x="1" y="10742"/>
                  </a:lnTo>
                  <a:cubicBezTo>
                    <a:pt x="1" y="10943"/>
                    <a:pt x="96" y="11050"/>
                    <a:pt x="242" y="11050"/>
                  </a:cubicBezTo>
                  <a:cubicBezTo>
                    <a:pt x="302" y="11050"/>
                    <a:pt x="370" y="11032"/>
                    <a:pt x="444" y="10995"/>
                  </a:cubicBezTo>
                  <a:lnTo>
                    <a:pt x="13112" y="3679"/>
                  </a:lnTo>
                  <a:cubicBezTo>
                    <a:pt x="13334" y="3553"/>
                    <a:pt x="13524" y="3204"/>
                    <a:pt x="13524" y="2951"/>
                  </a:cubicBezTo>
                  <a:lnTo>
                    <a:pt x="13524" y="322"/>
                  </a:lnTo>
                  <a:cubicBezTo>
                    <a:pt x="13524" y="122"/>
                    <a:pt x="13430" y="0"/>
                    <a:pt x="1329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74" name="Google Shape;4174;p38"/>
            <p:cNvSpPr/>
            <p:nvPr/>
          </p:nvSpPr>
          <p:spPr>
            <a:xfrm>
              <a:off x="2207931" y="3492681"/>
              <a:ext cx="441863" cy="360933"/>
            </a:xfrm>
            <a:custGeom>
              <a:avLst/>
              <a:gdLst/>
              <a:ahLst/>
              <a:cxnLst/>
              <a:rect l="l" t="t" r="r" b="b"/>
              <a:pathLst>
                <a:path w="13524" h="11047" extrusionOk="0">
                  <a:moveTo>
                    <a:pt x="13300" y="1"/>
                  </a:moveTo>
                  <a:cubicBezTo>
                    <a:pt x="13243" y="1"/>
                    <a:pt x="13179" y="23"/>
                    <a:pt x="13112" y="71"/>
                  </a:cubicBezTo>
                  <a:lnTo>
                    <a:pt x="444" y="7355"/>
                  </a:lnTo>
                  <a:cubicBezTo>
                    <a:pt x="191" y="7513"/>
                    <a:pt x="1" y="7830"/>
                    <a:pt x="1" y="8115"/>
                  </a:cubicBezTo>
                  <a:lnTo>
                    <a:pt x="1" y="10743"/>
                  </a:lnTo>
                  <a:cubicBezTo>
                    <a:pt x="1" y="10929"/>
                    <a:pt x="103" y="11046"/>
                    <a:pt x="257" y="11046"/>
                  </a:cubicBezTo>
                  <a:cubicBezTo>
                    <a:pt x="313" y="11046"/>
                    <a:pt x="376" y="11030"/>
                    <a:pt x="444" y="10997"/>
                  </a:cubicBezTo>
                  <a:lnTo>
                    <a:pt x="13112" y="3681"/>
                  </a:lnTo>
                  <a:cubicBezTo>
                    <a:pt x="13334" y="3554"/>
                    <a:pt x="13524" y="3206"/>
                    <a:pt x="13524" y="2921"/>
                  </a:cubicBezTo>
                  <a:lnTo>
                    <a:pt x="13524" y="292"/>
                  </a:lnTo>
                  <a:cubicBezTo>
                    <a:pt x="13524" y="116"/>
                    <a:pt x="13431" y="1"/>
                    <a:pt x="1330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75" name="Google Shape;4175;p38"/>
            <p:cNvSpPr/>
            <p:nvPr/>
          </p:nvSpPr>
          <p:spPr>
            <a:xfrm>
              <a:off x="1596433" y="1509395"/>
              <a:ext cx="1091654" cy="634304"/>
            </a:xfrm>
            <a:custGeom>
              <a:avLst/>
              <a:gdLst/>
              <a:ahLst/>
              <a:cxnLst/>
              <a:rect l="l" t="t" r="r" b="b"/>
              <a:pathLst>
                <a:path w="33412" h="19414" extrusionOk="0">
                  <a:moveTo>
                    <a:pt x="16152" y="0"/>
                  </a:moveTo>
                  <a:lnTo>
                    <a:pt x="0" y="9374"/>
                  </a:lnTo>
                  <a:lnTo>
                    <a:pt x="17387" y="19413"/>
                  </a:lnTo>
                  <a:lnTo>
                    <a:pt x="33411" y="10134"/>
                  </a:lnTo>
                  <a:lnTo>
                    <a:pt x="16152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76" name="Google Shape;4176;p38"/>
            <p:cNvSpPr/>
            <p:nvPr/>
          </p:nvSpPr>
          <p:spPr>
            <a:xfrm>
              <a:off x="1770250" y="1630447"/>
              <a:ext cx="533967" cy="430460"/>
            </a:xfrm>
            <a:custGeom>
              <a:avLst/>
              <a:gdLst/>
              <a:ahLst/>
              <a:cxnLst/>
              <a:rect l="l" t="t" r="r" b="b"/>
              <a:pathLst>
                <a:path w="16343" h="13175" extrusionOk="0">
                  <a:moveTo>
                    <a:pt x="10230" y="0"/>
                  </a:moveTo>
                  <a:lnTo>
                    <a:pt x="1" y="5891"/>
                  </a:lnTo>
                  <a:lnTo>
                    <a:pt x="12510" y="13175"/>
                  </a:lnTo>
                  <a:lnTo>
                    <a:pt x="12510" y="11845"/>
                  </a:lnTo>
                  <a:lnTo>
                    <a:pt x="16342" y="3547"/>
                  </a:lnTo>
                  <a:lnTo>
                    <a:pt x="1023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77" name="Google Shape;4177;p38"/>
            <p:cNvSpPr/>
            <p:nvPr/>
          </p:nvSpPr>
          <p:spPr>
            <a:xfrm>
              <a:off x="1770250" y="1780479"/>
              <a:ext cx="74526" cy="65214"/>
            </a:xfrm>
            <a:custGeom>
              <a:avLst/>
              <a:gdLst/>
              <a:ahLst/>
              <a:cxnLst/>
              <a:rect l="l" t="t" r="r" b="b"/>
              <a:pathLst>
                <a:path w="2281" h="1996" extrusionOk="0">
                  <a:moveTo>
                    <a:pt x="1" y="0"/>
                  </a:moveTo>
                  <a:lnTo>
                    <a:pt x="1" y="1299"/>
                  </a:lnTo>
                  <a:lnTo>
                    <a:pt x="2091" y="1996"/>
                  </a:lnTo>
                  <a:lnTo>
                    <a:pt x="2281" y="855"/>
                  </a:lnTo>
                  <a:lnTo>
                    <a:pt x="1711" y="6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78" name="Google Shape;4178;p38"/>
            <p:cNvSpPr/>
            <p:nvPr/>
          </p:nvSpPr>
          <p:spPr>
            <a:xfrm>
              <a:off x="2178983" y="1746336"/>
              <a:ext cx="335253" cy="314571"/>
            </a:xfrm>
            <a:custGeom>
              <a:avLst/>
              <a:gdLst/>
              <a:ahLst/>
              <a:cxnLst/>
              <a:rect l="l" t="t" r="r" b="b"/>
              <a:pathLst>
                <a:path w="10261" h="9628" extrusionOk="0">
                  <a:moveTo>
                    <a:pt x="3832" y="0"/>
                  </a:moveTo>
                  <a:lnTo>
                    <a:pt x="0" y="8298"/>
                  </a:lnTo>
                  <a:lnTo>
                    <a:pt x="0" y="9628"/>
                  </a:lnTo>
                  <a:lnTo>
                    <a:pt x="10261" y="3737"/>
                  </a:lnTo>
                  <a:lnTo>
                    <a:pt x="8677" y="2819"/>
                  </a:lnTo>
                  <a:lnTo>
                    <a:pt x="3832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79" name="Google Shape;4179;p38"/>
            <p:cNvSpPr/>
            <p:nvPr/>
          </p:nvSpPr>
          <p:spPr>
            <a:xfrm>
              <a:off x="2352801" y="1821875"/>
              <a:ext cx="161435" cy="111773"/>
            </a:xfrm>
            <a:custGeom>
              <a:avLst/>
              <a:gdLst/>
              <a:ahLst/>
              <a:cxnLst/>
              <a:rect l="l" t="t" r="r" b="b"/>
              <a:pathLst>
                <a:path w="4941" h="3421" extrusionOk="0">
                  <a:moveTo>
                    <a:pt x="1172" y="0"/>
                  </a:moveTo>
                  <a:lnTo>
                    <a:pt x="1" y="3420"/>
                  </a:lnTo>
                  <a:lnTo>
                    <a:pt x="4941" y="1425"/>
                  </a:lnTo>
                  <a:lnTo>
                    <a:pt x="4941" y="95"/>
                  </a:lnTo>
                  <a:lnTo>
                    <a:pt x="1172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80" name="Google Shape;4180;p38"/>
            <p:cNvSpPr/>
            <p:nvPr/>
          </p:nvSpPr>
          <p:spPr>
            <a:xfrm>
              <a:off x="1770250" y="1586992"/>
              <a:ext cx="743985" cy="430460"/>
            </a:xfrm>
            <a:custGeom>
              <a:avLst/>
              <a:gdLst/>
              <a:ahLst/>
              <a:cxnLst/>
              <a:rect l="l" t="t" r="r" b="b"/>
              <a:pathLst>
                <a:path w="22771" h="13175" extrusionOk="0">
                  <a:moveTo>
                    <a:pt x="10230" y="0"/>
                  </a:moveTo>
                  <a:lnTo>
                    <a:pt x="1" y="5922"/>
                  </a:lnTo>
                  <a:lnTo>
                    <a:pt x="12510" y="13175"/>
                  </a:lnTo>
                  <a:lnTo>
                    <a:pt x="22771" y="7284"/>
                  </a:lnTo>
                  <a:lnTo>
                    <a:pt x="1023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81" name="Google Shape;4181;p38"/>
            <p:cNvSpPr/>
            <p:nvPr/>
          </p:nvSpPr>
          <p:spPr>
            <a:xfrm>
              <a:off x="1959620" y="1695628"/>
              <a:ext cx="183162" cy="56948"/>
            </a:xfrm>
            <a:custGeom>
              <a:avLst/>
              <a:gdLst/>
              <a:ahLst/>
              <a:cxnLst/>
              <a:rect l="l" t="t" r="r" b="b"/>
              <a:pathLst>
                <a:path w="5606" h="1743" extrusionOk="0">
                  <a:moveTo>
                    <a:pt x="2803" y="1"/>
                  </a:moveTo>
                  <a:cubicBezTo>
                    <a:pt x="2106" y="1"/>
                    <a:pt x="1410" y="159"/>
                    <a:pt x="887" y="476"/>
                  </a:cubicBezTo>
                  <a:cubicBezTo>
                    <a:pt x="285" y="824"/>
                    <a:pt x="0" y="1299"/>
                    <a:pt x="95" y="1742"/>
                  </a:cubicBezTo>
                  <a:cubicBezTo>
                    <a:pt x="159" y="1394"/>
                    <a:pt x="412" y="1077"/>
                    <a:pt x="887" y="792"/>
                  </a:cubicBezTo>
                  <a:cubicBezTo>
                    <a:pt x="1410" y="491"/>
                    <a:pt x="2106" y="341"/>
                    <a:pt x="2803" y="341"/>
                  </a:cubicBezTo>
                  <a:cubicBezTo>
                    <a:pt x="3500" y="341"/>
                    <a:pt x="4196" y="491"/>
                    <a:pt x="4719" y="792"/>
                  </a:cubicBezTo>
                  <a:cubicBezTo>
                    <a:pt x="5194" y="1077"/>
                    <a:pt x="5447" y="1394"/>
                    <a:pt x="5511" y="1742"/>
                  </a:cubicBezTo>
                  <a:cubicBezTo>
                    <a:pt x="5606" y="1299"/>
                    <a:pt x="5321" y="824"/>
                    <a:pt x="4719" y="476"/>
                  </a:cubicBezTo>
                  <a:cubicBezTo>
                    <a:pt x="4196" y="159"/>
                    <a:pt x="3500" y="1"/>
                    <a:pt x="2803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82" name="Google Shape;4182;p38"/>
            <p:cNvSpPr/>
            <p:nvPr/>
          </p:nvSpPr>
          <p:spPr>
            <a:xfrm>
              <a:off x="1962724" y="1706737"/>
              <a:ext cx="176954" cy="91614"/>
            </a:xfrm>
            <a:custGeom>
              <a:avLst/>
              <a:gdLst/>
              <a:ahLst/>
              <a:cxnLst/>
              <a:rect l="l" t="t" r="r" b="b"/>
              <a:pathLst>
                <a:path w="5416" h="2804" extrusionOk="0">
                  <a:moveTo>
                    <a:pt x="2708" y="1"/>
                  </a:moveTo>
                  <a:cubicBezTo>
                    <a:pt x="2011" y="1"/>
                    <a:pt x="1315" y="151"/>
                    <a:pt x="792" y="452"/>
                  </a:cubicBezTo>
                  <a:cubicBezTo>
                    <a:pt x="317" y="737"/>
                    <a:pt x="64" y="1054"/>
                    <a:pt x="0" y="1402"/>
                  </a:cubicBezTo>
                  <a:cubicBezTo>
                    <a:pt x="64" y="1751"/>
                    <a:pt x="317" y="2099"/>
                    <a:pt x="792" y="2352"/>
                  </a:cubicBezTo>
                  <a:cubicBezTo>
                    <a:pt x="1315" y="2653"/>
                    <a:pt x="2011" y="2804"/>
                    <a:pt x="2708" y="2804"/>
                  </a:cubicBezTo>
                  <a:cubicBezTo>
                    <a:pt x="3405" y="2804"/>
                    <a:pt x="4101" y="2653"/>
                    <a:pt x="4624" y="2352"/>
                  </a:cubicBezTo>
                  <a:cubicBezTo>
                    <a:pt x="5099" y="2099"/>
                    <a:pt x="5352" y="1751"/>
                    <a:pt x="5416" y="1402"/>
                  </a:cubicBezTo>
                  <a:cubicBezTo>
                    <a:pt x="5352" y="1054"/>
                    <a:pt x="5099" y="737"/>
                    <a:pt x="4624" y="452"/>
                  </a:cubicBezTo>
                  <a:cubicBezTo>
                    <a:pt x="4101" y="151"/>
                    <a:pt x="3405" y="1"/>
                    <a:pt x="27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83" name="Google Shape;4183;p38"/>
            <p:cNvSpPr/>
            <p:nvPr/>
          </p:nvSpPr>
          <p:spPr>
            <a:xfrm>
              <a:off x="1897543" y="1755648"/>
              <a:ext cx="141766" cy="82792"/>
            </a:xfrm>
            <a:custGeom>
              <a:avLst/>
              <a:gdLst/>
              <a:ahLst/>
              <a:cxnLst/>
              <a:rect l="l" t="t" r="r" b="b"/>
              <a:pathLst>
                <a:path w="4339" h="2534" extrusionOk="0">
                  <a:moveTo>
                    <a:pt x="348" y="0"/>
                  </a:moveTo>
                  <a:lnTo>
                    <a:pt x="0" y="222"/>
                  </a:lnTo>
                  <a:lnTo>
                    <a:pt x="3990" y="2534"/>
                  </a:lnTo>
                  <a:lnTo>
                    <a:pt x="4339" y="2312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84" name="Google Shape;4184;p38"/>
            <p:cNvSpPr/>
            <p:nvPr/>
          </p:nvSpPr>
          <p:spPr>
            <a:xfrm>
              <a:off x="1874770" y="1769109"/>
              <a:ext cx="141799" cy="81747"/>
            </a:xfrm>
            <a:custGeom>
              <a:avLst/>
              <a:gdLst/>
              <a:ahLst/>
              <a:cxnLst/>
              <a:rect l="l" t="t" r="r" b="b"/>
              <a:pathLst>
                <a:path w="4340" h="2502" extrusionOk="0">
                  <a:moveTo>
                    <a:pt x="349" y="0"/>
                  </a:moveTo>
                  <a:lnTo>
                    <a:pt x="0" y="222"/>
                  </a:lnTo>
                  <a:lnTo>
                    <a:pt x="3991" y="2502"/>
                  </a:lnTo>
                  <a:lnTo>
                    <a:pt x="4339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85" name="Google Shape;4185;p38"/>
            <p:cNvSpPr/>
            <p:nvPr/>
          </p:nvSpPr>
          <p:spPr>
            <a:xfrm>
              <a:off x="1851997" y="1782537"/>
              <a:ext cx="141799" cy="81779"/>
            </a:xfrm>
            <a:custGeom>
              <a:avLst/>
              <a:gdLst/>
              <a:ahLst/>
              <a:cxnLst/>
              <a:rect l="l" t="t" r="r" b="b"/>
              <a:pathLst>
                <a:path w="4340" h="2503" extrusionOk="0">
                  <a:moveTo>
                    <a:pt x="349" y="1"/>
                  </a:moveTo>
                  <a:lnTo>
                    <a:pt x="1" y="191"/>
                  </a:lnTo>
                  <a:lnTo>
                    <a:pt x="3991" y="2503"/>
                  </a:lnTo>
                  <a:lnTo>
                    <a:pt x="4339" y="2281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86" name="Google Shape;4186;p38"/>
            <p:cNvSpPr/>
            <p:nvPr/>
          </p:nvSpPr>
          <p:spPr>
            <a:xfrm>
              <a:off x="2105503" y="1630447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1" y="0"/>
                  </a:moveTo>
                  <a:lnTo>
                    <a:pt x="1" y="222"/>
                  </a:lnTo>
                  <a:lnTo>
                    <a:pt x="3991" y="2502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87" name="Google Shape;4187;p38"/>
            <p:cNvSpPr/>
            <p:nvPr/>
          </p:nvSpPr>
          <p:spPr>
            <a:xfrm>
              <a:off x="2082730" y="1643908"/>
              <a:ext cx="142844" cy="81747"/>
            </a:xfrm>
            <a:custGeom>
              <a:avLst/>
              <a:gdLst/>
              <a:ahLst/>
              <a:cxnLst/>
              <a:rect l="l" t="t" r="r" b="b"/>
              <a:pathLst>
                <a:path w="4372" h="2502" extrusionOk="0">
                  <a:moveTo>
                    <a:pt x="381" y="0"/>
                  </a:moveTo>
                  <a:lnTo>
                    <a:pt x="1" y="190"/>
                  </a:lnTo>
                  <a:lnTo>
                    <a:pt x="3991" y="2502"/>
                  </a:lnTo>
                  <a:lnTo>
                    <a:pt x="4371" y="228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88" name="Google Shape;4188;p38"/>
            <p:cNvSpPr/>
            <p:nvPr/>
          </p:nvSpPr>
          <p:spPr>
            <a:xfrm>
              <a:off x="2059990" y="1656323"/>
              <a:ext cx="142811" cy="82792"/>
            </a:xfrm>
            <a:custGeom>
              <a:avLst/>
              <a:gdLst/>
              <a:ahLst/>
              <a:cxnLst/>
              <a:rect l="l" t="t" r="r" b="b"/>
              <a:pathLst>
                <a:path w="4371" h="2534" extrusionOk="0">
                  <a:moveTo>
                    <a:pt x="380" y="0"/>
                  </a:moveTo>
                  <a:lnTo>
                    <a:pt x="0" y="222"/>
                  </a:lnTo>
                  <a:lnTo>
                    <a:pt x="3990" y="2534"/>
                  </a:lnTo>
                  <a:lnTo>
                    <a:pt x="4370" y="2312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89" name="Google Shape;4189;p38"/>
            <p:cNvSpPr/>
            <p:nvPr/>
          </p:nvSpPr>
          <p:spPr>
            <a:xfrm>
              <a:off x="2147945" y="1804264"/>
              <a:ext cx="182117" cy="56948"/>
            </a:xfrm>
            <a:custGeom>
              <a:avLst/>
              <a:gdLst/>
              <a:ahLst/>
              <a:cxnLst/>
              <a:rect l="l" t="t" r="r" b="b"/>
              <a:pathLst>
                <a:path w="5574" h="1743" extrusionOk="0">
                  <a:moveTo>
                    <a:pt x="2787" y="1"/>
                  </a:moveTo>
                  <a:cubicBezTo>
                    <a:pt x="2090" y="1"/>
                    <a:pt x="1393" y="159"/>
                    <a:pt x="855" y="476"/>
                  </a:cubicBezTo>
                  <a:cubicBezTo>
                    <a:pt x="253" y="824"/>
                    <a:pt x="0" y="1299"/>
                    <a:pt x="95" y="1743"/>
                  </a:cubicBezTo>
                  <a:cubicBezTo>
                    <a:pt x="158" y="1394"/>
                    <a:pt x="412" y="1078"/>
                    <a:pt x="855" y="793"/>
                  </a:cubicBezTo>
                  <a:cubicBezTo>
                    <a:pt x="1393" y="492"/>
                    <a:pt x="2090" y="341"/>
                    <a:pt x="2787" y="341"/>
                  </a:cubicBezTo>
                  <a:cubicBezTo>
                    <a:pt x="3484" y="341"/>
                    <a:pt x="4180" y="492"/>
                    <a:pt x="4719" y="793"/>
                  </a:cubicBezTo>
                  <a:cubicBezTo>
                    <a:pt x="5162" y="1078"/>
                    <a:pt x="5447" y="1394"/>
                    <a:pt x="5510" y="1743"/>
                  </a:cubicBezTo>
                  <a:cubicBezTo>
                    <a:pt x="5574" y="1299"/>
                    <a:pt x="5320" y="824"/>
                    <a:pt x="4719" y="476"/>
                  </a:cubicBezTo>
                  <a:cubicBezTo>
                    <a:pt x="4180" y="159"/>
                    <a:pt x="3484" y="1"/>
                    <a:pt x="2787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90" name="Google Shape;4190;p38"/>
            <p:cNvSpPr/>
            <p:nvPr/>
          </p:nvSpPr>
          <p:spPr>
            <a:xfrm>
              <a:off x="2151048" y="1815406"/>
              <a:ext cx="176954" cy="91581"/>
            </a:xfrm>
            <a:custGeom>
              <a:avLst/>
              <a:gdLst/>
              <a:ahLst/>
              <a:cxnLst/>
              <a:rect l="l" t="t" r="r" b="b"/>
              <a:pathLst>
                <a:path w="5416" h="2803" extrusionOk="0">
                  <a:moveTo>
                    <a:pt x="2692" y="0"/>
                  </a:moveTo>
                  <a:cubicBezTo>
                    <a:pt x="1995" y="0"/>
                    <a:pt x="1298" y="151"/>
                    <a:pt x="760" y="452"/>
                  </a:cubicBezTo>
                  <a:cubicBezTo>
                    <a:pt x="317" y="737"/>
                    <a:pt x="63" y="1053"/>
                    <a:pt x="0" y="1402"/>
                  </a:cubicBezTo>
                  <a:cubicBezTo>
                    <a:pt x="63" y="1750"/>
                    <a:pt x="317" y="2098"/>
                    <a:pt x="760" y="2352"/>
                  </a:cubicBezTo>
                  <a:cubicBezTo>
                    <a:pt x="1298" y="2652"/>
                    <a:pt x="1995" y="2803"/>
                    <a:pt x="2692" y="2803"/>
                  </a:cubicBezTo>
                  <a:cubicBezTo>
                    <a:pt x="3389" y="2803"/>
                    <a:pt x="4085" y="2652"/>
                    <a:pt x="4624" y="2352"/>
                  </a:cubicBezTo>
                  <a:cubicBezTo>
                    <a:pt x="5067" y="2098"/>
                    <a:pt x="5352" y="1750"/>
                    <a:pt x="5415" y="1402"/>
                  </a:cubicBezTo>
                  <a:cubicBezTo>
                    <a:pt x="5352" y="1053"/>
                    <a:pt x="5067" y="737"/>
                    <a:pt x="4624" y="452"/>
                  </a:cubicBezTo>
                  <a:cubicBezTo>
                    <a:pt x="4085" y="151"/>
                    <a:pt x="3389" y="0"/>
                    <a:pt x="269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91" name="Google Shape;4191;p38"/>
            <p:cNvSpPr/>
            <p:nvPr/>
          </p:nvSpPr>
          <p:spPr>
            <a:xfrm>
              <a:off x="2084821" y="1864284"/>
              <a:ext cx="142811" cy="82825"/>
            </a:xfrm>
            <a:custGeom>
              <a:avLst/>
              <a:gdLst/>
              <a:ahLst/>
              <a:cxnLst/>
              <a:rect l="l" t="t" r="r" b="b"/>
              <a:pathLst>
                <a:path w="4371" h="2535" extrusionOk="0">
                  <a:moveTo>
                    <a:pt x="380" y="1"/>
                  </a:moveTo>
                  <a:lnTo>
                    <a:pt x="0" y="222"/>
                  </a:lnTo>
                  <a:lnTo>
                    <a:pt x="3991" y="2534"/>
                  </a:lnTo>
                  <a:lnTo>
                    <a:pt x="4371" y="2312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92" name="Google Shape;4192;p38"/>
            <p:cNvSpPr/>
            <p:nvPr/>
          </p:nvSpPr>
          <p:spPr>
            <a:xfrm>
              <a:off x="2062049" y="1877745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1" y="0"/>
                  </a:moveTo>
                  <a:lnTo>
                    <a:pt x="0" y="222"/>
                  </a:lnTo>
                  <a:lnTo>
                    <a:pt x="3991" y="2502"/>
                  </a:lnTo>
                  <a:lnTo>
                    <a:pt x="4371" y="228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93" name="Google Shape;4193;p38"/>
            <p:cNvSpPr/>
            <p:nvPr/>
          </p:nvSpPr>
          <p:spPr>
            <a:xfrm>
              <a:off x="2039276" y="1891173"/>
              <a:ext cx="142844" cy="81779"/>
            </a:xfrm>
            <a:custGeom>
              <a:avLst/>
              <a:gdLst/>
              <a:ahLst/>
              <a:cxnLst/>
              <a:rect l="l" t="t" r="r" b="b"/>
              <a:pathLst>
                <a:path w="4372" h="2503" extrusionOk="0">
                  <a:moveTo>
                    <a:pt x="381" y="1"/>
                  </a:moveTo>
                  <a:lnTo>
                    <a:pt x="1" y="191"/>
                  </a:lnTo>
                  <a:lnTo>
                    <a:pt x="3991" y="2503"/>
                  </a:lnTo>
                  <a:lnTo>
                    <a:pt x="4371" y="2281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94" name="Google Shape;4194;p38"/>
            <p:cNvSpPr/>
            <p:nvPr/>
          </p:nvSpPr>
          <p:spPr>
            <a:xfrm>
              <a:off x="2293827" y="1739083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0" y="1"/>
                  </a:moveTo>
                  <a:lnTo>
                    <a:pt x="0" y="191"/>
                  </a:lnTo>
                  <a:lnTo>
                    <a:pt x="3991" y="2502"/>
                  </a:lnTo>
                  <a:lnTo>
                    <a:pt x="4371" y="2281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95" name="Google Shape;4195;p38"/>
            <p:cNvSpPr/>
            <p:nvPr/>
          </p:nvSpPr>
          <p:spPr>
            <a:xfrm>
              <a:off x="2271055" y="1752544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1" y="0"/>
                  </a:moveTo>
                  <a:lnTo>
                    <a:pt x="1" y="190"/>
                  </a:lnTo>
                  <a:lnTo>
                    <a:pt x="3991" y="2502"/>
                  </a:lnTo>
                  <a:lnTo>
                    <a:pt x="4371" y="2281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96" name="Google Shape;4196;p38"/>
            <p:cNvSpPr/>
            <p:nvPr/>
          </p:nvSpPr>
          <p:spPr>
            <a:xfrm>
              <a:off x="2248282" y="1764959"/>
              <a:ext cx="142844" cy="82792"/>
            </a:xfrm>
            <a:custGeom>
              <a:avLst/>
              <a:gdLst/>
              <a:ahLst/>
              <a:cxnLst/>
              <a:rect l="l" t="t" r="r" b="b"/>
              <a:pathLst>
                <a:path w="4372" h="2534" extrusionOk="0">
                  <a:moveTo>
                    <a:pt x="381" y="0"/>
                  </a:moveTo>
                  <a:lnTo>
                    <a:pt x="1" y="222"/>
                  </a:lnTo>
                  <a:lnTo>
                    <a:pt x="3991" y="2534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97" name="Google Shape;4197;p38"/>
            <p:cNvSpPr/>
            <p:nvPr/>
          </p:nvSpPr>
          <p:spPr>
            <a:xfrm>
              <a:off x="1025285" y="1818771"/>
              <a:ext cx="523577" cy="2196703"/>
            </a:xfrm>
            <a:custGeom>
              <a:avLst/>
              <a:gdLst/>
              <a:ahLst/>
              <a:cxnLst/>
              <a:rect l="l" t="t" r="r" b="b"/>
              <a:pathLst>
                <a:path w="16025" h="67234" extrusionOk="0">
                  <a:moveTo>
                    <a:pt x="16025" y="0"/>
                  </a:moveTo>
                  <a:lnTo>
                    <a:pt x="0" y="9247"/>
                  </a:lnTo>
                  <a:lnTo>
                    <a:pt x="0" y="67233"/>
                  </a:lnTo>
                  <a:lnTo>
                    <a:pt x="16025" y="57954"/>
                  </a:lnTo>
                  <a:lnTo>
                    <a:pt x="16025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98" name="Google Shape;4198;p38"/>
            <p:cNvSpPr/>
            <p:nvPr/>
          </p:nvSpPr>
          <p:spPr>
            <a:xfrm>
              <a:off x="457208" y="1792894"/>
              <a:ext cx="568109" cy="2222579"/>
            </a:xfrm>
            <a:custGeom>
              <a:avLst/>
              <a:gdLst/>
              <a:ahLst/>
              <a:cxnLst/>
              <a:rect l="l" t="t" r="r" b="b"/>
              <a:pathLst>
                <a:path w="17388" h="68026" extrusionOk="0">
                  <a:moveTo>
                    <a:pt x="1" y="0"/>
                  </a:moveTo>
                  <a:lnTo>
                    <a:pt x="1" y="57986"/>
                  </a:lnTo>
                  <a:lnTo>
                    <a:pt x="17387" y="68025"/>
                  </a:lnTo>
                  <a:lnTo>
                    <a:pt x="17387" y="100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99" name="Google Shape;4199;p38"/>
            <p:cNvSpPr/>
            <p:nvPr/>
          </p:nvSpPr>
          <p:spPr>
            <a:xfrm>
              <a:off x="482039" y="1897838"/>
              <a:ext cx="519460" cy="2103129"/>
            </a:xfrm>
            <a:custGeom>
              <a:avLst/>
              <a:gdLst/>
              <a:ahLst/>
              <a:cxnLst/>
              <a:rect l="l" t="t" r="r" b="b"/>
              <a:pathLst>
                <a:path w="15899" h="64370" extrusionOk="0">
                  <a:moveTo>
                    <a:pt x="303" y="1"/>
                  </a:moveTo>
                  <a:cubicBezTo>
                    <a:pt x="128" y="1"/>
                    <a:pt x="1" y="152"/>
                    <a:pt x="1" y="399"/>
                  </a:cubicBezTo>
                  <a:lnTo>
                    <a:pt x="1" y="55186"/>
                  </a:lnTo>
                  <a:lnTo>
                    <a:pt x="15899" y="64370"/>
                  </a:lnTo>
                  <a:lnTo>
                    <a:pt x="15899" y="9551"/>
                  </a:lnTo>
                  <a:cubicBezTo>
                    <a:pt x="15899" y="9203"/>
                    <a:pt x="15645" y="8791"/>
                    <a:pt x="15329" y="8601"/>
                  </a:cubicBezTo>
                  <a:lnTo>
                    <a:pt x="539" y="82"/>
                  </a:lnTo>
                  <a:cubicBezTo>
                    <a:pt x="456" y="26"/>
                    <a:pt x="375" y="1"/>
                    <a:pt x="30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00" name="Google Shape;4200;p38"/>
            <p:cNvSpPr/>
            <p:nvPr/>
          </p:nvSpPr>
          <p:spPr>
            <a:xfrm>
              <a:off x="497559" y="1924564"/>
              <a:ext cx="488421" cy="387496"/>
            </a:xfrm>
            <a:custGeom>
              <a:avLst/>
              <a:gdLst/>
              <a:ahLst/>
              <a:cxnLst/>
              <a:rect l="l" t="t" r="r" b="b"/>
              <a:pathLst>
                <a:path w="14949" h="11860" extrusionOk="0">
                  <a:moveTo>
                    <a:pt x="242" y="1"/>
                  </a:moveTo>
                  <a:cubicBezTo>
                    <a:pt x="96" y="1"/>
                    <a:pt x="1" y="107"/>
                    <a:pt x="1" y="309"/>
                  </a:cubicBezTo>
                  <a:lnTo>
                    <a:pt x="1" y="2938"/>
                  </a:lnTo>
                  <a:cubicBezTo>
                    <a:pt x="1" y="3223"/>
                    <a:pt x="191" y="3539"/>
                    <a:pt x="444" y="3698"/>
                  </a:cubicBezTo>
                  <a:lnTo>
                    <a:pt x="14505" y="11805"/>
                  </a:lnTo>
                  <a:cubicBezTo>
                    <a:pt x="14579" y="11842"/>
                    <a:pt x="14648" y="11860"/>
                    <a:pt x="14708" y="11860"/>
                  </a:cubicBezTo>
                  <a:cubicBezTo>
                    <a:pt x="14853" y="11860"/>
                    <a:pt x="14949" y="11753"/>
                    <a:pt x="14949" y="11552"/>
                  </a:cubicBezTo>
                  <a:lnTo>
                    <a:pt x="14949" y="8923"/>
                  </a:lnTo>
                  <a:cubicBezTo>
                    <a:pt x="14949" y="8670"/>
                    <a:pt x="14759" y="8321"/>
                    <a:pt x="14505" y="8195"/>
                  </a:cubicBezTo>
                  <a:lnTo>
                    <a:pt x="444" y="56"/>
                  </a:lnTo>
                  <a:cubicBezTo>
                    <a:pt x="370" y="19"/>
                    <a:pt x="302" y="1"/>
                    <a:pt x="242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01" name="Google Shape;4201;p38"/>
            <p:cNvSpPr/>
            <p:nvPr/>
          </p:nvSpPr>
          <p:spPr>
            <a:xfrm>
              <a:off x="521377" y="1961550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02" name="Google Shape;4202;p38"/>
            <p:cNvSpPr/>
            <p:nvPr/>
          </p:nvSpPr>
          <p:spPr>
            <a:xfrm>
              <a:off x="521377" y="1987426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03" name="Google Shape;4203;p38"/>
            <p:cNvSpPr/>
            <p:nvPr/>
          </p:nvSpPr>
          <p:spPr>
            <a:xfrm>
              <a:off x="521377" y="2014316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04" name="Google Shape;4204;p38"/>
            <p:cNvSpPr/>
            <p:nvPr/>
          </p:nvSpPr>
          <p:spPr>
            <a:xfrm>
              <a:off x="829707" y="2162780"/>
              <a:ext cx="23851" cy="28490"/>
            </a:xfrm>
            <a:custGeom>
              <a:avLst/>
              <a:gdLst/>
              <a:ahLst/>
              <a:cxnLst/>
              <a:rect l="l" t="t" r="r" b="b"/>
              <a:pathLst>
                <a:path w="730" h="872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1" y="112"/>
                    <a:pt x="1" y="334"/>
                    <a:pt x="127" y="555"/>
                  </a:cubicBezTo>
                  <a:cubicBezTo>
                    <a:pt x="225" y="752"/>
                    <a:pt x="381" y="872"/>
                    <a:pt x="505" y="872"/>
                  </a:cubicBezTo>
                  <a:cubicBezTo>
                    <a:pt x="540" y="872"/>
                    <a:pt x="574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05" name="Google Shape;4205;p38"/>
            <p:cNvSpPr/>
            <p:nvPr/>
          </p:nvSpPr>
          <p:spPr>
            <a:xfrm>
              <a:off x="877311" y="2190715"/>
              <a:ext cx="23818" cy="28098"/>
            </a:xfrm>
            <a:custGeom>
              <a:avLst/>
              <a:gdLst/>
              <a:ahLst/>
              <a:cxnLst/>
              <a:rect l="l" t="t" r="r" b="b"/>
              <a:pathLst>
                <a:path w="729" h="860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80"/>
                    <a:pt x="0" y="334"/>
                    <a:pt x="127" y="555"/>
                  </a:cubicBezTo>
                  <a:cubicBezTo>
                    <a:pt x="228" y="758"/>
                    <a:pt x="391" y="859"/>
                    <a:pt x="516" y="859"/>
                  </a:cubicBezTo>
                  <a:cubicBezTo>
                    <a:pt x="548" y="859"/>
                    <a:pt x="577" y="853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06" name="Google Shape;4206;p38"/>
            <p:cNvSpPr/>
            <p:nvPr/>
          </p:nvSpPr>
          <p:spPr>
            <a:xfrm>
              <a:off x="926973" y="2218356"/>
              <a:ext cx="21760" cy="28588"/>
            </a:xfrm>
            <a:custGeom>
              <a:avLst/>
              <a:gdLst/>
              <a:ahLst/>
              <a:cxnLst/>
              <a:rect l="l" t="t" r="r" b="b"/>
              <a:pathLst>
                <a:path w="666" h="875" extrusionOk="0">
                  <a:moveTo>
                    <a:pt x="163" y="1"/>
                  </a:moveTo>
                  <a:cubicBezTo>
                    <a:pt x="62" y="1"/>
                    <a:pt x="1" y="94"/>
                    <a:pt x="1" y="248"/>
                  </a:cubicBezTo>
                  <a:cubicBezTo>
                    <a:pt x="1" y="469"/>
                    <a:pt x="127" y="723"/>
                    <a:pt x="317" y="818"/>
                  </a:cubicBezTo>
                  <a:cubicBezTo>
                    <a:pt x="375" y="856"/>
                    <a:pt x="430" y="874"/>
                    <a:pt x="479" y="874"/>
                  </a:cubicBezTo>
                  <a:cubicBezTo>
                    <a:pt x="589" y="874"/>
                    <a:pt x="666" y="782"/>
                    <a:pt x="666" y="628"/>
                  </a:cubicBezTo>
                  <a:cubicBezTo>
                    <a:pt x="666" y="406"/>
                    <a:pt x="507" y="153"/>
                    <a:pt x="317" y="58"/>
                  </a:cubicBezTo>
                  <a:cubicBezTo>
                    <a:pt x="259" y="19"/>
                    <a:pt x="207" y="1"/>
                    <a:pt x="16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07" name="Google Shape;4207;p38"/>
            <p:cNvSpPr/>
            <p:nvPr/>
          </p:nvSpPr>
          <p:spPr>
            <a:xfrm>
              <a:off x="497559" y="2063227"/>
              <a:ext cx="488421" cy="387496"/>
            </a:xfrm>
            <a:custGeom>
              <a:avLst/>
              <a:gdLst/>
              <a:ahLst/>
              <a:cxnLst/>
              <a:rect l="l" t="t" r="r" b="b"/>
              <a:pathLst>
                <a:path w="14949" h="11860" extrusionOk="0">
                  <a:moveTo>
                    <a:pt x="242" y="0"/>
                  </a:moveTo>
                  <a:cubicBezTo>
                    <a:pt x="96" y="0"/>
                    <a:pt x="1" y="107"/>
                    <a:pt x="1" y="309"/>
                  </a:cubicBezTo>
                  <a:lnTo>
                    <a:pt x="1" y="2937"/>
                  </a:lnTo>
                  <a:cubicBezTo>
                    <a:pt x="1" y="3191"/>
                    <a:pt x="191" y="3539"/>
                    <a:pt x="444" y="3666"/>
                  </a:cubicBezTo>
                  <a:lnTo>
                    <a:pt x="14505" y="11805"/>
                  </a:lnTo>
                  <a:cubicBezTo>
                    <a:pt x="14579" y="11841"/>
                    <a:pt x="14648" y="11860"/>
                    <a:pt x="14708" y="11860"/>
                  </a:cubicBezTo>
                  <a:cubicBezTo>
                    <a:pt x="14853" y="11860"/>
                    <a:pt x="14949" y="11753"/>
                    <a:pt x="14949" y="11551"/>
                  </a:cubicBezTo>
                  <a:lnTo>
                    <a:pt x="14949" y="8923"/>
                  </a:lnTo>
                  <a:cubicBezTo>
                    <a:pt x="14949" y="8669"/>
                    <a:pt x="14759" y="8321"/>
                    <a:pt x="14505" y="8194"/>
                  </a:cubicBezTo>
                  <a:lnTo>
                    <a:pt x="444" y="55"/>
                  </a:lnTo>
                  <a:cubicBezTo>
                    <a:pt x="370" y="18"/>
                    <a:pt x="302" y="0"/>
                    <a:pt x="242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08" name="Google Shape;4208;p38"/>
            <p:cNvSpPr/>
            <p:nvPr/>
          </p:nvSpPr>
          <p:spPr>
            <a:xfrm>
              <a:off x="521377" y="2100212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09" name="Google Shape;4209;p38"/>
            <p:cNvSpPr/>
            <p:nvPr/>
          </p:nvSpPr>
          <p:spPr>
            <a:xfrm>
              <a:off x="521377" y="2126056"/>
              <a:ext cx="164539" cy="102494"/>
            </a:xfrm>
            <a:custGeom>
              <a:avLst/>
              <a:gdLst/>
              <a:ahLst/>
              <a:cxnLst/>
              <a:rect l="l" t="t" r="r" b="b"/>
              <a:pathLst>
                <a:path w="5036" h="3137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10" name="Google Shape;4210;p38"/>
            <p:cNvSpPr/>
            <p:nvPr/>
          </p:nvSpPr>
          <p:spPr>
            <a:xfrm>
              <a:off x="521377" y="2152978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11" name="Google Shape;4211;p38"/>
            <p:cNvSpPr/>
            <p:nvPr/>
          </p:nvSpPr>
          <p:spPr>
            <a:xfrm>
              <a:off x="830753" y="2301148"/>
              <a:ext cx="21760" cy="28556"/>
            </a:xfrm>
            <a:custGeom>
              <a:avLst/>
              <a:gdLst/>
              <a:ahLst/>
              <a:cxnLst/>
              <a:rect l="l" t="t" r="r" b="b"/>
              <a:pathLst>
                <a:path w="666" h="874" extrusionOk="0">
                  <a:moveTo>
                    <a:pt x="162" y="0"/>
                  </a:moveTo>
                  <a:cubicBezTo>
                    <a:pt x="61" y="0"/>
                    <a:pt x="0" y="93"/>
                    <a:pt x="0" y="247"/>
                  </a:cubicBezTo>
                  <a:cubicBezTo>
                    <a:pt x="0" y="469"/>
                    <a:pt x="127" y="722"/>
                    <a:pt x="317" y="817"/>
                  </a:cubicBezTo>
                  <a:cubicBezTo>
                    <a:pt x="375" y="856"/>
                    <a:pt x="430" y="874"/>
                    <a:pt x="479" y="874"/>
                  </a:cubicBezTo>
                  <a:cubicBezTo>
                    <a:pt x="589" y="874"/>
                    <a:pt x="665" y="781"/>
                    <a:pt x="665" y="627"/>
                  </a:cubicBezTo>
                  <a:cubicBezTo>
                    <a:pt x="665" y="406"/>
                    <a:pt x="507" y="152"/>
                    <a:pt x="317" y="57"/>
                  </a:cubicBezTo>
                  <a:cubicBezTo>
                    <a:pt x="259" y="18"/>
                    <a:pt x="207" y="0"/>
                    <a:pt x="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12" name="Google Shape;4212;p38"/>
            <p:cNvSpPr/>
            <p:nvPr/>
          </p:nvSpPr>
          <p:spPr>
            <a:xfrm>
              <a:off x="878357" y="2329083"/>
              <a:ext cx="21760" cy="28588"/>
            </a:xfrm>
            <a:custGeom>
              <a:avLst/>
              <a:gdLst/>
              <a:ahLst/>
              <a:cxnLst/>
              <a:rect l="l" t="t" r="r" b="b"/>
              <a:pathLst>
                <a:path w="666" h="875" extrusionOk="0">
                  <a:moveTo>
                    <a:pt x="187" y="1"/>
                  </a:moveTo>
                  <a:cubicBezTo>
                    <a:pt x="76" y="1"/>
                    <a:pt x="0" y="93"/>
                    <a:pt x="0" y="247"/>
                  </a:cubicBezTo>
                  <a:cubicBezTo>
                    <a:pt x="0" y="469"/>
                    <a:pt x="158" y="722"/>
                    <a:pt x="348" y="817"/>
                  </a:cubicBezTo>
                  <a:cubicBezTo>
                    <a:pt x="407" y="856"/>
                    <a:pt x="459" y="874"/>
                    <a:pt x="503" y="874"/>
                  </a:cubicBezTo>
                  <a:cubicBezTo>
                    <a:pt x="604" y="874"/>
                    <a:pt x="665" y="781"/>
                    <a:pt x="665" y="627"/>
                  </a:cubicBezTo>
                  <a:cubicBezTo>
                    <a:pt x="665" y="406"/>
                    <a:pt x="538" y="152"/>
                    <a:pt x="348" y="57"/>
                  </a:cubicBezTo>
                  <a:cubicBezTo>
                    <a:pt x="290" y="19"/>
                    <a:pt x="235" y="1"/>
                    <a:pt x="18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13" name="Google Shape;4213;p38"/>
            <p:cNvSpPr/>
            <p:nvPr/>
          </p:nvSpPr>
          <p:spPr>
            <a:xfrm>
              <a:off x="924915" y="2356789"/>
              <a:ext cx="24864" cy="28523"/>
            </a:xfrm>
            <a:custGeom>
              <a:avLst/>
              <a:gdLst/>
              <a:ahLst/>
              <a:cxnLst/>
              <a:rect l="l" t="t" r="r" b="b"/>
              <a:pathLst>
                <a:path w="761" h="873" extrusionOk="0">
                  <a:moveTo>
                    <a:pt x="255" y="1"/>
                  </a:moveTo>
                  <a:cubicBezTo>
                    <a:pt x="220" y="1"/>
                    <a:pt x="188" y="11"/>
                    <a:pt x="159" y="33"/>
                  </a:cubicBezTo>
                  <a:cubicBezTo>
                    <a:pt x="0" y="96"/>
                    <a:pt x="0" y="349"/>
                    <a:pt x="159" y="571"/>
                  </a:cubicBezTo>
                  <a:cubicBezTo>
                    <a:pt x="263" y="754"/>
                    <a:pt x="411" y="872"/>
                    <a:pt x="548" y="872"/>
                  </a:cubicBezTo>
                  <a:cubicBezTo>
                    <a:pt x="577" y="872"/>
                    <a:pt x="606" y="867"/>
                    <a:pt x="634" y="856"/>
                  </a:cubicBezTo>
                  <a:cubicBezTo>
                    <a:pt x="760" y="761"/>
                    <a:pt x="760" y="508"/>
                    <a:pt x="634" y="286"/>
                  </a:cubicBezTo>
                  <a:cubicBezTo>
                    <a:pt x="512" y="115"/>
                    <a:pt x="371" y="1"/>
                    <a:pt x="25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14" name="Google Shape;4214;p38"/>
            <p:cNvSpPr/>
            <p:nvPr/>
          </p:nvSpPr>
          <p:spPr>
            <a:xfrm>
              <a:off x="497559" y="2201399"/>
              <a:ext cx="488421" cy="387790"/>
            </a:xfrm>
            <a:custGeom>
              <a:avLst/>
              <a:gdLst/>
              <a:ahLst/>
              <a:cxnLst/>
              <a:rect l="l" t="t" r="r" b="b"/>
              <a:pathLst>
                <a:path w="14949" h="11869" extrusionOk="0">
                  <a:moveTo>
                    <a:pt x="235" y="0"/>
                  </a:moveTo>
                  <a:cubicBezTo>
                    <a:pt x="93" y="0"/>
                    <a:pt x="1" y="115"/>
                    <a:pt x="1" y="292"/>
                  </a:cubicBezTo>
                  <a:lnTo>
                    <a:pt x="1" y="2920"/>
                  </a:lnTo>
                  <a:cubicBezTo>
                    <a:pt x="1" y="3205"/>
                    <a:pt x="191" y="3554"/>
                    <a:pt x="444" y="3680"/>
                  </a:cubicBezTo>
                  <a:lnTo>
                    <a:pt x="14505" y="11819"/>
                  </a:lnTo>
                  <a:cubicBezTo>
                    <a:pt x="14573" y="11853"/>
                    <a:pt x="14637" y="11869"/>
                    <a:pt x="14693" y="11869"/>
                  </a:cubicBezTo>
                  <a:cubicBezTo>
                    <a:pt x="14847" y="11869"/>
                    <a:pt x="14949" y="11751"/>
                    <a:pt x="14949" y="11566"/>
                  </a:cubicBezTo>
                  <a:lnTo>
                    <a:pt x="14949" y="8937"/>
                  </a:lnTo>
                  <a:cubicBezTo>
                    <a:pt x="14949" y="8652"/>
                    <a:pt x="14759" y="8336"/>
                    <a:pt x="14505" y="8177"/>
                  </a:cubicBezTo>
                  <a:lnTo>
                    <a:pt x="444" y="70"/>
                  </a:lnTo>
                  <a:cubicBezTo>
                    <a:pt x="367" y="22"/>
                    <a:pt x="296" y="0"/>
                    <a:pt x="235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15" name="Google Shape;4215;p38"/>
            <p:cNvSpPr/>
            <p:nvPr/>
          </p:nvSpPr>
          <p:spPr>
            <a:xfrm>
              <a:off x="521377" y="2237828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53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16" name="Google Shape;4216;p38"/>
            <p:cNvSpPr/>
            <p:nvPr/>
          </p:nvSpPr>
          <p:spPr>
            <a:xfrm>
              <a:off x="521377" y="2264718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17" name="Google Shape;4217;p38"/>
            <p:cNvSpPr/>
            <p:nvPr/>
          </p:nvSpPr>
          <p:spPr>
            <a:xfrm>
              <a:off x="521377" y="2290594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18" name="Google Shape;4218;p38"/>
            <p:cNvSpPr/>
            <p:nvPr/>
          </p:nvSpPr>
          <p:spPr>
            <a:xfrm>
              <a:off x="830753" y="2439810"/>
              <a:ext cx="21760" cy="28098"/>
            </a:xfrm>
            <a:custGeom>
              <a:avLst/>
              <a:gdLst/>
              <a:ahLst/>
              <a:cxnLst/>
              <a:rect l="l" t="t" r="r" b="b"/>
              <a:pathLst>
                <a:path w="666" h="860" extrusionOk="0">
                  <a:moveTo>
                    <a:pt x="162" y="0"/>
                  </a:moveTo>
                  <a:cubicBezTo>
                    <a:pt x="61" y="0"/>
                    <a:pt x="0" y="93"/>
                    <a:pt x="0" y="247"/>
                  </a:cubicBezTo>
                  <a:cubicBezTo>
                    <a:pt x="0" y="437"/>
                    <a:pt x="127" y="722"/>
                    <a:pt x="317" y="817"/>
                  </a:cubicBezTo>
                  <a:cubicBezTo>
                    <a:pt x="374" y="845"/>
                    <a:pt x="428" y="860"/>
                    <a:pt x="476" y="860"/>
                  </a:cubicBezTo>
                  <a:cubicBezTo>
                    <a:pt x="588" y="860"/>
                    <a:pt x="665" y="782"/>
                    <a:pt x="665" y="627"/>
                  </a:cubicBezTo>
                  <a:cubicBezTo>
                    <a:pt x="665" y="405"/>
                    <a:pt x="507" y="152"/>
                    <a:pt x="317" y="57"/>
                  </a:cubicBezTo>
                  <a:cubicBezTo>
                    <a:pt x="259" y="18"/>
                    <a:pt x="207" y="0"/>
                    <a:pt x="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19" name="Google Shape;4219;p38"/>
            <p:cNvSpPr/>
            <p:nvPr/>
          </p:nvSpPr>
          <p:spPr>
            <a:xfrm>
              <a:off x="877311" y="2467516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6"/>
                    <a:pt x="0" y="349"/>
                    <a:pt x="127" y="571"/>
                  </a:cubicBezTo>
                  <a:cubicBezTo>
                    <a:pt x="232" y="754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07"/>
                    <a:pt x="602" y="286"/>
                  </a:cubicBezTo>
                  <a:cubicBezTo>
                    <a:pt x="504" y="115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20" name="Google Shape;4220;p38"/>
            <p:cNvSpPr/>
            <p:nvPr/>
          </p:nvSpPr>
          <p:spPr>
            <a:xfrm>
              <a:off x="924915" y="2494928"/>
              <a:ext cx="24864" cy="28490"/>
            </a:xfrm>
            <a:custGeom>
              <a:avLst/>
              <a:gdLst/>
              <a:ahLst/>
              <a:cxnLst/>
              <a:rect l="l" t="t" r="r" b="b"/>
              <a:pathLst>
                <a:path w="761" h="872" extrusionOk="0">
                  <a:moveTo>
                    <a:pt x="230" y="0"/>
                  </a:moveTo>
                  <a:cubicBezTo>
                    <a:pt x="205" y="0"/>
                    <a:pt x="181" y="6"/>
                    <a:pt x="159" y="17"/>
                  </a:cubicBezTo>
                  <a:cubicBezTo>
                    <a:pt x="0" y="112"/>
                    <a:pt x="0" y="333"/>
                    <a:pt x="159" y="587"/>
                  </a:cubicBezTo>
                  <a:cubicBezTo>
                    <a:pt x="256" y="757"/>
                    <a:pt x="391" y="872"/>
                    <a:pt x="521" y="872"/>
                  </a:cubicBezTo>
                  <a:cubicBezTo>
                    <a:pt x="559" y="872"/>
                    <a:pt x="597" y="862"/>
                    <a:pt x="634" y="840"/>
                  </a:cubicBezTo>
                  <a:cubicBezTo>
                    <a:pt x="760" y="777"/>
                    <a:pt x="760" y="523"/>
                    <a:pt x="634" y="302"/>
                  </a:cubicBezTo>
                  <a:cubicBezTo>
                    <a:pt x="503" y="119"/>
                    <a:pt x="350" y="0"/>
                    <a:pt x="23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21" name="Google Shape;4221;p38"/>
            <p:cNvSpPr/>
            <p:nvPr/>
          </p:nvSpPr>
          <p:spPr>
            <a:xfrm>
              <a:off x="497559" y="2339669"/>
              <a:ext cx="488421" cy="387790"/>
            </a:xfrm>
            <a:custGeom>
              <a:avLst/>
              <a:gdLst/>
              <a:ahLst/>
              <a:cxnLst/>
              <a:rect l="l" t="t" r="r" b="b"/>
              <a:pathLst>
                <a:path w="14949" h="11869" extrusionOk="0">
                  <a:moveTo>
                    <a:pt x="257" y="0"/>
                  </a:moveTo>
                  <a:cubicBezTo>
                    <a:pt x="103" y="0"/>
                    <a:pt x="1" y="118"/>
                    <a:pt x="1" y="303"/>
                  </a:cubicBezTo>
                  <a:lnTo>
                    <a:pt x="1" y="2932"/>
                  </a:lnTo>
                  <a:cubicBezTo>
                    <a:pt x="1" y="3217"/>
                    <a:pt x="191" y="3534"/>
                    <a:pt x="444" y="3692"/>
                  </a:cubicBezTo>
                  <a:lnTo>
                    <a:pt x="14505" y="11799"/>
                  </a:lnTo>
                  <a:cubicBezTo>
                    <a:pt x="14581" y="11846"/>
                    <a:pt x="14650" y="11868"/>
                    <a:pt x="14711" y="11868"/>
                  </a:cubicBezTo>
                  <a:cubicBezTo>
                    <a:pt x="14855" y="11868"/>
                    <a:pt x="14949" y="11746"/>
                    <a:pt x="14949" y="11546"/>
                  </a:cubicBezTo>
                  <a:lnTo>
                    <a:pt x="14949" y="8949"/>
                  </a:lnTo>
                  <a:cubicBezTo>
                    <a:pt x="14949" y="8664"/>
                    <a:pt x="14759" y="8316"/>
                    <a:pt x="14505" y="8189"/>
                  </a:cubicBezTo>
                  <a:lnTo>
                    <a:pt x="444" y="50"/>
                  </a:lnTo>
                  <a:cubicBezTo>
                    <a:pt x="376" y="16"/>
                    <a:pt x="313" y="0"/>
                    <a:pt x="25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22" name="Google Shape;4222;p38"/>
            <p:cNvSpPr/>
            <p:nvPr/>
          </p:nvSpPr>
          <p:spPr>
            <a:xfrm>
              <a:off x="521377" y="2376458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23" name="Google Shape;4223;p38"/>
            <p:cNvSpPr/>
            <p:nvPr/>
          </p:nvSpPr>
          <p:spPr>
            <a:xfrm>
              <a:off x="521377" y="2403380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24" name="Google Shape;4224;p38"/>
            <p:cNvSpPr/>
            <p:nvPr/>
          </p:nvSpPr>
          <p:spPr>
            <a:xfrm>
              <a:off x="521377" y="2429224"/>
              <a:ext cx="164539" cy="102494"/>
            </a:xfrm>
            <a:custGeom>
              <a:avLst/>
              <a:gdLst/>
              <a:ahLst/>
              <a:cxnLst/>
              <a:rect l="l" t="t" r="r" b="b"/>
              <a:pathLst>
                <a:path w="5036" h="3137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25" name="Google Shape;4225;p38"/>
            <p:cNvSpPr/>
            <p:nvPr/>
          </p:nvSpPr>
          <p:spPr>
            <a:xfrm>
              <a:off x="830753" y="2578047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179" y="1"/>
                  </a:moveTo>
                  <a:cubicBezTo>
                    <a:pt x="68" y="1"/>
                    <a:pt x="0" y="89"/>
                    <a:pt x="0" y="228"/>
                  </a:cubicBezTo>
                  <a:cubicBezTo>
                    <a:pt x="0" y="449"/>
                    <a:pt x="127" y="703"/>
                    <a:pt x="317" y="830"/>
                  </a:cubicBezTo>
                  <a:cubicBezTo>
                    <a:pt x="368" y="855"/>
                    <a:pt x="417" y="867"/>
                    <a:pt x="460" y="867"/>
                  </a:cubicBezTo>
                  <a:cubicBezTo>
                    <a:pt x="581" y="867"/>
                    <a:pt x="665" y="779"/>
                    <a:pt x="665" y="639"/>
                  </a:cubicBezTo>
                  <a:cubicBezTo>
                    <a:pt x="665" y="418"/>
                    <a:pt x="507" y="164"/>
                    <a:pt x="317" y="38"/>
                  </a:cubicBezTo>
                  <a:cubicBezTo>
                    <a:pt x="266" y="12"/>
                    <a:pt x="220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26" name="Google Shape;4226;p38"/>
            <p:cNvSpPr/>
            <p:nvPr/>
          </p:nvSpPr>
          <p:spPr>
            <a:xfrm>
              <a:off x="877311" y="2605623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34"/>
                    <a:pt x="127" y="587"/>
                  </a:cubicBezTo>
                  <a:cubicBezTo>
                    <a:pt x="225" y="758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1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27" name="Google Shape;4227;p38"/>
            <p:cNvSpPr/>
            <p:nvPr/>
          </p:nvSpPr>
          <p:spPr>
            <a:xfrm>
              <a:off x="926973" y="2633754"/>
              <a:ext cx="21760" cy="28098"/>
            </a:xfrm>
            <a:custGeom>
              <a:avLst/>
              <a:gdLst/>
              <a:ahLst/>
              <a:cxnLst/>
              <a:rect l="l" t="t" r="r" b="b"/>
              <a:pathLst>
                <a:path w="666" h="860" extrusionOk="0">
                  <a:moveTo>
                    <a:pt x="165" y="0"/>
                  </a:moveTo>
                  <a:cubicBezTo>
                    <a:pt x="63" y="0"/>
                    <a:pt x="1" y="78"/>
                    <a:pt x="1" y="233"/>
                  </a:cubicBezTo>
                  <a:cubicBezTo>
                    <a:pt x="1" y="455"/>
                    <a:pt x="127" y="708"/>
                    <a:pt x="317" y="803"/>
                  </a:cubicBezTo>
                  <a:cubicBezTo>
                    <a:pt x="375" y="842"/>
                    <a:pt x="430" y="860"/>
                    <a:pt x="479" y="860"/>
                  </a:cubicBezTo>
                  <a:cubicBezTo>
                    <a:pt x="589" y="860"/>
                    <a:pt x="666" y="767"/>
                    <a:pt x="666" y="613"/>
                  </a:cubicBezTo>
                  <a:cubicBezTo>
                    <a:pt x="666" y="423"/>
                    <a:pt x="507" y="138"/>
                    <a:pt x="317" y="43"/>
                  </a:cubicBezTo>
                  <a:cubicBezTo>
                    <a:pt x="260" y="14"/>
                    <a:pt x="209" y="0"/>
                    <a:pt x="16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28" name="Google Shape;4228;p38"/>
            <p:cNvSpPr/>
            <p:nvPr/>
          </p:nvSpPr>
          <p:spPr>
            <a:xfrm>
              <a:off x="497559" y="2478135"/>
              <a:ext cx="488421" cy="387496"/>
            </a:xfrm>
            <a:custGeom>
              <a:avLst/>
              <a:gdLst/>
              <a:ahLst/>
              <a:cxnLst/>
              <a:rect l="l" t="t" r="r" b="b"/>
              <a:pathLst>
                <a:path w="14949" h="11860" extrusionOk="0">
                  <a:moveTo>
                    <a:pt x="242" y="1"/>
                  </a:moveTo>
                  <a:cubicBezTo>
                    <a:pt x="96" y="1"/>
                    <a:pt x="1" y="107"/>
                    <a:pt x="1" y="309"/>
                  </a:cubicBezTo>
                  <a:lnTo>
                    <a:pt x="1" y="2937"/>
                  </a:lnTo>
                  <a:cubicBezTo>
                    <a:pt x="1" y="3191"/>
                    <a:pt x="191" y="3539"/>
                    <a:pt x="444" y="3666"/>
                  </a:cubicBezTo>
                  <a:lnTo>
                    <a:pt x="14505" y="11805"/>
                  </a:lnTo>
                  <a:cubicBezTo>
                    <a:pt x="14579" y="11842"/>
                    <a:pt x="14648" y="11860"/>
                    <a:pt x="14708" y="11860"/>
                  </a:cubicBezTo>
                  <a:cubicBezTo>
                    <a:pt x="14853" y="11860"/>
                    <a:pt x="14949" y="11753"/>
                    <a:pt x="14949" y="11551"/>
                  </a:cubicBezTo>
                  <a:lnTo>
                    <a:pt x="14949" y="8923"/>
                  </a:lnTo>
                  <a:cubicBezTo>
                    <a:pt x="14949" y="8670"/>
                    <a:pt x="14759" y="8321"/>
                    <a:pt x="14505" y="8194"/>
                  </a:cubicBezTo>
                  <a:lnTo>
                    <a:pt x="444" y="56"/>
                  </a:lnTo>
                  <a:cubicBezTo>
                    <a:pt x="370" y="19"/>
                    <a:pt x="302" y="1"/>
                    <a:pt x="242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29" name="Google Shape;4229;p38"/>
            <p:cNvSpPr/>
            <p:nvPr/>
          </p:nvSpPr>
          <p:spPr>
            <a:xfrm>
              <a:off x="521377" y="2515120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30" name="Google Shape;4230;p38"/>
            <p:cNvSpPr/>
            <p:nvPr/>
          </p:nvSpPr>
          <p:spPr>
            <a:xfrm>
              <a:off x="521377" y="2540997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53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31" name="Google Shape;4231;p38"/>
            <p:cNvSpPr/>
            <p:nvPr/>
          </p:nvSpPr>
          <p:spPr>
            <a:xfrm>
              <a:off x="521377" y="2567886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32" name="Google Shape;4232;p38"/>
            <p:cNvSpPr/>
            <p:nvPr/>
          </p:nvSpPr>
          <p:spPr>
            <a:xfrm>
              <a:off x="830753" y="2716513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65" y="1"/>
                  </a:moveTo>
                  <a:cubicBezTo>
                    <a:pt x="62" y="1"/>
                    <a:pt x="0" y="78"/>
                    <a:pt x="0" y="233"/>
                  </a:cubicBezTo>
                  <a:cubicBezTo>
                    <a:pt x="0" y="455"/>
                    <a:pt x="127" y="708"/>
                    <a:pt x="317" y="835"/>
                  </a:cubicBezTo>
                  <a:cubicBezTo>
                    <a:pt x="367" y="860"/>
                    <a:pt x="414" y="872"/>
                    <a:pt x="457" y="872"/>
                  </a:cubicBezTo>
                  <a:cubicBezTo>
                    <a:pt x="579" y="872"/>
                    <a:pt x="665" y="777"/>
                    <a:pt x="665" y="613"/>
                  </a:cubicBezTo>
                  <a:cubicBezTo>
                    <a:pt x="665" y="423"/>
                    <a:pt x="507" y="138"/>
                    <a:pt x="317" y="43"/>
                  </a:cubicBezTo>
                  <a:cubicBezTo>
                    <a:pt x="260" y="15"/>
                    <a:pt x="209" y="1"/>
                    <a:pt x="1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33" name="Google Shape;4233;p38"/>
            <p:cNvSpPr/>
            <p:nvPr/>
          </p:nvSpPr>
          <p:spPr>
            <a:xfrm>
              <a:off x="878357" y="2744448"/>
              <a:ext cx="21760" cy="28131"/>
            </a:xfrm>
            <a:custGeom>
              <a:avLst/>
              <a:gdLst/>
              <a:ahLst/>
              <a:cxnLst/>
              <a:rect l="l" t="t" r="r" b="b"/>
              <a:pathLst>
                <a:path w="666" h="861" extrusionOk="0">
                  <a:moveTo>
                    <a:pt x="189" y="1"/>
                  </a:moveTo>
                  <a:cubicBezTo>
                    <a:pt x="78" y="1"/>
                    <a:pt x="0" y="78"/>
                    <a:pt x="0" y="233"/>
                  </a:cubicBezTo>
                  <a:cubicBezTo>
                    <a:pt x="0" y="455"/>
                    <a:pt x="158" y="709"/>
                    <a:pt x="348" y="804"/>
                  </a:cubicBezTo>
                  <a:cubicBezTo>
                    <a:pt x="407" y="842"/>
                    <a:pt x="459" y="860"/>
                    <a:pt x="503" y="860"/>
                  </a:cubicBezTo>
                  <a:cubicBezTo>
                    <a:pt x="604" y="860"/>
                    <a:pt x="665" y="767"/>
                    <a:pt x="665" y="614"/>
                  </a:cubicBezTo>
                  <a:cubicBezTo>
                    <a:pt x="665" y="392"/>
                    <a:pt x="538" y="138"/>
                    <a:pt x="348" y="43"/>
                  </a:cubicBezTo>
                  <a:cubicBezTo>
                    <a:pt x="291" y="15"/>
                    <a:pt x="237" y="1"/>
                    <a:pt x="18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34" name="Google Shape;4234;p38"/>
            <p:cNvSpPr/>
            <p:nvPr/>
          </p:nvSpPr>
          <p:spPr>
            <a:xfrm>
              <a:off x="924915" y="2771730"/>
              <a:ext cx="24864" cy="28490"/>
            </a:xfrm>
            <a:custGeom>
              <a:avLst/>
              <a:gdLst/>
              <a:ahLst/>
              <a:cxnLst/>
              <a:rect l="l" t="t" r="r" b="b"/>
              <a:pathLst>
                <a:path w="761" h="872" extrusionOk="0">
                  <a:moveTo>
                    <a:pt x="253" y="0"/>
                  </a:moveTo>
                  <a:cubicBezTo>
                    <a:pt x="219" y="0"/>
                    <a:pt x="187" y="10"/>
                    <a:pt x="159" y="32"/>
                  </a:cubicBezTo>
                  <a:cubicBezTo>
                    <a:pt x="0" y="95"/>
                    <a:pt x="0" y="349"/>
                    <a:pt x="159" y="570"/>
                  </a:cubicBezTo>
                  <a:cubicBezTo>
                    <a:pt x="263" y="753"/>
                    <a:pt x="411" y="872"/>
                    <a:pt x="548" y="872"/>
                  </a:cubicBezTo>
                  <a:cubicBezTo>
                    <a:pt x="577" y="872"/>
                    <a:pt x="606" y="866"/>
                    <a:pt x="634" y="855"/>
                  </a:cubicBezTo>
                  <a:cubicBezTo>
                    <a:pt x="760" y="760"/>
                    <a:pt x="760" y="539"/>
                    <a:pt x="634" y="317"/>
                  </a:cubicBezTo>
                  <a:cubicBezTo>
                    <a:pt x="511" y="121"/>
                    <a:pt x="369" y="0"/>
                    <a:pt x="25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35" name="Google Shape;4235;p38"/>
            <p:cNvSpPr/>
            <p:nvPr/>
          </p:nvSpPr>
          <p:spPr>
            <a:xfrm>
              <a:off x="497559" y="2616339"/>
              <a:ext cx="488421" cy="387953"/>
            </a:xfrm>
            <a:custGeom>
              <a:avLst/>
              <a:gdLst/>
              <a:ahLst/>
              <a:cxnLst/>
              <a:rect l="l" t="t" r="r" b="b"/>
              <a:pathLst>
                <a:path w="14949" h="11874" extrusionOk="0">
                  <a:moveTo>
                    <a:pt x="238" y="0"/>
                  </a:moveTo>
                  <a:cubicBezTo>
                    <a:pt x="95" y="0"/>
                    <a:pt x="1" y="122"/>
                    <a:pt x="1" y="323"/>
                  </a:cubicBezTo>
                  <a:lnTo>
                    <a:pt x="1" y="2951"/>
                  </a:lnTo>
                  <a:cubicBezTo>
                    <a:pt x="1" y="3204"/>
                    <a:pt x="191" y="3553"/>
                    <a:pt x="444" y="3679"/>
                  </a:cubicBezTo>
                  <a:lnTo>
                    <a:pt x="14505" y="11818"/>
                  </a:lnTo>
                  <a:cubicBezTo>
                    <a:pt x="14579" y="11855"/>
                    <a:pt x="14648" y="11873"/>
                    <a:pt x="14708" y="11873"/>
                  </a:cubicBezTo>
                  <a:cubicBezTo>
                    <a:pt x="14853" y="11873"/>
                    <a:pt x="14949" y="11767"/>
                    <a:pt x="14949" y="11565"/>
                  </a:cubicBezTo>
                  <a:lnTo>
                    <a:pt x="14949" y="8936"/>
                  </a:lnTo>
                  <a:cubicBezTo>
                    <a:pt x="14949" y="8651"/>
                    <a:pt x="14759" y="8335"/>
                    <a:pt x="14505" y="8176"/>
                  </a:cubicBezTo>
                  <a:lnTo>
                    <a:pt x="444" y="69"/>
                  </a:lnTo>
                  <a:cubicBezTo>
                    <a:pt x="369" y="22"/>
                    <a:pt x="299" y="0"/>
                    <a:pt x="238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36" name="Google Shape;4236;p38"/>
            <p:cNvSpPr/>
            <p:nvPr/>
          </p:nvSpPr>
          <p:spPr>
            <a:xfrm>
              <a:off x="521377" y="2653749"/>
              <a:ext cx="164539" cy="102494"/>
            </a:xfrm>
            <a:custGeom>
              <a:avLst/>
              <a:gdLst/>
              <a:ahLst/>
              <a:cxnLst/>
              <a:rect l="l" t="t" r="r" b="b"/>
              <a:pathLst>
                <a:path w="5036" h="3137" extrusionOk="0">
                  <a:moveTo>
                    <a:pt x="0" y="1"/>
                  </a:moveTo>
                  <a:lnTo>
                    <a:pt x="0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37" name="Google Shape;4237;p38"/>
            <p:cNvSpPr/>
            <p:nvPr/>
          </p:nvSpPr>
          <p:spPr>
            <a:xfrm>
              <a:off x="521377" y="2679626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38" name="Google Shape;4238;p38"/>
            <p:cNvSpPr/>
            <p:nvPr/>
          </p:nvSpPr>
          <p:spPr>
            <a:xfrm>
              <a:off x="521377" y="2706548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39" name="Google Shape;4239;p38"/>
            <p:cNvSpPr/>
            <p:nvPr/>
          </p:nvSpPr>
          <p:spPr>
            <a:xfrm>
              <a:off x="830753" y="2854718"/>
              <a:ext cx="21760" cy="28556"/>
            </a:xfrm>
            <a:custGeom>
              <a:avLst/>
              <a:gdLst/>
              <a:ahLst/>
              <a:cxnLst/>
              <a:rect l="l" t="t" r="r" b="b"/>
              <a:pathLst>
                <a:path w="666" h="874" extrusionOk="0">
                  <a:moveTo>
                    <a:pt x="162" y="0"/>
                  </a:moveTo>
                  <a:cubicBezTo>
                    <a:pt x="61" y="0"/>
                    <a:pt x="0" y="93"/>
                    <a:pt x="0" y="247"/>
                  </a:cubicBezTo>
                  <a:cubicBezTo>
                    <a:pt x="0" y="469"/>
                    <a:pt x="127" y="722"/>
                    <a:pt x="317" y="817"/>
                  </a:cubicBezTo>
                  <a:cubicBezTo>
                    <a:pt x="375" y="856"/>
                    <a:pt x="430" y="874"/>
                    <a:pt x="479" y="874"/>
                  </a:cubicBezTo>
                  <a:cubicBezTo>
                    <a:pt x="589" y="874"/>
                    <a:pt x="665" y="781"/>
                    <a:pt x="665" y="627"/>
                  </a:cubicBezTo>
                  <a:cubicBezTo>
                    <a:pt x="665" y="405"/>
                    <a:pt x="507" y="152"/>
                    <a:pt x="317" y="57"/>
                  </a:cubicBezTo>
                  <a:cubicBezTo>
                    <a:pt x="259" y="18"/>
                    <a:pt x="207" y="0"/>
                    <a:pt x="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40" name="Google Shape;4240;p38"/>
            <p:cNvSpPr/>
            <p:nvPr/>
          </p:nvSpPr>
          <p:spPr>
            <a:xfrm>
              <a:off x="878357" y="2882653"/>
              <a:ext cx="21760" cy="28098"/>
            </a:xfrm>
            <a:custGeom>
              <a:avLst/>
              <a:gdLst/>
              <a:ahLst/>
              <a:cxnLst/>
              <a:rect l="l" t="t" r="r" b="b"/>
              <a:pathLst>
                <a:path w="666" h="860" extrusionOk="0">
                  <a:moveTo>
                    <a:pt x="187" y="0"/>
                  </a:moveTo>
                  <a:cubicBezTo>
                    <a:pt x="76" y="0"/>
                    <a:pt x="0" y="93"/>
                    <a:pt x="0" y="247"/>
                  </a:cubicBezTo>
                  <a:cubicBezTo>
                    <a:pt x="0" y="437"/>
                    <a:pt x="158" y="722"/>
                    <a:pt x="348" y="817"/>
                  </a:cubicBezTo>
                  <a:cubicBezTo>
                    <a:pt x="405" y="846"/>
                    <a:pt x="457" y="860"/>
                    <a:pt x="501" y="860"/>
                  </a:cubicBezTo>
                  <a:cubicBezTo>
                    <a:pt x="603" y="860"/>
                    <a:pt x="665" y="782"/>
                    <a:pt x="665" y="627"/>
                  </a:cubicBezTo>
                  <a:cubicBezTo>
                    <a:pt x="665" y="405"/>
                    <a:pt x="538" y="152"/>
                    <a:pt x="348" y="57"/>
                  </a:cubicBezTo>
                  <a:cubicBezTo>
                    <a:pt x="290" y="18"/>
                    <a:pt x="235" y="0"/>
                    <a:pt x="18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41" name="Google Shape;4241;p38"/>
            <p:cNvSpPr/>
            <p:nvPr/>
          </p:nvSpPr>
          <p:spPr>
            <a:xfrm>
              <a:off x="924915" y="2910359"/>
              <a:ext cx="24864" cy="28523"/>
            </a:xfrm>
            <a:custGeom>
              <a:avLst/>
              <a:gdLst/>
              <a:ahLst/>
              <a:cxnLst/>
              <a:rect l="l" t="t" r="r" b="b"/>
              <a:pathLst>
                <a:path w="761" h="873" extrusionOk="0">
                  <a:moveTo>
                    <a:pt x="255" y="1"/>
                  </a:moveTo>
                  <a:cubicBezTo>
                    <a:pt x="220" y="1"/>
                    <a:pt x="188" y="11"/>
                    <a:pt x="159" y="32"/>
                  </a:cubicBezTo>
                  <a:cubicBezTo>
                    <a:pt x="0" y="96"/>
                    <a:pt x="0" y="349"/>
                    <a:pt x="159" y="571"/>
                  </a:cubicBezTo>
                  <a:cubicBezTo>
                    <a:pt x="263" y="754"/>
                    <a:pt x="411" y="872"/>
                    <a:pt x="548" y="872"/>
                  </a:cubicBezTo>
                  <a:cubicBezTo>
                    <a:pt x="577" y="872"/>
                    <a:pt x="606" y="867"/>
                    <a:pt x="634" y="856"/>
                  </a:cubicBezTo>
                  <a:cubicBezTo>
                    <a:pt x="760" y="761"/>
                    <a:pt x="760" y="508"/>
                    <a:pt x="634" y="286"/>
                  </a:cubicBezTo>
                  <a:cubicBezTo>
                    <a:pt x="512" y="115"/>
                    <a:pt x="371" y="1"/>
                    <a:pt x="25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42" name="Google Shape;4242;p38"/>
            <p:cNvSpPr/>
            <p:nvPr/>
          </p:nvSpPr>
          <p:spPr>
            <a:xfrm>
              <a:off x="497559" y="2754936"/>
              <a:ext cx="488421" cy="387823"/>
            </a:xfrm>
            <a:custGeom>
              <a:avLst/>
              <a:gdLst/>
              <a:ahLst/>
              <a:cxnLst/>
              <a:rect l="l" t="t" r="r" b="b"/>
              <a:pathLst>
                <a:path w="14949" h="11870" extrusionOk="0">
                  <a:moveTo>
                    <a:pt x="235" y="1"/>
                  </a:moveTo>
                  <a:cubicBezTo>
                    <a:pt x="93" y="1"/>
                    <a:pt x="1" y="116"/>
                    <a:pt x="1" y="293"/>
                  </a:cubicBezTo>
                  <a:lnTo>
                    <a:pt x="1" y="2921"/>
                  </a:lnTo>
                  <a:cubicBezTo>
                    <a:pt x="1" y="3206"/>
                    <a:pt x="191" y="3554"/>
                    <a:pt x="444" y="3681"/>
                  </a:cubicBezTo>
                  <a:lnTo>
                    <a:pt x="14505" y="11820"/>
                  </a:lnTo>
                  <a:cubicBezTo>
                    <a:pt x="14573" y="11854"/>
                    <a:pt x="14637" y="11870"/>
                    <a:pt x="14693" y="11870"/>
                  </a:cubicBezTo>
                  <a:cubicBezTo>
                    <a:pt x="14847" y="11870"/>
                    <a:pt x="14949" y="11752"/>
                    <a:pt x="14949" y="11567"/>
                  </a:cubicBezTo>
                  <a:lnTo>
                    <a:pt x="14949" y="8938"/>
                  </a:lnTo>
                  <a:cubicBezTo>
                    <a:pt x="14949" y="8653"/>
                    <a:pt x="14759" y="8336"/>
                    <a:pt x="14505" y="8178"/>
                  </a:cubicBezTo>
                  <a:lnTo>
                    <a:pt x="444" y="71"/>
                  </a:lnTo>
                  <a:cubicBezTo>
                    <a:pt x="367" y="23"/>
                    <a:pt x="296" y="1"/>
                    <a:pt x="235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43" name="Google Shape;4243;p38"/>
            <p:cNvSpPr/>
            <p:nvPr/>
          </p:nvSpPr>
          <p:spPr>
            <a:xfrm>
              <a:off x="521377" y="2791366"/>
              <a:ext cx="164539" cy="102494"/>
            </a:xfrm>
            <a:custGeom>
              <a:avLst/>
              <a:gdLst/>
              <a:ahLst/>
              <a:cxnLst/>
              <a:rect l="l" t="t" r="r" b="b"/>
              <a:pathLst>
                <a:path w="5036" h="3137" extrusionOk="0">
                  <a:moveTo>
                    <a:pt x="0" y="1"/>
                  </a:moveTo>
                  <a:lnTo>
                    <a:pt x="0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44" name="Google Shape;4244;p38"/>
            <p:cNvSpPr/>
            <p:nvPr/>
          </p:nvSpPr>
          <p:spPr>
            <a:xfrm>
              <a:off x="521377" y="2818288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45" name="Google Shape;4245;p38"/>
            <p:cNvSpPr/>
            <p:nvPr/>
          </p:nvSpPr>
          <p:spPr>
            <a:xfrm>
              <a:off x="521377" y="2844165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53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46" name="Google Shape;4246;p38"/>
            <p:cNvSpPr/>
            <p:nvPr/>
          </p:nvSpPr>
          <p:spPr>
            <a:xfrm>
              <a:off x="830753" y="2993347"/>
              <a:ext cx="21760" cy="28131"/>
            </a:xfrm>
            <a:custGeom>
              <a:avLst/>
              <a:gdLst/>
              <a:ahLst/>
              <a:cxnLst/>
              <a:rect l="l" t="t" r="r" b="b"/>
              <a:pathLst>
                <a:path w="666" h="861" extrusionOk="0">
                  <a:moveTo>
                    <a:pt x="162" y="1"/>
                  </a:moveTo>
                  <a:cubicBezTo>
                    <a:pt x="61" y="1"/>
                    <a:pt x="0" y="94"/>
                    <a:pt x="0" y="248"/>
                  </a:cubicBezTo>
                  <a:cubicBezTo>
                    <a:pt x="0" y="438"/>
                    <a:pt x="127" y="723"/>
                    <a:pt x="317" y="818"/>
                  </a:cubicBezTo>
                  <a:cubicBezTo>
                    <a:pt x="374" y="846"/>
                    <a:pt x="428" y="860"/>
                    <a:pt x="476" y="860"/>
                  </a:cubicBezTo>
                  <a:cubicBezTo>
                    <a:pt x="588" y="860"/>
                    <a:pt x="665" y="783"/>
                    <a:pt x="665" y="628"/>
                  </a:cubicBezTo>
                  <a:cubicBezTo>
                    <a:pt x="665" y="406"/>
                    <a:pt x="507" y="153"/>
                    <a:pt x="317" y="58"/>
                  </a:cubicBezTo>
                  <a:cubicBezTo>
                    <a:pt x="259" y="19"/>
                    <a:pt x="207" y="1"/>
                    <a:pt x="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47" name="Google Shape;4247;p38"/>
            <p:cNvSpPr/>
            <p:nvPr/>
          </p:nvSpPr>
          <p:spPr>
            <a:xfrm>
              <a:off x="877311" y="3020563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01" y="0"/>
                  </a:moveTo>
                  <a:cubicBezTo>
                    <a:pt x="174" y="0"/>
                    <a:pt x="149" y="5"/>
                    <a:pt x="127" y="16"/>
                  </a:cubicBezTo>
                  <a:cubicBezTo>
                    <a:pt x="0" y="111"/>
                    <a:pt x="0" y="365"/>
                    <a:pt x="127" y="586"/>
                  </a:cubicBezTo>
                  <a:cubicBezTo>
                    <a:pt x="225" y="757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6"/>
                    <a:pt x="729" y="523"/>
                    <a:pt x="602" y="301"/>
                  </a:cubicBezTo>
                  <a:cubicBezTo>
                    <a:pt x="498" y="118"/>
                    <a:pt x="328" y="0"/>
                    <a:pt x="20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48" name="Google Shape;4248;p38"/>
            <p:cNvSpPr/>
            <p:nvPr/>
          </p:nvSpPr>
          <p:spPr>
            <a:xfrm>
              <a:off x="924915" y="3048498"/>
              <a:ext cx="24864" cy="28490"/>
            </a:xfrm>
            <a:custGeom>
              <a:avLst/>
              <a:gdLst/>
              <a:ahLst/>
              <a:cxnLst/>
              <a:rect l="l" t="t" r="r" b="b"/>
              <a:pathLst>
                <a:path w="761" h="872" extrusionOk="0">
                  <a:moveTo>
                    <a:pt x="230" y="0"/>
                  </a:moveTo>
                  <a:cubicBezTo>
                    <a:pt x="205" y="0"/>
                    <a:pt x="181" y="5"/>
                    <a:pt x="159" y="16"/>
                  </a:cubicBezTo>
                  <a:cubicBezTo>
                    <a:pt x="0" y="111"/>
                    <a:pt x="0" y="333"/>
                    <a:pt x="159" y="586"/>
                  </a:cubicBezTo>
                  <a:cubicBezTo>
                    <a:pt x="256" y="757"/>
                    <a:pt x="391" y="872"/>
                    <a:pt x="521" y="872"/>
                  </a:cubicBezTo>
                  <a:cubicBezTo>
                    <a:pt x="559" y="872"/>
                    <a:pt x="597" y="862"/>
                    <a:pt x="634" y="840"/>
                  </a:cubicBezTo>
                  <a:cubicBezTo>
                    <a:pt x="760" y="777"/>
                    <a:pt x="760" y="523"/>
                    <a:pt x="634" y="301"/>
                  </a:cubicBezTo>
                  <a:cubicBezTo>
                    <a:pt x="503" y="118"/>
                    <a:pt x="350" y="0"/>
                    <a:pt x="23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49" name="Google Shape;4249;p38"/>
            <p:cNvSpPr/>
            <p:nvPr/>
          </p:nvSpPr>
          <p:spPr>
            <a:xfrm>
              <a:off x="497559" y="2893239"/>
              <a:ext cx="488421" cy="387757"/>
            </a:xfrm>
            <a:custGeom>
              <a:avLst/>
              <a:gdLst/>
              <a:ahLst/>
              <a:cxnLst/>
              <a:rect l="l" t="t" r="r" b="b"/>
              <a:pathLst>
                <a:path w="14949" h="11868" extrusionOk="0">
                  <a:moveTo>
                    <a:pt x="257" y="0"/>
                  </a:moveTo>
                  <a:cubicBezTo>
                    <a:pt x="103" y="0"/>
                    <a:pt x="1" y="118"/>
                    <a:pt x="1" y="303"/>
                  </a:cubicBezTo>
                  <a:lnTo>
                    <a:pt x="1" y="2932"/>
                  </a:lnTo>
                  <a:cubicBezTo>
                    <a:pt x="1" y="3217"/>
                    <a:pt x="191" y="3533"/>
                    <a:pt x="444" y="3692"/>
                  </a:cubicBezTo>
                  <a:lnTo>
                    <a:pt x="14505" y="11799"/>
                  </a:lnTo>
                  <a:cubicBezTo>
                    <a:pt x="14581" y="11846"/>
                    <a:pt x="14650" y="11868"/>
                    <a:pt x="14711" y="11868"/>
                  </a:cubicBezTo>
                  <a:cubicBezTo>
                    <a:pt x="14855" y="11868"/>
                    <a:pt x="14949" y="11746"/>
                    <a:pt x="14949" y="11546"/>
                  </a:cubicBezTo>
                  <a:lnTo>
                    <a:pt x="14949" y="8949"/>
                  </a:lnTo>
                  <a:cubicBezTo>
                    <a:pt x="14949" y="8664"/>
                    <a:pt x="14759" y="8315"/>
                    <a:pt x="14505" y="8189"/>
                  </a:cubicBezTo>
                  <a:lnTo>
                    <a:pt x="444" y="50"/>
                  </a:lnTo>
                  <a:cubicBezTo>
                    <a:pt x="376" y="16"/>
                    <a:pt x="313" y="0"/>
                    <a:pt x="25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50" name="Google Shape;4250;p38"/>
            <p:cNvSpPr/>
            <p:nvPr/>
          </p:nvSpPr>
          <p:spPr>
            <a:xfrm>
              <a:off x="521377" y="2930028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51" name="Google Shape;4251;p38"/>
            <p:cNvSpPr/>
            <p:nvPr/>
          </p:nvSpPr>
          <p:spPr>
            <a:xfrm>
              <a:off x="521377" y="2956917"/>
              <a:ext cx="164539" cy="102494"/>
            </a:xfrm>
            <a:custGeom>
              <a:avLst/>
              <a:gdLst/>
              <a:ahLst/>
              <a:cxnLst/>
              <a:rect l="l" t="t" r="r" b="b"/>
              <a:pathLst>
                <a:path w="5036" h="3137" extrusionOk="0">
                  <a:moveTo>
                    <a:pt x="0" y="1"/>
                  </a:moveTo>
                  <a:lnTo>
                    <a:pt x="0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52" name="Google Shape;4252;p38"/>
            <p:cNvSpPr/>
            <p:nvPr/>
          </p:nvSpPr>
          <p:spPr>
            <a:xfrm>
              <a:off x="521377" y="2982794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53" name="Google Shape;4253;p38"/>
            <p:cNvSpPr/>
            <p:nvPr/>
          </p:nvSpPr>
          <p:spPr>
            <a:xfrm>
              <a:off x="830753" y="3131617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179" y="0"/>
                  </a:moveTo>
                  <a:cubicBezTo>
                    <a:pt x="68" y="0"/>
                    <a:pt x="0" y="89"/>
                    <a:pt x="0" y="228"/>
                  </a:cubicBezTo>
                  <a:cubicBezTo>
                    <a:pt x="0" y="449"/>
                    <a:pt x="127" y="703"/>
                    <a:pt x="317" y="829"/>
                  </a:cubicBezTo>
                  <a:cubicBezTo>
                    <a:pt x="368" y="855"/>
                    <a:pt x="417" y="867"/>
                    <a:pt x="460" y="867"/>
                  </a:cubicBezTo>
                  <a:cubicBezTo>
                    <a:pt x="581" y="867"/>
                    <a:pt x="665" y="778"/>
                    <a:pt x="665" y="639"/>
                  </a:cubicBezTo>
                  <a:cubicBezTo>
                    <a:pt x="665" y="418"/>
                    <a:pt x="507" y="164"/>
                    <a:pt x="317" y="38"/>
                  </a:cubicBezTo>
                  <a:cubicBezTo>
                    <a:pt x="266" y="12"/>
                    <a:pt x="220" y="0"/>
                    <a:pt x="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54" name="Google Shape;4254;p38"/>
            <p:cNvSpPr/>
            <p:nvPr/>
          </p:nvSpPr>
          <p:spPr>
            <a:xfrm>
              <a:off x="877311" y="3159193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34"/>
                    <a:pt x="127" y="587"/>
                  </a:cubicBezTo>
                  <a:cubicBezTo>
                    <a:pt x="225" y="758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55" name="Google Shape;4255;p38"/>
            <p:cNvSpPr/>
            <p:nvPr/>
          </p:nvSpPr>
          <p:spPr>
            <a:xfrm>
              <a:off x="926973" y="3187324"/>
              <a:ext cx="21760" cy="28098"/>
            </a:xfrm>
            <a:custGeom>
              <a:avLst/>
              <a:gdLst/>
              <a:ahLst/>
              <a:cxnLst/>
              <a:rect l="l" t="t" r="r" b="b"/>
              <a:pathLst>
                <a:path w="666" h="860" extrusionOk="0">
                  <a:moveTo>
                    <a:pt x="165" y="0"/>
                  </a:moveTo>
                  <a:cubicBezTo>
                    <a:pt x="63" y="0"/>
                    <a:pt x="1" y="78"/>
                    <a:pt x="1" y="233"/>
                  </a:cubicBezTo>
                  <a:cubicBezTo>
                    <a:pt x="1" y="454"/>
                    <a:pt x="127" y="708"/>
                    <a:pt x="317" y="803"/>
                  </a:cubicBezTo>
                  <a:cubicBezTo>
                    <a:pt x="375" y="842"/>
                    <a:pt x="430" y="860"/>
                    <a:pt x="479" y="860"/>
                  </a:cubicBezTo>
                  <a:cubicBezTo>
                    <a:pt x="589" y="860"/>
                    <a:pt x="666" y="767"/>
                    <a:pt x="666" y="613"/>
                  </a:cubicBezTo>
                  <a:cubicBezTo>
                    <a:pt x="666" y="423"/>
                    <a:pt x="507" y="138"/>
                    <a:pt x="317" y="43"/>
                  </a:cubicBezTo>
                  <a:cubicBezTo>
                    <a:pt x="260" y="14"/>
                    <a:pt x="209" y="0"/>
                    <a:pt x="16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56" name="Google Shape;4256;p38"/>
            <p:cNvSpPr/>
            <p:nvPr/>
          </p:nvSpPr>
          <p:spPr>
            <a:xfrm>
              <a:off x="497559" y="3031705"/>
              <a:ext cx="488421" cy="387496"/>
            </a:xfrm>
            <a:custGeom>
              <a:avLst/>
              <a:gdLst/>
              <a:ahLst/>
              <a:cxnLst/>
              <a:rect l="l" t="t" r="r" b="b"/>
              <a:pathLst>
                <a:path w="14949" h="11860" extrusionOk="0">
                  <a:moveTo>
                    <a:pt x="242" y="0"/>
                  </a:moveTo>
                  <a:cubicBezTo>
                    <a:pt x="96" y="0"/>
                    <a:pt x="1" y="107"/>
                    <a:pt x="1" y="309"/>
                  </a:cubicBezTo>
                  <a:lnTo>
                    <a:pt x="1" y="2937"/>
                  </a:lnTo>
                  <a:cubicBezTo>
                    <a:pt x="1" y="3191"/>
                    <a:pt x="191" y="3539"/>
                    <a:pt x="444" y="3666"/>
                  </a:cubicBezTo>
                  <a:lnTo>
                    <a:pt x="14505" y="11805"/>
                  </a:lnTo>
                  <a:cubicBezTo>
                    <a:pt x="14579" y="11842"/>
                    <a:pt x="14648" y="11860"/>
                    <a:pt x="14708" y="11860"/>
                  </a:cubicBezTo>
                  <a:cubicBezTo>
                    <a:pt x="14853" y="11860"/>
                    <a:pt x="14949" y="11753"/>
                    <a:pt x="14949" y="11551"/>
                  </a:cubicBezTo>
                  <a:lnTo>
                    <a:pt x="14949" y="8923"/>
                  </a:lnTo>
                  <a:cubicBezTo>
                    <a:pt x="14949" y="8669"/>
                    <a:pt x="14759" y="8321"/>
                    <a:pt x="14505" y="8194"/>
                  </a:cubicBezTo>
                  <a:lnTo>
                    <a:pt x="444" y="55"/>
                  </a:lnTo>
                  <a:cubicBezTo>
                    <a:pt x="370" y="18"/>
                    <a:pt x="302" y="0"/>
                    <a:pt x="242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57" name="Google Shape;4257;p38"/>
            <p:cNvSpPr/>
            <p:nvPr/>
          </p:nvSpPr>
          <p:spPr>
            <a:xfrm>
              <a:off x="521377" y="3068690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58" name="Google Shape;4258;p38"/>
            <p:cNvSpPr/>
            <p:nvPr/>
          </p:nvSpPr>
          <p:spPr>
            <a:xfrm>
              <a:off x="521377" y="3094534"/>
              <a:ext cx="164539" cy="102494"/>
            </a:xfrm>
            <a:custGeom>
              <a:avLst/>
              <a:gdLst/>
              <a:ahLst/>
              <a:cxnLst/>
              <a:rect l="l" t="t" r="r" b="b"/>
              <a:pathLst>
                <a:path w="5036" h="3137" extrusionOk="0">
                  <a:moveTo>
                    <a:pt x="0" y="1"/>
                  </a:moveTo>
                  <a:lnTo>
                    <a:pt x="0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59" name="Google Shape;4259;p38"/>
            <p:cNvSpPr/>
            <p:nvPr/>
          </p:nvSpPr>
          <p:spPr>
            <a:xfrm>
              <a:off x="521377" y="3121456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60" name="Google Shape;4260;p38"/>
            <p:cNvSpPr/>
            <p:nvPr/>
          </p:nvSpPr>
          <p:spPr>
            <a:xfrm>
              <a:off x="830753" y="3270083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65" y="1"/>
                  </a:moveTo>
                  <a:cubicBezTo>
                    <a:pt x="62" y="1"/>
                    <a:pt x="0" y="78"/>
                    <a:pt x="0" y="233"/>
                  </a:cubicBezTo>
                  <a:cubicBezTo>
                    <a:pt x="0" y="455"/>
                    <a:pt x="127" y="708"/>
                    <a:pt x="317" y="835"/>
                  </a:cubicBezTo>
                  <a:cubicBezTo>
                    <a:pt x="367" y="860"/>
                    <a:pt x="414" y="872"/>
                    <a:pt x="457" y="872"/>
                  </a:cubicBezTo>
                  <a:cubicBezTo>
                    <a:pt x="579" y="872"/>
                    <a:pt x="665" y="777"/>
                    <a:pt x="665" y="613"/>
                  </a:cubicBezTo>
                  <a:cubicBezTo>
                    <a:pt x="665" y="423"/>
                    <a:pt x="507" y="138"/>
                    <a:pt x="317" y="43"/>
                  </a:cubicBezTo>
                  <a:cubicBezTo>
                    <a:pt x="260" y="15"/>
                    <a:pt x="209" y="1"/>
                    <a:pt x="1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61" name="Google Shape;4261;p38"/>
            <p:cNvSpPr/>
            <p:nvPr/>
          </p:nvSpPr>
          <p:spPr>
            <a:xfrm>
              <a:off x="878357" y="3297561"/>
              <a:ext cx="21760" cy="28588"/>
            </a:xfrm>
            <a:custGeom>
              <a:avLst/>
              <a:gdLst/>
              <a:ahLst/>
              <a:cxnLst/>
              <a:rect l="l" t="t" r="r" b="b"/>
              <a:pathLst>
                <a:path w="666" h="875" extrusionOk="0">
                  <a:moveTo>
                    <a:pt x="187" y="1"/>
                  </a:moveTo>
                  <a:cubicBezTo>
                    <a:pt x="76" y="1"/>
                    <a:pt x="0" y="93"/>
                    <a:pt x="0" y="247"/>
                  </a:cubicBezTo>
                  <a:cubicBezTo>
                    <a:pt x="0" y="469"/>
                    <a:pt x="158" y="722"/>
                    <a:pt x="348" y="817"/>
                  </a:cubicBezTo>
                  <a:cubicBezTo>
                    <a:pt x="407" y="856"/>
                    <a:pt x="459" y="874"/>
                    <a:pt x="503" y="874"/>
                  </a:cubicBezTo>
                  <a:cubicBezTo>
                    <a:pt x="604" y="874"/>
                    <a:pt x="665" y="781"/>
                    <a:pt x="665" y="627"/>
                  </a:cubicBezTo>
                  <a:cubicBezTo>
                    <a:pt x="665" y="406"/>
                    <a:pt x="538" y="152"/>
                    <a:pt x="348" y="57"/>
                  </a:cubicBezTo>
                  <a:cubicBezTo>
                    <a:pt x="290" y="19"/>
                    <a:pt x="235" y="1"/>
                    <a:pt x="18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62" name="Google Shape;4262;p38"/>
            <p:cNvSpPr/>
            <p:nvPr/>
          </p:nvSpPr>
          <p:spPr>
            <a:xfrm>
              <a:off x="924915" y="3325267"/>
              <a:ext cx="24864" cy="28523"/>
            </a:xfrm>
            <a:custGeom>
              <a:avLst/>
              <a:gdLst/>
              <a:ahLst/>
              <a:cxnLst/>
              <a:rect l="l" t="t" r="r" b="b"/>
              <a:pathLst>
                <a:path w="761" h="873" extrusionOk="0">
                  <a:moveTo>
                    <a:pt x="255" y="1"/>
                  </a:moveTo>
                  <a:cubicBezTo>
                    <a:pt x="220" y="1"/>
                    <a:pt x="188" y="11"/>
                    <a:pt x="159" y="33"/>
                  </a:cubicBezTo>
                  <a:cubicBezTo>
                    <a:pt x="0" y="96"/>
                    <a:pt x="0" y="349"/>
                    <a:pt x="159" y="571"/>
                  </a:cubicBezTo>
                  <a:cubicBezTo>
                    <a:pt x="263" y="754"/>
                    <a:pt x="411" y="872"/>
                    <a:pt x="548" y="872"/>
                  </a:cubicBezTo>
                  <a:cubicBezTo>
                    <a:pt x="577" y="872"/>
                    <a:pt x="606" y="867"/>
                    <a:pt x="634" y="856"/>
                  </a:cubicBezTo>
                  <a:cubicBezTo>
                    <a:pt x="760" y="761"/>
                    <a:pt x="760" y="539"/>
                    <a:pt x="634" y="286"/>
                  </a:cubicBezTo>
                  <a:cubicBezTo>
                    <a:pt x="512" y="115"/>
                    <a:pt x="371" y="1"/>
                    <a:pt x="25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63" name="Google Shape;4263;p38"/>
            <p:cNvSpPr/>
            <p:nvPr/>
          </p:nvSpPr>
          <p:spPr>
            <a:xfrm>
              <a:off x="497559" y="3169909"/>
              <a:ext cx="488421" cy="387953"/>
            </a:xfrm>
            <a:custGeom>
              <a:avLst/>
              <a:gdLst/>
              <a:ahLst/>
              <a:cxnLst/>
              <a:rect l="l" t="t" r="r" b="b"/>
              <a:pathLst>
                <a:path w="14949" h="11874" extrusionOk="0">
                  <a:moveTo>
                    <a:pt x="238" y="0"/>
                  </a:moveTo>
                  <a:cubicBezTo>
                    <a:pt x="95" y="0"/>
                    <a:pt x="1" y="122"/>
                    <a:pt x="1" y="322"/>
                  </a:cubicBezTo>
                  <a:lnTo>
                    <a:pt x="1" y="2919"/>
                  </a:lnTo>
                  <a:cubicBezTo>
                    <a:pt x="1" y="3204"/>
                    <a:pt x="191" y="3553"/>
                    <a:pt x="444" y="3679"/>
                  </a:cubicBezTo>
                  <a:lnTo>
                    <a:pt x="14505" y="11818"/>
                  </a:lnTo>
                  <a:cubicBezTo>
                    <a:pt x="14579" y="11855"/>
                    <a:pt x="14648" y="11873"/>
                    <a:pt x="14708" y="11873"/>
                  </a:cubicBezTo>
                  <a:cubicBezTo>
                    <a:pt x="14853" y="11873"/>
                    <a:pt x="14949" y="11767"/>
                    <a:pt x="14949" y="11565"/>
                  </a:cubicBezTo>
                  <a:lnTo>
                    <a:pt x="14949" y="8936"/>
                  </a:lnTo>
                  <a:cubicBezTo>
                    <a:pt x="14949" y="8651"/>
                    <a:pt x="14759" y="8335"/>
                    <a:pt x="14505" y="8176"/>
                  </a:cubicBezTo>
                  <a:lnTo>
                    <a:pt x="444" y="69"/>
                  </a:lnTo>
                  <a:cubicBezTo>
                    <a:pt x="369" y="22"/>
                    <a:pt x="299" y="0"/>
                    <a:pt x="238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64" name="Google Shape;4264;p38"/>
            <p:cNvSpPr/>
            <p:nvPr/>
          </p:nvSpPr>
          <p:spPr>
            <a:xfrm>
              <a:off x="521377" y="3207320"/>
              <a:ext cx="164539" cy="102494"/>
            </a:xfrm>
            <a:custGeom>
              <a:avLst/>
              <a:gdLst/>
              <a:ahLst/>
              <a:cxnLst/>
              <a:rect l="l" t="t" r="r" b="b"/>
              <a:pathLst>
                <a:path w="5036" h="3137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65" name="Google Shape;4265;p38"/>
            <p:cNvSpPr/>
            <p:nvPr/>
          </p:nvSpPr>
          <p:spPr>
            <a:xfrm>
              <a:off x="521377" y="3233196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66" name="Google Shape;4266;p38"/>
            <p:cNvSpPr/>
            <p:nvPr/>
          </p:nvSpPr>
          <p:spPr>
            <a:xfrm>
              <a:off x="521377" y="3260086"/>
              <a:ext cx="164539" cy="102494"/>
            </a:xfrm>
            <a:custGeom>
              <a:avLst/>
              <a:gdLst/>
              <a:ahLst/>
              <a:cxnLst/>
              <a:rect l="l" t="t" r="r" b="b"/>
              <a:pathLst>
                <a:path w="5036" h="3137" extrusionOk="0">
                  <a:moveTo>
                    <a:pt x="0" y="1"/>
                  </a:moveTo>
                  <a:lnTo>
                    <a:pt x="0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67" name="Google Shape;4267;p38"/>
            <p:cNvSpPr/>
            <p:nvPr/>
          </p:nvSpPr>
          <p:spPr>
            <a:xfrm>
              <a:off x="830753" y="3408288"/>
              <a:ext cx="21760" cy="28556"/>
            </a:xfrm>
            <a:custGeom>
              <a:avLst/>
              <a:gdLst/>
              <a:ahLst/>
              <a:cxnLst/>
              <a:rect l="l" t="t" r="r" b="b"/>
              <a:pathLst>
                <a:path w="666" h="874" extrusionOk="0">
                  <a:moveTo>
                    <a:pt x="162" y="0"/>
                  </a:moveTo>
                  <a:cubicBezTo>
                    <a:pt x="61" y="0"/>
                    <a:pt x="0" y="93"/>
                    <a:pt x="0" y="247"/>
                  </a:cubicBezTo>
                  <a:cubicBezTo>
                    <a:pt x="0" y="469"/>
                    <a:pt x="127" y="722"/>
                    <a:pt x="317" y="817"/>
                  </a:cubicBezTo>
                  <a:cubicBezTo>
                    <a:pt x="375" y="856"/>
                    <a:pt x="430" y="874"/>
                    <a:pt x="479" y="874"/>
                  </a:cubicBezTo>
                  <a:cubicBezTo>
                    <a:pt x="589" y="874"/>
                    <a:pt x="665" y="781"/>
                    <a:pt x="665" y="627"/>
                  </a:cubicBezTo>
                  <a:cubicBezTo>
                    <a:pt x="665" y="405"/>
                    <a:pt x="507" y="152"/>
                    <a:pt x="317" y="57"/>
                  </a:cubicBezTo>
                  <a:cubicBezTo>
                    <a:pt x="259" y="18"/>
                    <a:pt x="207" y="0"/>
                    <a:pt x="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68" name="Google Shape;4268;p38"/>
            <p:cNvSpPr/>
            <p:nvPr/>
          </p:nvSpPr>
          <p:spPr>
            <a:xfrm>
              <a:off x="878357" y="3436223"/>
              <a:ext cx="21760" cy="28098"/>
            </a:xfrm>
            <a:custGeom>
              <a:avLst/>
              <a:gdLst/>
              <a:ahLst/>
              <a:cxnLst/>
              <a:rect l="l" t="t" r="r" b="b"/>
              <a:pathLst>
                <a:path w="666" h="860" extrusionOk="0">
                  <a:moveTo>
                    <a:pt x="187" y="0"/>
                  </a:moveTo>
                  <a:cubicBezTo>
                    <a:pt x="76" y="0"/>
                    <a:pt x="0" y="93"/>
                    <a:pt x="0" y="247"/>
                  </a:cubicBezTo>
                  <a:cubicBezTo>
                    <a:pt x="0" y="437"/>
                    <a:pt x="158" y="722"/>
                    <a:pt x="348" y="817"/>
                  </a:cubicBezTo>
                  <a:cubicBezTo>
                    <a:pt x="405" y="846"/>
                    <a:pt x="457" y="860"/>
                    <a:pt x="501" y="860"/>
                  </a:cubicBezTo>
                  <a:cubicBezTo>
                    <a:pt x="603" y="860"/>
                    <a:pt x="665" y="782"/>
                    <a:pt x="665" y="627"/>
                  </a:cubicBezTo>
                  <a:cubicBezTo>
                    <a:pt x="665" y="405"/>
                    <a:pt x="538" y="152"/>
                    <a:pt x="348" y="57"/>
                  </a:cubicBezTo>
                  <a:cubicBezTo>
                    <a:pt x="290" y="18"/>
                    <a:pt x="235" y="0"/>
                    <a:pt x="18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69" name="Google Shape;4269;p38"/>
            <p:cNvSpPr/>
            <p:nvPr/>
          </p:nvSpPr>
          <p:spPr>
            <a:xfrm>
              <a:off x="924915" y="3463929"/>
              <a:ext cx="24864" cy="28523"/>
            </a:xfrm>
            <a:custGeom>
              <a:avLst/>
              <a:gdLst/>
              <a:ahLst/>
              <a:cxnLst/>
              <a:rect l="l" t="t" r="r" b="b"/>
              <a:pathLst>
                <a:path w="761" h="873" extrusionOk="0">
                  <a:moveTo>
                    <a:pt x="255" y="0"/>
                  </a:moveTo>
                  <a:cubicBezTo>
                    <a:pt x="220" y="0"/>
                    <a:pt x="188" y="11"/>
                    <a:pt x="159" y="32"/>
                  </a:cubicBezTo>
                  <a:cubicBezTo>
                    <a:pt x="0" y="96"/>
                    <a:pt x="0" y="349"/>
                    <a:pt x="159" y="571"/>
                  </a:cubicBezTo>
                  <a:cubicBezTo>
                    <a:pt x="263" y="754"/>
                    <a:pt x="411" y="872"/>
                    <a:pt x="548" y="872"/>
                  </a:cubicBezTo>
                  <a:cubicBezTo>
                    <a:pt x="577" y="872"/>
                    <a:pt x="606" y="867"/>
                    <a:pt x="634" y="856"/>
                  </a:cubicBezTo>
                  <a:cubicBezTo>
                    <a:pt x="760" y="761"/>
                    <a:pt x="760" y="507"/>
                    <a:pt x="634" y="286"/>
                  </a:cubicBezTo>
                  <a:cubicBezTo>
                    <a:pt x="512" y="115"/>
                    <a:pt x="371" y="0"/>
                    <a:pt x="25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70" name="Google Shape;4270;p38"/>
            <p:cNvSpPr/>
            <p:nvPr/>
          </p:nvSpPr>
          <p:spPr>
            <a:xfrm>
              <a:off x="497559" y="3308506"/>
              <a:ext cx="488421" cy="387463"/>
            </a:xfrm>
            <a:custGeom>
              <a:avLst/>
              <a:gdLst/>
              <a:ahLst/>
              <a:cxnLst/>
              <a:rect l="l" t="t" r="r" b="b"/>
              <a:pathLst>
                <a:path w="14949" h="11859" extrusionOk="0">
                  <a:moveTo>
                    <a:pt x="235" y="1"/>
                  </a:moveTo>
                  <a:cubicBezTo>
                    <a:pt x="93" y="1"/>
                    <a:pt x="1" y="116"/>
                    <a:pt x="1" y="292"/>
                  </a:cubicBezTo>
                  <a:lnTo>
                    <a:pt x="1" y="2921"/>
                  </a:lnTo>
                  <a:cubicBezTo>
                    <a:pt x="1" y="3206"/>
                    <a:pt x="191" y="3523"/>
                    <a:pt x="444" y="3681"/>
                  </a:cubicBezTo>
                  <a:lnTo>
                    <a:pt x="14505" y="11788"/>
                  </a:lnTo>
                  <a:cubicBezTo>
                    <a:pt x="14582" y="11836"/>
                    <a:pt x="14653" y="11858"/>
                    <a:pt x="14715" y="11858"/>
                  </a:cubicBezTo>
                  <a:cubicBezTo>
                    <a:pt x="14856" y="11858"/>
                    <a:pt x="14949" y="11743"/>
                    <a:pt x="14949" y="11566"/>
                  </a:cubicBezTo>
                  <a:lnTo>
                    <a:pt x="14949" y="8938"/>
                  </a:lnTo>
                  <a:cubicBezTo>
                    <a:pt x="14949" y="8653"/>
                    <a:pt x="14759" y="8336"/>
                    <a:pt x="14505" y="8178"/>
                  </a:cubicBezTo>
                  <a:lnTo>
                    <a:pt x="444" y="71"/>
                  </a:lnTo>
                  <a:cubicBezTo>
                    <a:pt x="367" y="23"/>
                    <a:pt x="296" y="1"/>
                    <a:pt x="235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71" name="Google Shape;4271;p38"/>
            <p:cNvSpPr/>
            <p:nvPr/>
          </p:nvSpPr>
          <p:spPr>
            <a:xfrm>
              <a:off x="521377" y="3344936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1"/>
                  </a:moveTo>
                  <a:lnTo>
                    <a:pt x="0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72" name="Google Shape;4272;p38"/>
            <p:cNvSpPr/>
            <p:nvPr/>
          </p:nvSpPr>
          <p:spPr>
            <a:xfrm>
              <a:off x="521377" y="3371858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73" name="Google Shape;4273;p38"/>
            <p:cNvSpPr/>
            <p:nvPr/>
          </p:nvSpPr>
          <p:spPr>
            <a:xfrm>
              <a:off x="521377" y="3397702"/>
              <a:ext cx="164539" cy="102494"/>
            </a:xfrm>
            <a:custGeom>
              <a:avLst/>
              <a:gdLst/>
              <a:ahLst/>
              <a:cxnLst/>
              <a:rect l="l" t="t" r="r" b="b"/>
              <a:pathLst>
                <a:path w="5036" h="3137" extrusionOk="0">
                  <a:moveTo>
                    <a:pt x="0" y="1"/>
                  </a:moveTo>
                  <a:lnTo>
                    <a:pt x="0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74" name="Google Shape;4274;p38"/>
            <p:cNvSpPr/>
            <p:nvPr/>
          </p:nvSpPr>
          <p:spPr>
            <a:xfrm>
              <a:off x="830753" y="3546917"/>
              <a:ext cx="21760" cy="28131"/>
            </a:xfrm>
            <a:custGeom>
              <a:avLst/>
              <a:gdLst/>
              <a:ahLst/>
              <a:cxnLst/>
              <a:rect l="l" t="t" r="r" b="b"/>
              <a:pathLst>
                <a:path w="666" h="861" extrusionOk="0">
                  <a:moveTo>
                    <a:pt x="162" y="1"/>
                  </a:moveTo>
                  <a:cubicBezTo>
                    <a:pt x="61" y="1"/>
                    <a:pt x="0" y="94"/>
                    <a:pt x="0" y="248"/>
                  </a:cubicBezTo>
                  <a:cubicBezTo>
                    <a:pt x="0" y="438"/>
                    <a:pt x="127" y="723"/>
                    <a:pt x="317" y="818"/>
                  </a:cubicBezTo>
                  <a:cubicBezTo>
                    <a:pt x="374" y="846"/>
                    <a:pt x="428" y="860"/>
                    <a:pt x="476" y="860"/>
                  </a:cubicBezTo>
                  <a:cubicBezTo>
                    <a:pt x="588" y="860"/>
                    <a:pt x="665" y="783"/>
                    <a:pt x="665" y="628"/>
                  </a:cubicBezTo>
                  <a:cubicBezTo>
                    <a:pt x="665" y="406"/>
                    <a:pt x="507" y="153"/>
                    <a:pt x="317" y="58"/>
                  </a:cubicBezTo>
                  <a:cubicBezTo>
                    <a:pt x="259" y="19"/>
                    <a:pt x="207" y="1"/>
                    <a:pt x="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75" name="Google Shape;4275;p38"/>
            <p:cNvSpPr/>
            <p:nvPr/>
          </p:nvSpPr>
          <p:spPr>
            <a:xfrm>
              <a:off x="877311" y="3574101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66"/>
                    <a:pt x="127" y="587"/>
                  </a:cubicBezTo>
                  <a:cubicBezTo>
                    <a:pt x="225" y="758"/>
                    <a:pt x="379" y="873"/>
                    <a:pt x="502" y="873"/>
                  </a:cubicBezTo>
                  <a:cubicBezTo>
                    <a:pt x="539" y="873"/>
                    <a:pt x="573" y="862"/>
                    <a:pt x="602" y="841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76" name="Google Shape;4276;p38"/>
            <p:cNvSpPr/>
            <p:nvPr/>
          </p:nvSpPr>
          <p:spPr>
            <a:xfrm>
              <a:off x="926973" y="3602232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65" y="0"/>
                  </a:moveTo>
                  <a:cubicBezTo>
                    <a:pt x="63" y="0"/>
                    <a:pt x="1" y="78"/>
                    <a:pt x="1" y="233"/>
                  </a:cubicBezTo>
                  <a:cubicBezTo>
                    <a:pt x="1" y="455"/>
                    <a:pt x="127" y="708"/>
                    <a:pt x="317" y="835"/>
                  </a:cubicBezTo>
                  <a:cubicBezTo>
                    <a:pt x="368" y="860"/>
                    <a:pt x="417" y="872"/>
                    <a:pt x="461" y="872"/>
                  </a:cubicBezTo>
                  <a:cubicBezTo>
                    <a:pt x="581" y="872"/>
                    <a:pt x="666" y="784"/>
                    <a:pt x="666" y="645"/>
                  </a:cubicBezTo>
                  <a:cubicBezTo>
                    <a:pt x="666" y="423"/>
                    <a:pt x="507" y="170"/>
                    <a:pt x="317" y="43"/>
                  </a:cubicBezTo>
                  <a:cubicBezTo>
                    <a:pt x="260" y="14"/>
                    <a:pt x="209" y="0"/>
                    <a:pt x="16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77" name="Google Shape;4277;p38"/>
            <p:cNvSpPr/>
            <p:nvPr/>
          </p:nvSpPr>
          <p:spPr>
            <a:xfrm>
              <a:off x="497559" y="3446776"/>
              <a:ext cx="488421" cy="387790"/>
            </a:xfrm>
            <a:custGeom>
              <a:avLst/>
              <a:gdLst/>
              <a:ahLst/>
              <a:cxnLst/>
              <a:rect l="l" t="t" r="r" b="b"/>
              <a:pathLst>
                <a:path w="14949" h="11869" extrusionOk="0">
                  <a:moveTo>
                    <a:pt x="257" y="1"/>
                  </a:moveTo>
                  <a:cubicBezTo>
                    <a:pt x="103" y="1"/>
                    <a:pt x="1" y="119"/>
                    <a:pt x="1" y="304"/>
                  </a:cubicBezTo>
                  <a:lnTo>
                    <a:pt x="1" y="2933"/>
                  </a:lnTo>
                  <a:cubicBezTo>
                    <a:pt x="1" y="3218"/>
                    <a:pt x="191" y="3534"/>
                    <a:pt x="444" y="3693"/>
                  </a:cubicBezTo>
                  <a:lnTo>
                    <a:pt x="14505" y="11800"/>
                  </a:lnTo>
                  <a:cubicBezTo>
                    <a:pt x="14581" y="11847"/>
                    <a:pt x="14650" y="11869"/>
                    <a:pt x="14711" y="11869"/>
                  </a:cubicBezTo>
                  <a:cubicBezTo>
                    <a:pt x="14855" y="11869"/>
                    <a:pt x="14949" y="11747"/>
                    <a:pt x="14949" y="11546"/>
                  </a:cubicBezTo>
                  <a:lnTo>
                    <a:pt x="14949" y="8950"/>
                  </a:lnTo>
                  <a:cubicBezTo>
                    <a:pt x="14949" y="8665"/>
                    <a:pt x="14759" y="8316"/>
                    <a:pt x="14505" y="8190"/>
                  </a:cubicBezTo>
                  <a:lnTo>
                    <a:pt x="444" y="51"/>
                  </a:lnTo>
                  <a:cubicBezTo>
                    <a:pt x="376" y="17"/>
                    <a:pt x="313" y="1"/>
                    <a:pt x="25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78" name="Google Shape;4278;p38"/>
            <p:cNvSpPr/>
            <p:nvPr/>
          </p:nvSpPr>
          <p:spPr>
            <a:xfrm>
              <a:off x="521377" y="3483598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79" name="Google Shape;4279;p38"/>
            <p:cNvSpPr/>
            <p:nvPr/>
          </p:nvSpPr>
          <p:spPr>
            <a:xfrm>
              <a:off x="521377" y="3510488"/>
              <a:ext cx="164539" cy="101448"/>
            </a:xfrm>
            <a:custGeom>
              <a:avLst/>
              <a:gdLst/>
              <a:ahLst/>
              <a:cxnLst/>
              <a:rect l="l" t="t" r="r" b="b"/>
              <a:pathLst>
                <a:path w="5036" h="3105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04"/>
                  </a:lnTo>
                  <a:lnTo>
                    <a:pt x="5036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80" name="Google Shape;4280;p38"/>
            <p:cNvSpPr/>
            <p:nvPr/>
          </p:nvSpPr>
          <p:spPr>
            <a:xfrm>
              <a:off x="521377" y="3536364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81" name="Google Shape;4281;p38"/>
            <p:cNvSpPr/>
            <p:nvPr/>
          </p:nvSpPr>
          <p:spPr>
            <a:xfrm>
              <a:off x="829707" y="3684828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1" y="112"/>
                    <a:pt x="1" y="365"/>
                    <a:pt x="127" y="587"/>
                  </a:cubicBezTo>
                  <a:cubicBezTo>
                    <a:pt x="225" y="758"/>
                    <a:pt x="379" y="872"/>
                    <a:pt x="503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82" name="Google Shape;4282;p38"/>
            <p:cNvSpPr/>
            <p:nvPr/>
          </p:nvSpPr>
          <p:spPr>
            <a:xfrm>
              <a:off x="877311" y="3712763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34"/>
                    <a:pt x="127" y="555"/>
                  </a:cubicBezTo>
                  <a:cubicBezTo>
                    <a:pt x="225" y="752"/>
                    <a:pt x="380" y="872"/>
                    <a:pt x="504" y="872"/>
                  </a:cubicBezTo>
                  <a:cubicBezTo>
                    <a:pt x="540" y="872"/>
                    <a:pt x="574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83" name="Google Shape;4283;p38"/>
            <p:cNvSpPr/>
            <p:nvPr/>
          </p:nvSpPr>
          <p:spPr>
            <a:xfrm>
              <a:off x="926973" y="3740404"/>
              <a:ext cx="21760" cy="28588"/>
            </a:xfrm>
            <a:custGeom>
              <a:avLst/>
              <a:gdLst/>
              <a:ahLst/>
              <a:cxnLst/>
              <a:rect l="l" t="t" r="r" b="b"/>
              <a:pathLst>
                <a:path w="666" h="875" extrusionOk="0">
                  <a:moveTo>
                    <a:pt x="163" y="1"/>
                  </a:moveTo>
                  <a:cubicBezTo>
                    <a:pt x="62" y="1"/>
                    <a:pt x="1" y="94"/>
                    <a:pt x="1" y="248"/>
                  </a:cubicBezTo>
                  <a:cubicBezTo>
                    <a:pt x="1" y="469"/>
                    <a:pt x="127" y="723"/>
                    <a:pt x="317" y="818"/>
                  </a:cubicBezTo>
                  <a:cubicBezTo>
                    <a:pt x="375" y="856"/>
                    <a:pt x="430" y="874"/>
                    <a:pt x="479" y="874"/>
                  </a:cubicBezTo>
                  <a:cubicBezTo>
                    <a:pt x="589" y="874"/>
                    <a:pt x="666" y="782"/>
                    <a:pt x="666" y="628"/>
                  </a:cubicBezTo>
                  <a:cubicBezTo>
                    <a:pt x="666" y="438"/>
                    <a:pt x="507" y="153"/>
                    <a:pt x="317" y="58"/>
                  </a:cubicBezTo>
                  <a:cubicBezTo>
                    <a:pt x="259" y="19"/>
                    <a:pt x="207" y="1"/>
                    <a:pt x="16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84" name="Google Shape;4284;p38"/>
            <p:cNvSpPr/>
            <p:nvPr/>
          </p:nvSpPr>
          <p:spPr>
            <a:xfrm>
              <a:off x="1053220" y="1921657"/>
              <a:ext cx="473915" cy="2076207"/>
            </a:xfrm>
            <a:custGeom>
              <a:avLst/>
              <a:gdLst/>
              <a:ahLst/>
              <a:cxnLst/>
              <a:rect l="l" t="t" r="r" b="b"/>
              <a:pathLst>
                <a:path w="14505" h="63546" extrusionOk="0">
                  <a:moveTo>
                    <a:pt x="14191" y="0"/>
                  </a:moveTo>
                  <a:cubicBezTo>
                    <a:pt x="14114" y="0"/>
                    <a:pt x="14027" y="26"/>
                    <a:pt x="13935" y="81"/>
                  </a:cubicBezTo>
                  <a:lnTo>
                    <a:pt x="539" y="7809"/>
                  </a:lnTo>
                  <a:cubicBezTo>
                    <a:pt x="254" y="7967"/>
                    <a:pt x="0" y="8379"/>
                    <a:pt x="0" y="8727"/>
                  </a:cubicBezTo>
                  <a:lnTo>
                    <a:pt x="0" y="63546"/>
                  </a:lnTo>
                  <a:lnTo>
                    <a:pt x="14505" y="55185"/>
                  </a:lnTo>
                  <a:lnTo>
                    <a:pt x="14505" y="398"/>
                  </a:lnTo>
                  <a:cubicBezTo>
                    <a:pt x="14505" y="151"/>
                    <a:pt x="14378" y="0"/>
                    <a:pt x="14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85" name="Google Shape;4285;p38"/>
            <p:cNvSpPr/>
            <p:nvPr/>
          </p:nvSpPr>
          <p:spPr>
            <a:xfrm>
              <a:off x="1068739" y="1948383"/>
              <a:ext cx="442876" cy="361031"/>
            </a:xfrm>
            <a:custGeom>
              <a:avLst/>
              <a:gdLst/>
              <a:ahLst/>
              <a:cxnLst/>
              <a:rect l="l" t="t" r="r" b="b"/>
              <a:pathLst>
                <a:path w="13555" h="11050" extrusionOk="0">
                  <a:moveTo>
                    <a:pt x="13300" y="0"/>
                  </a:moveTo>
                  <a:cubicBezTo>
                    <a:pt x="13241" y="0"/>
                    <a:pt x="13176" y="18"/>
                    <a:pt x="13111" y="55"/>
                  </a:cubicBezTo>
                  <a:lnTo>
                    <a:pt x="444" y="7371"/>
                  </a:lnTo>
                  <a:cubicBezTo>
                    <a:pt x="190" y="7497"/>
                    <a:pt x="0" y="7846"/>
                    <a:pt x="0" y="8099"/>
                  </a:cubicBezTo>
                  <a:lnTo>
                    <a:pt x="0" y="10728"/>
                  </a:lnTo>
                  <a:cubicBezTo>
                    <a:pt x="0" y="10928"/>
                    <a:pt x="94" y="11050"/>
                    <a:pt x="238" y="11050"/>
                  </a:cubicBezTo>
                  <a:cubicBezTo>
                    <a:pt x="298" y="11050"/>
                    <a:pt x="368" y="11028"/>
                    <a:pt x="444" y="10981"/>
                  </a:cubicBezTo>
                  <a:lnTo>
                    <a:pt x="13111" y="3665"/>
                  </a:lnTo>
                  <a:cubicBezTo>
                    <a:pt x="13333" y="3539"/>
                    <a:pt x="13555" y="3190"/>
                    <a:pt x="13555" y="2937"/>
                  </a:cubicBezTo>
                  <a:lnTo>
                    <a:pt x="13555" y="308"/>
                  </a:lnTo>
                  <a:cubicBezTo>
                    <a:pt x="13555" y="107"/>
                    <a:pt x="13443" y="0"/>
                    <a:pt x="1330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86" name="Google Shape;4286;p38"/>
            <p:cNvSpPr/>
            <p:nvPr/>
          </p:nvSpPr>
          <p:spPr>
            <a:xfrm>
              <a:off x="1068739" y="2086555"/>
              <a:ext cx="442876" cy="361064"/>
            </a:xfrm>
            <a:custGeom>
              <a:avLst/>
              <a:gdLst/>
              <a:ahLst/>
              <a:cxnLst/>
              <a:rect l="l" t="t" r="r" b="b"/>
              <a:pathLst>
                <a:path w="13555" h="11051" extrusionOk="0">
                  <a:moveTo>
                    <a:pt x="13303" y="1"/>
                  </a:moveTo>
                  <a:cubicBezTo>
                    <a:pt x="13243" y="1"/>
                    <a:pt x="13177" y="23"/>
                    <a:pt x="13111" y="70"/>
                  </a:cubicBezTo>
                  <a:lnTo>
                    <a:pt x="444" y="7385"/>
                  </a:lnTo>
                  <a:cubicBezTo>
                    <a:pt x="190" y="7512"/>
                    <a:pt x="0" y="7860"/>
                    <a:pt x="0" y="8114"/>
                  </a:cubicBezTo>
                  <a:lnTo>
                    <a:pt x="0" y="10742"/>
                  </a:lnTo>
                  <a:cubicBezTo>
                    <a:pt x="0" y="10944"/>
                    <a:pt x="95" y="11051"/>
                    <a:pt x="241" y="11051"/>
                  </a:cubicBezTo>
                  <a:cubicBezTo>
                    <a:pt x="301" y="11051"/>
                    <a:pt x="370" y="11032"/>
                    <a:pt x="444" y="10995"/>
                  </a:cubicBezTo>
                  <a:lnTo>
                    <a:pt x="13111" y="3680"/>
                  </a:lnTo>
                  <a:cubicBezTo>
                    <a:pt x="13333" y="3553"/>
                    <a:pt x="13555" y="3205"/>
                    <a:pt x="13555" y="2952"/>
                  </a:cubicBezTo>
                  <a:lnTo>
                    <a:pt x="13555" y="323"/>
                  </a:lnTo>
                  <a:cubicBezTo>
                    <a:pt x="13555" y="123"/>
                    <a:pt x="13445" y="1"/>
                    <a:pt x="13303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87" name="Google Shape;4287;p38"/>
            <p:cNvSpPr/>
            <p:nvPr/>
          </p:nvSpPr>
          <p:spPr>
            <a:xfrm>
              <a:off x="1068739" y="2225184"/>
              <a:ext cx="442876" cy="360900"/>
            </a:xfrm>
            <a:custGeom>
              <a:avLst/>
              <a:gdLst/>
              <a:ahLst/>
              <a:cxnLst/>
              <a:rect l="l" t="t" r="r" b="b"/>
              <a:pathLst>
                <a:path w="13555" h="11046" extrusionOk="0">
                  <a:moveTo>
                    <a:pt x="13307" y="1"/>
                  </a:moveTo>
                  <a:cubicBezTo>
                    <a:pt x="13246" y="1"/>
                    <a:pt x="13178" y="22"/>
                    <a:pt x="13111" y="70"/>
                  </a:cubicBezTo>
                  <a:lnTo>
                    <a:pt x="444" y="7354"/>
                  </a:lnTo>
                  <a:cubicBezTo>
                    <a:pt x="190" y="7513"/>
                    <a:pt x="0" y="7829"/>
                    <a:pt x="0" y="8114"/>
                  </a:cubicBezTo>
                  <a:lnTo>
                    <a:pt x="0" y="10743"/>
                  </a:lnTo>
                  <a:cubicBezTo>
                    <a:pt x="0" y="10928"/>
                    <a:pt x="102" y="11046"/>
                    <a:pt x="256" y="11046"/>
                  </a:cubicBezTo>
                  <a:cubicBezTo>
                    <a:pt x="312" y="11046"/>
                    <a:pt x="376" y="11030"/>
                    <a:pt x="444" y="10996"/>
                  </a:cubicBezTo>
                  <a:lnTo>
                    <a:pt x="13111" y="3681"/>
                  </a:lnTo>
                  <a:cubicBezTo>
                    <a:pt x="13333" y="3554"/>
                    <a:pt x="13555" y="3206"/>
                    <a:pt x="13555" y="2921"/>
                  </a:cubicBezTo>
                  <a:lnTo>
                    <a:pt x="13555" y="292"/>
                  </a:lnTo>
                  <a:cubicBezTo>
                    <a:pt x="13555" y="116"/>
                    <a:pt x="13447" y="1"/>
                    <a:pt x="1330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88" name="Google Shape;4288;p38"/>
            <p:cNvSpPr/>
            <p:nvPr/>
          </p:nvSpPr>
          <p:spPr>
            <a:xfrm>
              <a:off x="1068739" y="2363454"/>
              <a:ext cx="442876" cy="360900"/>
            </a:xfrm>
            <a:custGeom>
              <a:avLst/>
              <a:gdLst/>
              <a:ahLst/>
              <a:cxnLst/>
              <a:rect l="l" t="t" r="r" b="b"/>
              <a:pathLst>
                <a:path w="13555" h="11046" extrusionOk="0">
                  <a:moveTo>
                    <a:pt x="13285" y="1"/>
                  </a:moveTo>
                  <a:cubicBezTo>
                    <a:pt x="13230" y="1"/>
                    <a:pt x="13171" y="16"/>
                    <a:pt x="13111" y="50"/>
                  </a:cubicBezTo>
                  <a:lnTo>
                    <a:pt x="444" y="7366"/>
                  </a:lnTo>
                  <a:cubicBezTo>
                    <a:pt x="190" y="7493"/>
                    <a:pt x="0" y="7841"/>
                    <a:pt x="0" y="8126"/>
                  </a:cubicBezTo>
                  <a:lnTo>
                    <a:pt x="0" y="10754"/>
                  </a:lnTo>
                  <a:cubicBezTo>
                    <a:pt x="0" y="10931"/>
                    <a:pt x="92" y="11046"/>
                    <a:pt x="234" y="11046"/>
                  </a:cubicBezTo>
                  <a:cubicBezTo>
                    <a:pt x="296" y="11046"/>
                    <a:pt x="367" y="11024"/>
                    <a:pt x="444" y="10976"/>
                  </a:cubicBezTo>
                  <a:lnTo>
                    <a:pt x="13111" y="3692"/>
                  </a:lnTo>
                  <a:cubicBezTo>
                    <a:pt x="13333" y="3534"/>
                    <a:pt x="13555" y="3217"/>
                    <a:pt x="13555" y="2932"/>
                  </a:cubicBezTo>
                  <a:lnTo>
                    <a:pt x="13555" y="304"/>
                  </a:lnTo>
                  <a:cubicBezTo>
                    <a:pt x="13555" y="118"/>
                    <a:pt x="13436" y="1"/>
                    <a:pt x="13285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89" name="Google Shape;4289;p38"/>
            <p:cNvSpPr/>
            <p:nvPr/>
          </p:nvSpPr>
          <p:spPr>
            <a:xfrm>
              <a:off x="1068739" y="2501920"/>
              <a:ext cx="442876" cy="361064"/>
            </a:xfrm>
            <a:custGeom>
              <a:avLst/>
              <a:gdLst/>
              <a:ahLst/>
              <a:cxnLst/>
              <a:rect l="l" t="t" r="r" b="b"/>
              <a:pathLst>
                <a:path w="13555" h="11051" extrusionOk="0">
                  <a:moveTo>
                    <a:pt x="13300" y="1"/>
                  </a:moveTo>
                  <a:cubicBezTo>
                    <a:pt x="13241" y="1"/>
                    <a:pt x="13176" y="19"/>
                    <a:pt x="13111" y="56"/>
                  </a:cubicBezTo>
                  <a:lnTo>
                    <a:pt x="444" y="7371"/>
                  </a:lnTo>
                  <a:cubicBezTo>
                    <a:pt x="190" y="7498"/>
                    <a:pt x="0" y="7847"/>
                    <a:pt x="0" y="8100"/>
                  </a:cubicBezTo>
                  <a:lnTo>
                    <a:pt x="0" y="10728"/>
                  </a:lnTo>
                  <a:cubicBezTo>
                    <a:pt x="0" y="10929"/>
                    <a:pt x="94" y="11051"/>
                    <a:pt x="238" y="11051"/>
                  </a:cubicBezTo>
                  <a:cubicBezTo>
                    <a:pt x="298" y="11051"/>
                    <a:pt x="368" y="11029"/>
                    <a:pt x="444" y="10982"/>
                  </a:cubicBezTo>
                  <a:lnTo>
                    <a:pt x="13111" y="3666"/>
                  </a:lnTo>
                  <a:cubicBezTo>
                    <a:pt x="13333" y="3540"/>
                    <a:pt x="13555" y="3191"/>
                    <a:pt x="13555" y="2938"/>
                  </a:cubicBezTo>
                  <a:lnTo>
                    <a:pt x="13555" y="309"/>
                  </a:lnTo>
                  <a:cubicBezTo>
                    <a:pt x="13555" y="107"/>
                    <a:pt x="13443" y="1"/>
                    <a:pt x="1330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90" name="Google Shape;4290;p38"/>
            <p:cNvSpPr/>
            <p:nvPr/>
          </p:nvSpPr>
          <p:spPr>
            <a:xfrm>
              <a:off x="1068739" y="2640125"/>
              <a:ext cx="442876" cy="361064"/>
            </a:xfrm>
            <a:custGeom>
              <a:avLst/>
              <a:gdLst/>
              <a:ahLst/>
              <a:cxnLst/>
              <a:rect l="l" t="t" r="r" b="b"/>
              <a:pathLst>
                <a:path w="13555" h="11051" extrusionOk="0">
                  <a:moveTo>
                    <a:pt x="13303" y="1"/>
                  </a:moveTo>
                  <a:cubicBezTo>
                    <a:pt x="13243" y="1"/>
                    <a:pt x="13177" y="22"/>
                    <a:pt x="13111" y="70"/>
                  </a:cubicBezTo>
                  <a:lnTo>
                    <a:pt x="444" y="7385"/>
                  </a:lnTo>
                  <a:cubicBezTo>
                    <a:pt x="190" y="7512"/>
                    <a:pt x="0" y="7860"/>
                    <a:pt x="0" y="8113"/>
                  </a:cubicBezTo>
                  <a:lnTo>
                    <a:pt x="0" y="10742"/>
                  </a:lnTo>
                  <a:cubicBezTo>
                    <a:pt x="0" y="10944"/>
                    <a:pt x="95" y="11050"/>
                    <a:pt x="241" y="11050"/>
                  </a:cubicBezTo>
                  <a:cubicBezTo>
                    <a:pt x="301" y="11050"/>
                    <a:pt x="370" y="11032"/>
                    <a:pt x="444" y="10995"/>
                  </a:cubicBezTo>
                  <a:lnTo>
                    <a:pt x="13111" y="3680"/>
                  </a:lnTo>
                  <a:cubicBezTo>
                    <a:pt x="13333" y="3553"/>
                    <a:pt x="13555" y="3205"/>
                    <a:pt x="13555" y="2951"/>
                  </a:cubicBezTo>
                  <a:lnTo>
                    <a:pt x="13555" y="323"/>
                  </a:lnTo>
                  <a:cubicBezTo>
                    <a:pt x="13555" y="123"/>
                    <a:pt x="13445" y="1"/>
                    <a:pt x="13303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91" name="Google Shape;4291;p38"/>
            <p:cNvSpPr/>
            <p:nvPr/>
          </p:nvSpPr>
          <p:spPr>
            <a:xfrm>
              <a:off x="1068739" y="2778754"/>
              <a:ext cx="442876" cy="360900"/>
            </a:xfrm>
            <a:custGeom>
              <a:avLst/>
              <a:gdLst/>
              <a:ahLst/>
              <a:cxnLst/>
              <a:rect l="l" t="t" r="r" b="b"/>
              <a:pathLst>
                <a:path w="13555" h="11046" extrusionOk="0">
                  <a:moveTo>
                    <a:pt x="13307" y="0"/>
                  </a:moveTo>
                  <a:cubicBezTo>
                    <a:pt x="13246" y="0"/>
                    <a:pt x="13178" y="22"/>
                    <a:pt x="13111" y="70"/>
                  </a:cubicBezTo>
                  <a:lnTo>
                    <a:pt x="444" y="7354"/>
                  </a:lnTo>
                  <a:cubicBezTo>
                    <a:pt x="190" y="7512"/>
                    <a:pt x="0" y="7829"/>
                    <a:pt x="0" y="8114"/>
                  </a:cubicBezTo>
                  <a:lnTo>
                    <a:pt x="0" y="10743"/>
                  </a:lnTo>
                  <a:cubicBezTo>
                    <a:pt x="0" y="10928"/>
                    <a:pt x="102" y="11046"/>
                    <a:pt x="256" y="11046"/>
                  </a:cubicBezTo>
                  <a:cubicBezTo>
                    <a:pt x="312" y="11046"/>
                    <a:pt x="376" y="11030"/>
                    <a:pt x="444" y="10996"/>
                  </a:cubicBezTo>
                  <a:lnTo>
                    <a:pt x="13111" y="3680"/>
                  </a:lnTo>
                  <a:cubicBezTo>
                    <a:pt x="13333" y="3554"/>
                    <a:pt x="13555" y="3205"/>
                    <a:pt x="13555" y="2920"/>
                  </a:cubicBezTo>
                  <a:lnTo>
                    <a:pt x="13555" y="292"/>
                  </a:lnTo>
                  <a:cubicBezTo>
                    <a:pt x="13555" y="115"/>
                    <a:pt x="13447" y="0"/>
                    <a:pt x="1330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92" name="Google Shape;4292;p38"/>
            <p:cNvSpPr/>
            <p:nvPr/>
          </p:nvSpPr>
          <p:spPr>
            <a:xfrm>
              <a:off x="1068739" y="2917024"/>
              <a:ext cx="442876" cy="360900"/>
            </a:xfrm>
            <a:custGeom>
              <a:avLst/>
              <a:gdLst/>
              <a:ahLst/>
              <a:cxnLst/>
              <a:rect l="l" t="t" r="r" b="b"/>
              <a:pathLst>
                <a:path w="13555" h="11046" extrusionOk="0">
                  <a:moveTo>
                    <a:pt x="13285" y="0"/>
                  </a:moveTo>
                  <a:cubicBezTo>
                    <a:pt x="13230" y="0"/>
                    <a:pt x="13171" y="16"/>
                    <a:pt x="13111" y="50"/>
                  </a:cubicBezTo>
                  <a:lnTo>
                    <a:pt x="444" y="7366"/>
                  </a:lnTo>
                  <a:cubicBezTo>
                    <a:pt x="190" y="7492"/>
                    <a:pt x="0" y="7841"/>
                    <a:pt x="0" y="8126"/>
                  </a:cubicBezTo>
                  <a:lnTo>
                    <a:pt x="0" y="10754"/>
                  </a:lnTo>
                  <a:cubicBezTo>
                    <a:pt x="0" y="10931"/>
                    <a:pt x="92" y="11046"/>
                    <a:pt x="234" y="11046"/>
                  </a:cubicBezTo>
                  <a:cubicBezTo>
                    <a:pt x="296" y="11046"/>
                    <a:pt x="367" y="11024"/>
                    <a:pt x="444" y="10976"/>
                  </a:cubicBezTo>
                  <a:lnTo>
                    <a:pt x="13111" y="3692"/>
                  </a:lnTo>
                  <a:cubicBezTo>
                    <a:pt x="13333" y="3534"/>
                    <a:pt x="13555" y="3217"/>
                    <a:pt x="13555" y="2932"/>
                  </a:cubicBezTo>
                  <a:lnTo>
                    <a:pt x="13555" y="304"/>
                  </a:lnTo>
                  <a:cubicBezTo>
                    <a:pt x="13555" y="118"/>
                    <a:pt x="13436" y="0"/>
                    <a:pt x="13285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93" name="Google Shape;4293;p38"/>
            <p:cNvSpPr/>
            <p:nvPr/>
          </p:nvSpPr>
          <p:spPr>
            <a:xfrm>
              <a:off x="1068739" y="3055490"/>
              <a:ext cx="442876" cy="360606"/>
            </a:xfrm>
            <a:custGeom>
              <a:avLst/>
              <a:gdLst/>
              <a:ahLst/>
              <a:cxnLst/>
              <a:rect l="l" t="t" r="r" b="b"/>
              <a:pathLst>
                <a:path w="13555" h="11037" extrusionOk="0">
                  <a:moveTo>
                    <a:pt x="13300" y="1"/>
                  </a:moveTo>
                  <a:cubicBezTo>
                    <a:pt x="13241" y="1"/>
                    <a:pt x="13176" y="19"/>
                    <a:pt x="13111" y="56"/>
                  </a:cubicBezTo>
                  <a:lnTo>
                    <a:pt x="444" y="7371"/>
                  </a:lnTo>
                  <a:cubicBezTo>
                    <a:pt x="190" y="7498"/>
                    <a:pt x="0" y="7846"/>
                    <a:pt x="0" y="8100"/>
                  </a:cubicBezTo>
                  <a:lnTo>
                    <a:pt x="0" y="10728"/>
                  </a:lnTo>
                  <a:cubicBezTo>
                    <a:pt x="0" y="10930"/>
                    <a:pt x="95" y="11037"/>
                    <a:pt x="241" y="11037"/>
                  </a:cubicBezTo>
                  <a:cubicBezTo>
                    <a:pt x="301" y="11037"/>
                    <a:pt x="370" y="11019"/>
                    <a:pt x="444" y="10982"/>
                  </a:cubicBezTo>
                  <a:lnTo>
                    <a:pt x="13111" y="3666"/>
                  </a:lnTo>
                  <a:cubicBezTo>
                    <a:pt x="13333" y="3539"/>
                    <a:pt x="13555" y="3191"/>
                    <a:pt x="13555" y="2938"/>
                  </a:cubicBezTo>
                  <a:lnTo>
                    <a:pt x="13555" y="309"/>
                  </a:lnTo>
                  <a:cubicBezTo>
                    <a:pt x="13555" y="107"/>
                    <a:pt x="13443" y="1"/>
                    <a:pt x="1330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94" name="Google Shape;4294;p38"/>
            <p:cNvSpPr/>
            <p:nvPr/>
          </p:nvSpPr>
          <p:spPr>
            <a:xfrm>
              <a:off x="1068739" y="3193695"/>
              <a:ext cx="442876" cy="361064"/>
            </a:xfrm>
            <a:custGeom>
              <a:avLst/>
              <a:gdLst/>
              <a:ahLst/>
              <a:cxnLst/>
              <a:rect l="l" t="t" r="r" b="b"/>
              <a:pathLst>
                <a:path w="13555" h="11051" extrusionOk="0">
                  <a:moveTo>
                    <a:pt x="13303" y="0"/>
                  </a:moveTo>
                  <a:cubicBezTo>
                    <a:pt x="13243" y="0"/>
                    <a:pt x="13177" y="22"/>
                    <a:pt x="13111" y="69"/>
                  </a:cubicBezTo>
                  <a:lnTo>
                    <a:pt x="444" y="7385"/>
                  </a:lnTo>
                  <a:cubicBezTo>
                    <a:pt x="190" y="7512"/>
                    <a:pt x="0" y="7828"/>
                    <a:pt x="0" y="8113"/>
                  </a:cubicBezTo>
                  <a:lnTo>
                    <a:pt x="0" y="10742"/>
                  </a:lnTo>
                  <a:cubicBezTo>
                    <a:pt x="0" y="10944"/>
                    <a:pt x="95" y="11050"/>
                    <a:pt x="241" y="11050"/>
                  </a:cubicBezTo>
                  <a:cubicBezTo>
                    <a:pt x="301" y="11050"/>
                    <a:pt x="370" y="11032"/>
                    <a:pt x="444" y="10995"/>
                  </a:cubicBezTo>
                  <a:lnTo>
                    <a:pt x="13111" y="3680"/>
                  </a:lnTo>
                  <a:cubicBezTo>
                    <a:pt x="13333" y="3553"/>
                    <a:pt x="13555" y="3205"/>
                    <a:pt x="13555" y="2951"/>
                  </a:cubicBezTo>
                  <a:lnTo>
                    <a:pt x="13555" y="323"/>
                  </a:lnTo>
                  <a:cubicBezTo>
                    <a:pt x="13555" y="123"/>
                    <a:pt x="13445" y="0"/>
                    <a:pt x="13303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95" name="Google Shape;4295;p38"/>
            <p:cNvSpPr/>
            <p:nvPr/>
          </p:nvSpPr>
          <p:spPr>
            <a:xfrm>
              <a:off x="1068739" y="3332324"/>
              <a:ext cx="442876" cy="360900"/>
            </a:xfrm>
            <a:custGeom>
              <a:avLst/>
              <a:gdLst/>
              <a:ahLst/>
              <a:cxnLst/>
              <a:rect l="l" t="t" r="r" b="b"/>
              <a:pathLst>
                <a:path w="13555" h="11046" extrusionOk="0">
                  <a:moveTo>
                    <a:pt x="13307" y="0"/>
                  </a:moveTo>
                  <a:cubicBezTo>
                    <a:pt x="13246" y="0"/>
                    <a:pt x="13178" y="22"/>
                    <a:pt x="13111" y="70"/>
                  </a:cubicBezTo>
                  <a:lnTo>
                    <a:pt x="444" y="7354"/>
                  </a:lnTo>
                  <a:cubicBezTo>
                    <a:pt x="190" y="7512"/>
                    <a:pt x="0" y="7829"/>
                    <a:pt x="0" y="8114"/>
                  </a:cubicBezTo>
                  <a:lnTo>
                    <a:pt x="0" y="10742"/>
                  </a:lnTo>
                  <a:cubicBezTo>
                    <a:pt x="0" y="10928"/>
                    <a:pt x="102" y="11046"/>
                    <a:pt x="256" y="11046"/>
                  </a:cubicBezTo>
                  <a:cubicBezTo>
                    <a:pt x="312" y="11046"/>
                    <a:pt x="376" y="11030"/>
                    <a:pt x="444" y="10996"/>
                  </a:cubicBezTo>
                  <a:lnTo>
                    <a:pt x="13111" y="3680"/>
                  </a:lnTo>
                  <a:cubicBezTo>
                    <a:pt x="13333" y="3554"/>
                    <a:pt x="13555" y="3205"/>
                    <a:pt x="13555" y="2920"/>
                  </a:cubicBezTo>
                  <a:lnTo>
                    <a:pt x="13555" y="292"/>
                  </a:lnTo>
                  <a:cubicBezTo>
                    <a:pt x="13555" y="115"/>
                    <a:pt x="13447" y="0"/>
                    <a:pt x="1330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96" name="Google Shape;4296;p38"/>
            <p:cNvSpPr/>
            <p:nvPr/>
          </p:nvSpPr>
          <p:spPr>
            <a:xfrm>
              <a:off x="1068739" y="3470595"/>
              <a:ext cx="442876" cy="360900"/>
            </a:xfrm>
            <a:custGeom>
              <a:avLst/>
              <a:gdLst/>
              <a:ahLst/>
              <a:cxnLst/>
              <a:rect l="l" t="t" r="r" b="b"/>
              <a:pathLst>
                <a:path w="13555" h="11046" extrusionOk="0">
                  <a:moveTo>
                    <a:pt x="13285" y="0"/>
                  </a:moveTo>
                  <a:cubicBezTo>
                    <a:pt x="13230" y="0"/>
                    <a:pt x="13171" y="16"/>
                    <a:pt x="13111" y="50"/>
                  </a:cubicBezTo>
                  <a:lnTo>
                    <a:pt x="444" y="7366"/>
                  </a:lnTo>
                  <a:cubicBezTo>
                    <a:pt x="190" y="7492"/>
                    <a:pt x="0" y="7841"/>
                    <a:pt x="0" y="8126"/>
                  </a:cubicBezTo>
                  <a:lnTo>
                    <a:pt x="0" y="10754"/>
                  </a:lnTo>
                  <a:cubicBezTo>
                    <a:pt x="0" y="10931"/>
                    <a:pt x="92" y="11046"/>
                    <a:pt x="234" y="11046"/>
                  </a:cubicBezTo>
                  <a:cubicBezTo>
                    <a:pt x="296" y="11046"/>
                    <a:pt x="367" y="11024"/>
                    <a:pt x="444" y="10976"/>
                  </a:cubicBezTo>
                  <a:lnTo>
                    <a:pt x="13111" y="3692"/>
                  </a:lnTo>
                  <a:cubicBezTo>
                    <a:pt x="13333" y="3534"/>
                    <a:pt x="13555" y="3217"/>
                    <a:pt x="13555" y="2932"/>
                  </a:cubicBezTo>
                  <a:lnTo>
                    <a:pt x="13555" y="303"/>
                  </a:lnTo>
                  <a:cubicBezTo>
                    <a:pt x="13555" y="118"/>
                    <a:pt x="13436" y="0"/>
                    <a:pt x="13285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97" name="Google Shape;4297;p38"/>
            <p:cNvSpPr/>
            <p:nvPr/>
          </p:nvSpPr>
          <p:spPr>
            <a:xfrm>
              <a:off x="457208" y="1487668"/>
              <a:ext cx="1091654" cy="633258"/>
            </a:xfrm>
            <a:custGeom>
              <a:avLst/>
              <a:gdLst/>
              <a:ahLst/>
              <a:cxnLst/>
              <a:rect l="l" t="t" r="r" b="b"/>
              <a:pathLst>
                <a:path w="33412" h="19382" extrusionOk="0">
                  <a:moveTo>
                    <a:pt x="16184" y="0"/>
                  </a:moveTo>
                  <a:lnTo>
                    <a:pt x="1" y="9342"/>
                  </a:lnTo>
                  <a:lnTo>
                    <a:pt x="17387" y="19381"/>
                  </a:lnTo>
                  <a:lnTo>
                    <a:pt x="33412" y="10134"/>
                  </a:lnTo>
                  <a:lnTo>
                    <a:pt x="16184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98" name="Google Shape;4298;p38"/>
            <p:cNvSpPr/>
            <p:nvPr/>
          </p:nvSpPr>
          <p:spPr>
            <a:xfrm>
              <a:off x="631058" y="1608719"/>
              <a:ext cx="533934" cy="429415"/>
            </a:xfrm>
            <a:custGeom>
              <a:avLst/>
              <a:gdLst/>
              <a:ahLst/>
              <a:cxnLst/>
              <a:rect l="l" t="t" r="r" b="b"/>
              <a:pathLst>
                <a:path w="16342" h="13143" extrusionOk="0">
                  <a:moveTo>
                    <a:pt x="10229" y="0"/>
                  </a:moveTo>
                  <a:lnTo>
                    <a:pt x="0" y="5891"/>
                  </a:lnTo>
                  <a:lnTo>
                    <a:pt x="12509" y="13143"/>
                  </a:lnTo>
                  <a:lnTo>
                    <a:pt x="12509" y="11845"/>
                  </a:lnTo>
                  <a:lnTo>
                    <a:pt x="16341" y="3547"/>
                  </a:lnTo>
                  <a:lnTo>
                    <a:pt x="10229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99" name="Google Shape;4299;p38"/>
            <p:cNvSpPr/>
            <p:nvPr/>
          </p:nvSpPr>
          <p:spPr>
            <a:xfrm>
              <a:off x="631058" y="1758752"/>
              <a:ext cx="74526" cy="64169"/>
            </a:xfrm>
            <a:custGeom>
              <a:avLst/>
              <a:gdLst/>
              <a:ahLst/>
              <a:cxnLst/>
              <a:rect l="l" t="t" r="r" b="b"/>
              <a:pathLst>
                <a:path w="2281" h="1964" extrusionOk="0">
                  <a:moveTo>
                    <a:pt x="0" y="0"/>
                  </a:moveTo>
                  <a:lnTo>
                    <a:pt x="0" y="1299"/>
                  </a:lnTo>
                  <a:lnTo>
                    <a:pt x="2090" y="1964"/>
                  </a:lnTo>
                  <a:lnTo>
                    <a:pt x="2280" y="855"/>
                  </a:lnTo>
                  <a:lnTo>
                    <a:pt x="1710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00" name="Google Shape;4300;p38"/>
            <p:cNvSpPr/>
            <p:nvPr/>
          </p:nvSpPr>
          <p:spPr>
            <a:xfrm>
              <a:off x="1039759" y="1724609"/>
              <a:ext cx="335285" cy="313525"/>
            </a:xfrm>
            <a:custGeom>
              <a:avLst/>
              <a:gdLst/>
              <a:ahLst/>
              <a:cxnLst/>
              <a:rect l="l" t="t" r="r" b="b"/>
              <a:pathLst>
                <a:path w="10262" h="9596" extrusionOk="0">
                  <a:moveTo>
                    <a:pt x="3832" y="0"/>
                  </a:moveTo>
                  <a:lnTo>
                    <a:pt x="0" y="8298"/>
                  </a:lnTo>
                  <a:lnTo>
                    <a:pt x="0" y="9596"/>
                  </a:lnTo>
                  <a:lnTo>
                    <a:pt x="10261" y="3706"/>
                  </a:lnTo>
                  <a:lnTo>
                    <a:pt x="8678" y="2819"/>
                  </a:lnTo>
                  <a:lnTo>
                    <a:pt x="3832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01" name="Google Shape;4301;p38"/>
            <p:cNvSpPr/>
            <p:nvPr/>
          </p:nvSpPr>
          <p:spPr>
            <a:xfrm>
              <a:off x="1213576" y="1800148"/>
              <a:ext cx="161467" cy="111773"/>
            </a:xfrm>
            <a:custGeom>
              <a:avLst/>
              <a:gdLst/>
              <a:ahLst/>
              <a:cxnLst/>
              <a:rect l="l" t="t" r="r" b="b"/>
              <a:pathLst>
                <a:path w="4942" h="3421" extrusionOk="0">
                  <a:moveTo>
                    <a:pt x="1204" y="0"/>
                  </a:moveTo>
                  <a:lnTo>
                    <a:pt x="1" y="3420"/>
                  </a:lnTo>
                  <a:lnTo>
                    <a:pt x="4941" y="1394"/>
                  </a:lnTo>
                  <a:lnTo>
                    <a:pt x="4941" y="95"/>
                  </a:lnTo>
                  <a:lnTo>
                    <a:pt x="1204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02" name="Google Shape;4302;p38"/>
            <p:cNvSpPr/>
            <p:nvPr/>
          </p:nvSpPr>
          <p:spPr>
            <a:xfrm>
              <a:off x="631058" y="1565265"/>
              <a:ext cx="743985" cy="430460"/>
            </a:xfrm>
            <a:custGeom>
              <a:avLst/>
              <a:gdLst/>
              <a:ahLst/>
              <a:cxnLst/>
              <a:rect l="l" t="t" r="r" b="b"/>
              <a:pathLst>
                <a:path w="22771" h="13175" extrusionOk="0">
                  <a:moveTo>
                    <a:pt x="10229" y="0"/>
                  </a:moveTo>
                  <a:lnTo>
                    <a:pt x="0" y="5922"/>
                  </a:lnTo>
                  <a:lnTo>
                    <a:pt x="12509" y="13175"/>
                  </a:lnTo>
                  <a:lnTo>
                    <a:pt x="22770" y="7284"/>
                  </a:lnTo>
                  <a:lnTo>
                    <a:pt x="10229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03" name="Google Shape;4303;p38"/>
            <p:cNvSpPr/>
            <p:nvPr/>
          </p:nvSpPr>
          <p:spPr>
            <a:xfrm>
              <a:off x="821441" y="1673901"/>
              <a:ext cx="182149" cy="56948"/>
            </a:xfrm>
            <a:custGeom>
              <a:avLst/>
              <a:gdLst/>
              <a:ahLst/>
              <a:cxnLst/>
              <a:rect l="l" t="t" r="r" b="b"/>
              <a:pathLst>
                <a:path w="5575" h="1743" extrusionOk="0">
                  <a:moveTo>
                    <a:pt x="2771" y="1"/>
                  </a:moveTo>
                  <a:cubicBezTo>
                    <a:pt x="2075" y="1"/>
                    <a:pt x="1378" y="159"/>
                    <a:pt x="855" y="476"/>
                  </a:cubicBezTo>
                  <a:cubicBezTo>
                    <a:pt x="254" y="824"/>
                    <a:pt x="0" y="1299"/>
                    <a:pt x="64" y="1742"/>
                  </a:cubicBezTo>
                  <a:cubicBezTo>
                    <a:pt x="127" y="1394"/>
                    <a:pt x="380" y="1046"/>
                    <a:pt x="855" y="792"/>
                  </a:cubicBezTo>
                  <a:cubicBezTo>
                    <a:pt x="1394" y="491"/>
                    <a:pt x="2090" y="341"/>
                    <a:pt x="2783" y="341"/>
                  </a:cubicBezTo>
                  <a:cubicBezTo>
                    <a:pt x="3476" y="341"/>
                    <a:pt x="4165" y="491"/>
                    <a:pt x="4687" y="792"/>
                  </a:cubicBezTo>
                  <a:cubicBezTo>
                    <a:pt x="5162" y="1046"/>
                    <a:pt x="5416" y="1394"/>
                    <a:pt x="5479" y="1742"/>
                  </a:cubicBezTo>
                  <a:cubicBezTo>
                    <a:pt x="5574" y="1299"/>
                    <a:pt x="5321" y="824"/>
                    <a:pt x="4687" y="476"/>
                  </a:cubicBezTo>
                  <a:cubicBezTo>
                    <a:pt x="4165" y="159"/>
                    <a:pt x="3468" y="1"/>
                    <a:pt x="2771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04" name="Google Shape;4304;p38"/>
            <p:cNvSpPr/>
            <p:nvPr/>
          </p:nvSpPr>
          <p:spPr>
            <a:xfrm>
              <a:off x="823499" y="1685010"/>
              <a:ext cx="176987" cy="91614"/>
            </a:xfrm>
            <a:custGeom>
              <a:avLst/>
              <a:gdLst/>
              <a:ahLst/>
              <a:cxnLst/>
              <a:rect l="l" t="t" r="r" b="b"/>
              <a:pathLst>
                <a:path w="5417" h="2804" extrusionOk="0">
                  <a:moveTo>
                    <a:pt x="2708" y="1"/>
                  </a:moveTo>
                  <a:cubicBezTo>
                    <a:pt x="2012" y="1"/>
                    <a:pt x="1315" y="151"/>
                    <a:pt x="792" y="452"/>
                  </a:cubicBezTo>
                  <a:cubicBezTo>
                    <a:pt x="317" y="706"/>
                    <a:pt x="64" y="1054"/>
                    <a:pt x="1" y="1402"/>
                  </a:cubicBezTo>
                  <a:cubicBezTo>
                    <a:pt x="64" y="1751"/>
                    <a:pt x="317" y="2067"/>
                    <a:pt x="792" y="2352"/>
                  </a:cubicBezTo>
                  <a:cubicBezTo>
                    <a:pt x="1331" y="2653"/>
                    <a:pt x="2027" y="2804"/>
                    <a:pt x="2720" y="2804"/>
                  </a:cubicBezTo>
                  <a:cubicBezTo>
                    <a:pt x="3413" y="2804"/>
                    <a:pt x="4102" y="2653"/>
                    <a:pt x="4624" y="2352"/>
                  </a:cubicBezTo>
                  <a:cubicBezTo>
                    <a:pt x="5099" y="2067"/>
                    <a:pt x="5353" y="1751"/>
                    <a:pt x="5416" y="1402"/>
                  </a:cubicBezTo>
                  <a:cubicBezTo>
                    <a:pt x="5353" y="1054"/>
                    <a:pt x="5099" y="706"/>
                    <a:pt x="4624" y="452"/>
                  </a:cubicBezTo>
                  <a:cubicBezTo>
                    <a:pt x="4102" y="151"/>
                    <a:pt x="3405" y="1"/>
                    <a:pt x="27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05" name="Google Shape;4305;p38"/>
            <p:cNvSpPr/>
            <p:nvPr/>
          </p:nvSpPr>
          <p:spPr>
            <a:xfrm>
              <a:off x="758318" y="1733920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1" y="0"/>
                  </a:moveTo>
                  <a:lnTo>
                    <a:pt x="0" y="222"/>
                  </a:lnTo>
                  <a:lnTo>
                    <a:pt x="3991" y="2502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06" name="Google Shape;4306;p38"/>
            <p:cNvSpPr/>
            <p:nvPr/>
          </p:nvSpPr>
          <p:spPr>
            <a:xfrm>
              <a:off x="735545" y="1747349"/>
              <a:ext cx="142844" cy="81779"/>
            </a:xfrm>
            <a:custGeom>
              <a:avLst/>
              <a:gdLst/>
              <a:ahLst/>
              <a:cxnLst/>
              <a:rect l="l" t="t" r="r" b="b"/>
              <a:pathLst>
                <a:path w="4372" h="2503" extrusionOk="0">
                  <a:moveTo>
                    <a:pt x="381" y="1"/>
                  </a:moveTo>
                  <a:lnTo>
                    <a:pt x="1" y="191"/>
                  </a:lnTo>
                  <a:lnTo>
                    <a:pt x="3991" y="2503"/>
                  </a:lnTo>
                  <a:lnTo>
                    <a:pt x="4371" y="2281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07" name="Google Shape;4307;p38"/>
            <p:cNvSpPr/>
            <p:nvPr/>
          </p:nvSpPr>
          <p:spPr>
            <a:xfrm>
              <a:off x="712805" y="1759797"/>
              <a:ext cx="142811" cy="82792"/>
            </a:xfrm>
            <a:custGeom>
              <a:avLst/>
              <a:gdLst/>
              <a:ahLst/>
              <a:cxnLst/>
              <a:rect l="l" t="t" r="r" b="b"/>
              <a:pathLst>
                <a:path w="4371" h="2534" extrusionOk="0">
                  <a:moveTo>
                    <a:pt x="380" y="0"/>
                  </a:moveTo>
                  <a:lnTo>
                    <a:pt x="0" y="222"/>
                  </a:lnTo>
                  <a:lnTo>
                    <a:pt x="3990" y="2534"/>
                  </a:lnTo>
                  <a:lnTo>
                    <a:pt x="4370" y="2312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08" name="Google Shape;4308;p38"/>
            <p:cNvSpPr/>
            <p:nvPr/>
          </p:nvSpPr>
          <p:spPr>
            <a:xfrm>
              <a:off x="967324" y="1608719"/>
              <a:ext cx="141799" cy="81779"/>
            </a:xfrm>
            <a:custGeom>
              <a:avLst/>
              <a:gdLst/>
              <a:ahLst/>
              <a:cxnLst/>
              <a:rect l="l" t="t" r="r" b="b"/>
              <a:pathLst>
                <a:path w="4340" h="2503" extrusionOk="0">
                  <a:moveTo>
                    <a:pt x="349" y="0"/>
                  </a:moveTo>
                  <a:lnTo>
                    <a:pt x="1" y="190"/>
                  </a:lnTo>
                  <a:lnTo>
                    <a:pt x="3991" y="2502"/>
                  </a:lnTo>
                  <a:lnTo>
                    <a:pt x="4339" y="2281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09" name="Google Shape;4309;p38"/>
            <p:cNvSpPr/>
            <p:nvPr/>
          </p:nvSpPr>
          <p:spPr>
            <a:xfrm>
              <a:off x="944551" y="1621135"/>
              <a:ext cx="141799" cy="82792"/>
            </a:xfrm>
            <a:custGeom>
              <a:avLst/>
              <a:gdLst/>
              <a:ahLst/>
              <a:cxnLst/>
              <a:rect l="l" t="t" r="r" b="b"/>
              <a:pathLst>
                <a:path w="4340" h="2534" extrusionOk="0">
                  <a:moveTo>
                    <a:pt x="349" y="0"/>
                  </a:moveTo>
                  <a:lnTo>
                    <a:pt x="1" y="222"/>
                  </a:lnTo>
                  <a:lnTo>
                    <a:pt x="3960" y="2534"/>
                  </a:lnTo>
                  <a:lnTo>
                    <a:pt x="4340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10" name="Google Shape;4310;p38"/>
            <p:cNvSpPr/>
            <p:nvPr/>
          </p:nvSpPr>
          <p:spPr>
            <a:xfrm>
              <a:off x="921811" y="1634596"/>
              <a:ext cx="141766" cy="82792"/>
            </a:xfrm>
            <a:custGeom>
              <a:avLst/>
              <a:gdLst/>
              <a:ahLst/>
              <a:cxnLst/>
              <a:rect l="l" t="t" r="r" b="b"/>
              <a:pathLst>
                <a:path w="4339" h="2534" extrusionOk="0">
                  <a:moveTo>
                    <a:pt x="349" y="0"/>
                  </a:moveTo>
                  <a:lnTo>
                    <a:pt x="0" y="222"/>
                  </a:lnTo>
                  <a:lnTo>
                    <a:pt x="3959" y="2534"/>
                  </a:lnTo>
                  <a:lnTo>
                    <a:pt x="4339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11" name="Google Shape;4311;p38"/>
            <p:cNvSpPr/>
            <p:nvPr/>
          </p:nvSpPr>
          <p:spPr>
            <a:xfrm>
              <a:off x="1008720" y="1782537"/>
              <a:ext cx="182149" cy="56948"/>
            </a:xfrm>
            <a:custGeom>
              <a:avLst/>
              <a:gdLst/>
              <a:ahLst/>
              <a:cxnLst/>
              <a:rect l="l" t="t" r="r" b="b"/>
              <a:pathLst>
                <a:path w="5575" h="1743" extrusionOk="0">
                  <a:moveTo>
                    <a:pt x="2803" y="1"/>
                  </a:moveTo>
                  <a:cubicBezTo>
                    <a:pt x="2106" y="1"/>
                    <a:pt x="1410" y="159"/>
                    <a:pt x="887" y="476"/>
                  </a:cubicBezTo>
                  <a:cubicBezTo>
                    <a:pt x="285" y="824"/>
                    <a:pt x="0" y="1267"/>
                    <a:pt x="95" y="1743"/>
                  </a:cubicBezTo>
                  <a:cubicBezTo>
                    <a:pt x="159" y="1394"/>
                    <a:pt x="412" y="1046"/>
                    <a:pt x="887" y="792"/>
                  </a:cubicBezTo>
                  <a:cubicBezTo>
                    <a:pt x="1410" y="492"/>
                    <a:pt x="2106" y="341"/>
                    <a:pt x="2803" y="341"/>
                  </a:cubicBezTo>
                  <a:cubicBezTo>
                    <a:pt x="3500" y="341"/>
                    <a:pt x="4197" y="492"/>
                    <a:pt x="4719" y="792"/>
                  </a:cubicBezTo>
                  <a:cubicBezTo>
                    <a:pt x="5194" y="1046"/>
                    <a:pt x="5447" y="1394"/>
                    <a:pt x="5511" y="1743"/>
                  </a:cubicBezTo>
                  <a:cubicBezTo>
                    <a:pt x="5574" y="1267"/>
                    <a:pt x="5321" y="824"/>
                    <a:pt x="4719" y="476"/>
                  </a:cubicBezTo>
                  <a:cubicBezTo>
                    <a:pt x="4197" y="159"/>
                    <a:pt x="3500" y="1"/>
                    <a:pt x="2803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12" name="Google Shape;4312;p38"/>
            <p:cNvSpPr/>
            <p:nvPr/>
          </p:nvSpPr>
          <p:spPr>
            <a:xfrm>
              <a:off x="1011824" y="1793678"/>
              <a:ext cx="176954" cy="91581"/>
            </a:xfrm>
            <a:custGeom>
              <a:avLst/>
              <a:gdLst/>
              <a:ahLst/>
              <a:cxnLst/>
              <a:rect l="l" t="t" r="r" b="b"/>
              <a:pathLst>
                <a:path w="5416" h="2803" extrusionOk="0">
                  <a:moveTo>
                    <a:pt x="2708" y="0"/>
                  </a:moveTo>
                  <a:cubicBezTo>
                    <a:pt x="2011" y="0"/>
                    <a:pt x="1315" y="151"/>
                    <a:pt x="792" y="451"/>
                  </a:cubicBezTo>
                  <a:cubicBezTo>
                    <a:pt x="317" y="705"/>
                    <a:pt x="64" y="1053"/>
                    <a:pt x="0" y="1402"/>
                  </a:cubicBezTo>
                  <a:cubicBezTo>
                    <a:pt x="64" y="1750"/>
                    <a:pt x="317" y="2067"/>
                    <a:pt x="792" y="2352"/>
                  </a:cubicBezTo>
                  <a:cubicBezTo>
                    <a:pt x="1315" y="2652"/>
                    <a:pt x="2011" y="2803"/>
                    <a:pt x="2708" y="2803"/>
                  </a:cubicBezTo>
                  <a:cubicBezTo>
                    <a:pt x="3405" y="2803"/>
                    <a:pt x="4102" y="2652"/>
                    <a:pt x="4624" y="2352"/>
                  </a:cubicBezTo>
                  <a:cubicBezTo>
                    <a:pt x="5099" y="2067"/>
                    <a:pt x="5352" y="1750"/>
                    <a:pt x="5416" y="1402"/>
                  </a:cubicBezTo>
                  <a:cubicBezTo>
                    <a:pt x="5352" y="1053"/>
                    <a:pt x="5099" y="705"/>
                    <a:pt x="4624" y="451"/>
                  </a:cubicBezTo>
                  <a:cubicBezTo>
                    <a:pt x="4102" y="151"/>
                    <a:pt x="3405" y="0"/>
                    <a:pt x="270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13" name="Google Shape;4313;p38"/>
            <p:cNvSpPr/>
            <p:nvPr/>
          </p:nvSpPr>
          <p:spPr>
            <a:xfrm>
              <a:off x="946642" y="1842557"/>
              <a:ext cx="141766" cy="81779"/>
            </a:xfrm>
            <a:custGeom>
              <a:avLst/>
              <a:gdLst/>
              <a:ahLst/>
              <a:cxnLst/>
              <a:rect l="l" t="t" r="r" b="b"/>
              <a:pathLst>
                <a:path w="4339" h="2503" extrusionOk="0">
                  <a:moveTo>
                    <a:pt x="349" y="1"/>
                  </a:moveTo>
                  <a:lnTo>
                    <a:pt x="0" y="191"/>
                  </a:lnTo>
                  <a:lnTo>
                    <a:pt x="3991" y="2502"/>
                  </a:lnTo>
                  <a:lnTo>
                    <a:pt x="4339" y="2281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14" name="Google Shape;4314;p38"/>
            <p:cNvSpPr/>
            <p:nvPr/>
          </p:nvSpPr>
          <p:spPr>
            <a:xfrm>
              <a:off x="923869" y="1856018"/>
              <a:ext cx="141799" cy="81779"/>
            </a:xfrm>
            <a:custGeom>
              <a:avLst/>
              <a:gdLst/>
              <a:ahLst/>
              <a:cxnLst/>
              <a:rect l="l" t="t" r="r" b="b"/>
              <a:pathLst>
                <a:path w="4340" h="2503" extrusionOk="0">
                  <a:moveTo>
                    <a:pt x="349" y="0"/>
                  </a:moveTo>
                  <a:lnTo>
                    <a:pt x="1" y="190"/>
                  </a:lnTo>
                  <a:lnTo>
                    <a:pt x="3991" y="2502"/>
                  </a:lnTo>
                  <a:lnTo>
                    <a:pt x="4339" y="2280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15" name="Google Shape;4315;p38"/>
            <p:cNvSpPr/>
            <p:nvPr/>
          </p:nvSpPr>
          <p:spPr>
            <a:xfrm>
              <a:off x="901097" y="1868433"/>
              <a:ext cx="141799" cy="82792"/>
            </a:xfrm>
            <a:custGeom>
              <a:avLst/>
              <a:gdLst/>
              <a:ahLst/>
              <a:cxnLst/>
              <a:rect l="l" t="t" r="r" b="b"/>
              <a:pathLst>
                <a:path w="4340" h="2534" extrusionOk="0">
                  <a:moveTo>
                    <a:pt x="349" y="0"/>
                  </a:moveTo>
                  <a:lnTo>
                    <a:pt x="1" y="222"/>
                  </a:lnTo>
                  <a:lnTo>
                    <a:pt x="3991" y="2534"/>
                  </a:lnTo>
                  <a:lnTo>
                    <a:pt x="4339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16" name="Google Shape;4316;p38"/>
            <p:cNvSpPr/>
            <p:nvPr/>
          </p:nvSpPr>
          <p:spPr>
            <a:xfrm>
              <a:off x="1154603" y="1717355"/>
              <a:ext cx="142844" cy="81779"/>
            </a:xfrm>
            <a:custGeom>
              <a:avLst/>
              <a:gdLst/>
              <a:ahLst/>
              <a:cxnLst/>
              <a:rect l="l" t="t" r="r" b="b"/>
              <a:pathLst>
                <a:path w="4372" h="2503" extrusionOk="0">
                  <a:moveTo>
                    <a:pt x="381" y="1"/>
                  </a:moveTo>
                  <a:lnTo>
                    <a:pt x="1" y="191"/>
                  </a:lnTo>
                  <a:lnTo>
                    <a:pt x="3991" y="2502"/>
                  </a:lnTo>
                  <a:lnTo>
                    <a:pt x="4371" y="2281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17" name="Google Shape;4317;p38"/>
            <p:cNvSpPr/>
            <p:nvPr/>
          </p:nvSpPr>
          <p:spPr>
            <a:xfrm>
              <a:off x="1131862" y="1729771"/>
              <a:ext cx="142811" cy="82825"/>
            </a:xfrm>
            <a:custGeom>
              <a:avLst/>
              <a:gdLst/>
              <a:ahLst/>
              <a:cxnLst/>
              <a:rect l="l" t="t" r="r" b="b"/>
              <a:pathLst>
                <a:path w="4371" h="2535" extrusionOk="0">
                  <a:moveTo>
                    <a:pt x="380" y="1"/>
                  </a:moveTo>
                  <a:lnTo>
                    <a:pt x="0" y="222"/>
                  </a:lnTo>
                  <a:lnTo>
                    <a:pt x="3990" y="2534"/>
                  </a:lnTo>
                  <a:lnTo>
                    <a:pt x="4370" y="2312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18" name="Google Shape;4318;p38"/>
            <p:cNvSpPr/>
            <p:nvPr/>
          </p:nvSpPr>
          <p:spPr>
            <a:xfrm>
              <a:off x="1109090" y="1743232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0" y="0"/>
                  </a:moveTo>
                  <a:lnTo>
                    <a:pt x="0" y="222"/>
                  </a:lnTo>
                  <a:lnTo>
                    <a:pt x="3991" y="2502"/>
                  </a:lnTo>
                  <a:lnTo>
                    <a:pt x="4371" y="2312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19" name="Google Shape;4319;p38"/>
            <p:cNvSpPr/>
            <p:nvPr/>
          </p:nvSpPr>
          <p:spPr>
            <a:xfrm>
              <a:off x="1615056" y="2159186"/>
              <a:ext cx="522564" cy="2196703"/>
            </a:xfrm>
            <a:custGeom>
              <a:avLst/>
              <a:gdLst/>
              <a:ahLst/>
              <a:cxnLst/>
              <a:rect l="l" t="t" r="r" b="b"/>
              <a:pathLst>
                <a:path w="15994" h="67234" extrusionOk="0">
                  <a:moveTo>
                    <a:pt x="15993" y="0"/>
                  </a:moveTo>
                  <a:lnTo>
                    <a:pt x="0" y="9248"/>
                  </a:lnTo>
                  <a:lnTo>
                    <a:pt x="0" y="67233"/>
                  </a:lnTo>
                  <a:lnTo>
                    <a:pt x="15993" y="57954"/>
                  </a:lnTo>
                  <a:lnTo>
                    <a:pt x="15993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20" name="Google Shape;4320;p38"/>
            <p:cNvSpPr/>
            <p:nvPr/>
          </p:nvSpPr>
          <p:spPr>
            <a:xfrm>
              <a:off x="1047012" y="2133309"/>
              <a:ext cx="568077" cy="2222579"/>
            </a:xfrm>
            <a:custGeom>
              <a:avLst/>
              <a:gdLst/>
              <a:ahLst/>
              <a:cxnLst/>
              <a:rect l="l" t="t" r="r" b="b"/>
              <a:pathLst>
                <a:path w="17387" h="68026" extrusionOk="0">
                  <a:moveTo>
                    <a:pt x="0" y="0"/>
                  </a:moveTo>
                  <a:lnTo>
                    <a:pt x="0" y="57986"/>
                  </a:lnTo>
                  <a:lnTo>
                    <a:pt x="17386" y="68025"/>
                  </a:lnTo>
                  <a:lnTo>
                    <a:pt x="17386" y="10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21" name="Google Shape;4321;p38"/>
            <p:cNvSpPr/>
            <p:nvPr/>
          </p:nvSpPr>
          <p:spPr>
            <a:xfrm>
              <a:off x="1071843" y="2238253"/>
              <a:ext cx="518415" cy="2103129"/>
            </a:xfrm>
            <a:custGeom>
              <a:avLst/>
              <a:gdLst/>
              <a:ahLst/>
              <a:cxnLst/>
              <a:rect l="l" t="t" r="r" b="b"/>
              <a:pathLst>
                <a:path w="15867" h="64370" extrusionOk="0">
                  <a:moveTo>
                    <a:pt x="289" y="1"/>
                  </a:moveTo>
                  <a:cubicBezTo>
                    <a:pt x="111" y="1"/>
                    <a:pt x="0" y="152"/>
                    <a:pt x="0" y="399"/>
                  </a:cubicBezTo>
                  <a:lnTo>
                    <a:pt x="0" y="55186"/>
                  </a:lnTo>
                  <a:lnTo>
                    <a:pt x="15866" y="64370"/>
                  </a:lnTo>
                  <a:lnTo>
                    <a:pt x="15866" y="9551"/>
                  </a:lnTo>
                  <a:cubicBezTo>
                    <a:pt x="15866" y="9203"/>
                    <a:pt x="15613" y="8791"/>
                    <a:pt x="15328" y="8601"/>
                  </a:cubicBezTo>
                  <a:lnTo>
                    <a:pt x="539" y="82"/>
                  </a:lnTo>
                  <a:cubicBezTo>
                    <a:pt x="446" y="27"/>
                    <a:pt x="362" y="1"/>
                    <a:pt x="28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22" name="Google Shape;4322;p38"/>
            <p:cNvSpPr/>
            <p:nvPr/>
          </p:nvSpPr>
          <p:spPr>
            <a:xfrm>
              <a:off x="1087363" y="2264979"/>
              <a:ext cx="487376" cy="387496"/>
            </a:xfrm>
            <a:custGeom>
              <a:avLst/>
              <a:gdLst/>
              <a:ahLst/>
              <a:cxnLst/>
              <a:rect l="l" t="t" r="r" b="b"/>
              <a:pathLst>
                <a:path w="14917" h="11860" extrusionOk="0">
                  <a:moveTo>
                    <a:pt x="230" y="1"/>
                  </a:moveTo>
                  <a:cubicBezTo>
                    <a:pt x="96" y="1"/>
                    <a:pt x="0" y="107"/>
                    <a:pt x="0" y="309"/>
                  </a:cubicBezTo>
                  <a:lnTo>
                    <a:pt x="0" y="2938"/>
                  </a:lnTo>
                  <a:cubicBezTo>
                    <a:pt x="0" y="3191"/>
                    <a:pt x="190" y="3539"/>
                    <a:pt x="412" y="3666"/>
                  </a:cubicBezTo>
                  <a:lnTo>
                    <a:pt x="14505" y="11805"/>
                  </a:lnTo>
                  <a:cubicBezTo>
                    <a:pt x="14569" y="11842"/>
                    <a:pt x="14631" y="11860"/>
                    <a:pt x="14687" y="11860"/>
                  </a:cubicBezTo>
                  <a:cubicBezTo>
                    <a:pt x="14821" y="11860"/>
                    <a:pt x="14916" y="11753"/>
                    <a:pt x="14916" y="11552"/>
                  </a:cubicBezTo>
                  <a:lnTo>
                    <a:pt x="14916" y="8923"/>
                  </a:lnTo>
                  <a:cubicBezTo>
                    <a:pt x="14916" y="8670"/>
                    <a:pt x="14726" y="8321"/>
                    <a:pt x="14505" y="8195"/>
                  </a:cubicBezTo>
                  <a:lnTo>
                    <a:pt x="412" y="56"/>
                  </a:lnTo>
                  <a:cubicBezTo>
                    <a:pt x="347" y="19"/>
                    <a:pt x="285" y="1"/>
                    <a:pt x="23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23" name="Google Shape;4323;p38"/>
            <p:cNvSpPr/>
            <p:nvPr/>
          </p:nvSpPr>
          <p:spPr>
            <a:xfrm>
              <a:off x="1111148" y="230196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24" name="Google Shape;4324;p38"/>
            <p:cNvSpPr/>
            <p:nvPr/>
          </p:nvSpPr>
          <p:spPr>
            <a:xfrm>
              <a:off x="1111148" y="232784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25" name="Google Shape;4325;p38"/>
            <p:cNvSpPr/>
            <p:nvPr/>
          </p:nvSpPr>
          <p:spPr>
            <a:xfrm>
              <a:off x="1111148" y="235473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26" name="Google Shape;4326;p38"/>
            <p:cNvSpPr/>
            <p:nvPr/>
          </p:nvSpPr>
          <p:spPr>
            <a:xfrm>
              <a:off x="1418466" y="2503194"/>
              <a:ext cx="23818" cy="28098"/>
            </a:xfrm>
            <a:custGeom>
              <a:avLst/>
              <a:gdLst/>
              <a:ahLst/>
              <a:cxnLst/>
              <a:rect l="l" t="t" r="r" b="b"/>
              <a:pathLst>
                <a:path w="729" h="860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80"/>
                    <a:pt x="0" y="334"/>
                    <a:pt x="127" y="555"/>
                  </a:cubicBezTo>
                  <a:cubicBezTo>
                    <a:pt x="228" y="758"/>
                    <a:pt x="391" y="859"/>
                    <a:pt x="516" y="859"/>
                  </a:cubicBezTo>
                  <a:cubicBezTo>
                    <a:pt x="548" y="859"/>
                    <a:pt x="577" y="853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27" name="Google Shape;4327;p38"/>
            <p:cNvSpPr/>
            <p:nvPr/>
          </p:nvSpPr>
          <p:spPr>
            <a:xfrm>
              <a:off x="1468128" y="2530835"/>
              <a:ext cx="21760" cy="28588"/>
            </a:xfrm>
            <a:custGeom>
              <a:avLst/>
              <a:gdLst/>
              <a:ahLst/>
              <a:cxnLst/>
              <a:rect l="l" t="t" r="r" b="b"/>
              <a:pathLst>
                <a:path w="666" h="875" extrusionOk="0">
                  <a:moveTo>
                    <a:pt x="162" y="1"/>
                  </a:moveTo>
                  <a:cubicBezTo>
                    <a:pt x="62" y="1"/>
                    <a:pt x="0" y="94"/>
                    <a:pt x="0" y="248"/>
                  </a:cubicBezTo>
                  <a:cubicBezTo>
                    <a:pt x="0" y="469"/>
                    <a:pt x="127" y="723"/>
                    <a:pt x="317" y="818"/>
                  </a:cubicBezTo>
                  <a:cubicBezTo>
                    <a:pt x="375" y="856"/>
                    <a:pt x="430" y="874"/>
                    <a:pt x="479" y="874"/>
                  </a:cubicBezTo>
                  <a:cubicBezTo>
                    <a:pt x="589" y="874"/>
                    <a:pt x="666" y="782"/>
                    <a:pt x="666" y="628"/>
                  </a:cubicBezTo>
                  <a:cubicBezTo>
                    <a:pt x="666" y="406"/>
                    <a:pt x="507" y="153"/>
                    <a:pt x="317" y="58"/>
                  </a:cubicBezTo>
                  <a:cubicBezTo>
                    <a:pt x="259" y="19"/>
                    <a:pt x="207" y="1"/>
                    <a:pt x="16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28" name="Google Shape;4328;p38"/>
            <p:cNvSpPr/>
            <p:nvPr/>
          </p:nvSpPr>
          <p:spPr>
            <a:xfrm>
              <a:off x="1514686" y="2558574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1" y="95"/>
                    <a:pt x="1" y="349"/>
                    <a:pt x="127" y="570"/>
                  </a:cubicBezTo>
                  <a:cubicBezTo>
                    <a:pt x="232" y="753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5"/>
                  </a:cubicBezTo>
                  <a:cubicBezTo>
                    <a:pt x="729" y="760"/>
                    <a:pt x="729" y="539"/>
                    <a:pt x="602" y="285"/>
                  </a:cubicBezTo>
                  <a:cubicBezTo>
                    <a:pt x="505" y="115"/>
                    <a:pt x="351" y="0"/>
                    <a:pt x="2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29" name="Google Shape;4329;p38"/>
            <p:cNvSpPr/>
            <p:nvPr/>
          </p:nvSpPr>
          <p:spPr>
            <a:xfrm>
              <a:off x="1087363" y="2403184"/>
              <a:ext cx="487376" cy="387953"/>
            </a:xfrm>
            <a:custGeom>
              <a:avLst/>
              <a:gdLst/>
              <a:ahLst/>
              <a:cxnLst/>
              <a:rect l="l" t="t" r="r" b="b"/>
              <a:pathLst>
                <a:path w="14917" h="11874" extrusionOk="0">
                  <a:moveTo>
                    <a:pt x="227" y="0"/>
                  </a:moveTo>
                  <a:cubicBezTo>
                    <a:pt x="94" y="0"/>
                    <a:pt x="0" y="123"/>
                    <a:pt x="0" y="323"/>
                  </a:cubicBezTo>
                  <a:lnTo>
                    <a:pt x="0" y="2951"/>
                  </a:lnTo>
                  <a:cubicBezTo>
                    <a:pt x="0" y="3205"/>
                    <a:pt x="190" y="3553"/>
                    <a:pt x="412" y="3680"/>
                  </a:cubicBezTo>
                  <a:lnTo>
                    <a:pt x="14505" y="11819"/>
                  </a:lnTo>
                  <a:cubicBezTo>
                    <a:pt x="14569" y="11856"/>
                    <a:pt x="14631" y="11874"/>
                    <a:pt x="14687" y="11874"/>
                  </a:cubicBezTo>
                  <a:cubicBezTo>
                    <a:pt x="14821" y="11874"/>
                    <a:pt x="14916" y="11767"/>
                    <a:pt x="14916" y="11565"/>
                  </a:cubicBezTo>
                  <a:lnTo>
                    <a:pt x="14916" y="8937"/>
                  </a:lnTo>
                  <a:cubicBezTo>
                    <a:pt x="14916" y="8652"/>
                    <a:pt x="14726" y="8335"/>
                    <a:pt x="14505" y="8177"/>
                  </a:cubicBezTo>
                  <a:lnTo>
                    <a:pt x="412" y="69"/>
                  </a:lnTo>
                  <a:cubicBezTo>
                    <a:pt x="346" y="22"/>
                    <a:pt x="283" y="0"/>
                    <a:pt x="22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30" name="Google Shape;4330;p38"/>
            <p:cNvSpPr/>
            <p:nvPr/>
          </p:nvSpPr>
          <p:spPr>
            <a:xfrm>
              <a:off x="1111148" y="243958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31" name="Google Shape;4331;p38"/>
            <p:cNvSpPr/>
            <p:nvPr/>
          </p:nvSpPr>
          <p:spPr>
            <a:xfrm>
              <a:off x="1111148" y="2466471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32" name="Google Shape;4332;p38"/>
            <p:cNvSpPr/>
            <p:nvPr/>
          </p:nvSpPr>
          <p:spPr>
            <a:xfrm>
              <a:off x="1111148" y="2492347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33" name="Google Shape;4333;p38"/>
            <p:cNvSpPr/>
            <p:nvPr/>
          </p:nvSpPr>
          <p:spPr>
            <a:xfrm>
              <a:off x="1419511" y="2641562"/>
              <a:ext cx="21760" cy="28131"/>
            </a:xfrm>
            <a:custGeom>
              <a:avLst/>
              <a:gdLst/>
              <a:ahLst/>
              <a:cxnLst/>
              <a:rect l="l" t="t" r="r" b="b"/>
              <a:pathLst>
                <a:path w="666" h="861" extrusionOk="0">
                  <a:moveTo>
                    <a:pt x="187" y="1"/>
                  </a:moveTo>
                  <a:cubicBezTo>
                    <a:pt x="76" y="1"/>
                    <a:pt x="0" y="93"/>
                    <a:pt x="0" y="247"/>
                  </a:cubicBezTo>
                  <a:cubicBezTo>
                    <a:pt x="0" y="469"/>
                    <a:pt x="158" y="722"/>
                    <a:pt x="348" y="817"/>
                  </a:cubicBezTo>
                  <a:cubicBezTo>
                    <a:pt x="405" y="846"/>
                    <a:pt x="457" y="860"/>
                    <a:pt x="501" y="860"/>
                  </a:cubicBezTo>
                  <a:cubicBezTo>
                    <a:pt x="603" y="860"/>
                    <a:pt x="665" y="782"/>
                    <a:pt x="665" y="627"/>
                  </a:cubicBezTo>
                  <a:cubicBezTo>
                    <a:pt x="665" y="406"/>
                    <a:pt x="538" y="152"/>
                    <a:pt x="348" y="57"/>
                  </a:cubicBezTo>
                  <a:cubicBezTo>
                    <a:pt x="290" y="19"/>
                    <a:pt x="235" y="1"/>
                    <a:pt x="1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34" name="Google Shape;4334;p38"/>
            <p:cNvSpPr/>
            <p:nvPr/>
          </p:nvSpPr>
          <p:spPr>
            <a:xfrm>
              <a:off x="1467082" y="2669269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7" y="1"/>
                  </a:moveTo>
                  <a:cubicBezTo>
                    <a:pt x="191" y="1"/>
                    <a:pt x="157" y="11"/>
                    <a:pt x="127" y="33"/>
                  </a:cubicBezTo>
                  <a:cubicBezTo>
                    <a:pt x="1" y="96"/>
                    <a:pt x="1" y="349"/>
                    <a:pt x="127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39"/>
                    <a:pt x="602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35" name="Google Shape;4335;p38"/>
            <p:cNvSpPr/>
            <p:nvPr/>
          </p:nvSpPr>
          <p:spPr>
            <a:xfrm>
              <a:off x="1514686" y="2696681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1" y="112"/>
                    <a:pt x="1" y="365"/>
                    <a:pt x="127" y="587"/>
                  </a:cubicBezTo>
                  <a:cubicBezTo>
                    <a:pt x="225" y="758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36" name="Google Shape;4336;p38"/>
            <p:cNvSpPr/>
            <p:nvPr/>
          </p:nvSpPr>
          <p:spPr>
            <a:xfrm>
              <a:off x="1087363" y="2541813"/>
              <a:ext cx="487376" cy="387790"/>
            </a:xfrm>
            <a:custGeom>
              <a:avLst/>
              <a:gdLst/>
              <a:ahLst/>
              <a:cxnLst/>
              <a:rect l="l" t="t" r="r" b="b"/>
              <a:pathLst>
                <a:path w="14917" h="11869" extrusionOk="0">
                  <a:moveTo>
                    <a:pt x="223" y="0"/>
                  </a:moveTo>
                  <a:cubicBezTo>
                    <a:pt x="92" y="0"/>
                    <a:pt x="0" y="115"/>
                    <a:pt x="0" y="292"/>
                  </a:cubicBezTo>
                  <a:lnTo>
                    <a:pt x="0" y="2920"/>
                  </a:lnTo>
                  <a:cubicBezTo>
                    <a:pt x="0" y="3205"/>
                    <a:pt x="190" y="3554"/>
                    <a:pt x="412" y="3680"/>
                  </a:cubicBezTo>
                  <a:lnTo>
                    <a:pt x="14505" y="11819"/>
                  </a:lnTo>
                  <a:cubicBezTo>
                    <a:pt x="14564" y="11853"/>
                    <a:pt x="14621" y="11869"/>
                    <a:pt x="14673" y="11869"/>
                  </a:cubicBezTo>
                  <a:cubicBezTo>
                    <a:pt x="14815" y="11869"/>
                    <a:pt x="14916" y="11751"/>
                    <a:pt x="14916" y="11566"/>
                  </a:cubicBezTo>
                  <a:lnTo>
                    <a:pt x="14916" y="8937"/>
                  </a:lnTo>
                  <a:cubicBezTo>
                    <a:pt x="14916" y="8652"/>
                    <a:pt x="14726" y="8336"/>
                    <a:pt x="14505" y="8177"/>
                  </a:cubicBezTo>
                  <a:lnTo>
                    <a:pt x="412" y="70"/>
                  </a:lnTo>
                  <a:cubicBezTo>
                    <a:pt x="345" y="22"/>
                    <a:pt x="280" y="0"/>
                    <a:pt x="223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37" name="Google Shape;4337;p38"/>
            <p:cNvSpPr/>
            <p:nvPr/>
          </p:nvSpPr>
          <p:spPr>
            <a:xfrm>
              <a:off x="1111148" y="257824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3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38" name="Google Shape;4338;p38"/>
            <p:cNvSpPr/>
            <p:nvPr/>
          </p:nvSpPr>
          <p:spPr>
            <a:xfrm>
              <a:off x="1111148" y="260513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39" name="Google Shape;4339;p38"/>
            <p:cNvSpPr/>
            <p:nvPr/>
          </p:nvSpPr>
          <p:spPr>
            <a:xfrm>
              <a:off x="1111148" y="2631009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40" name="Google Shape;4340;p38"/>
            <p:cNvSpPr/>
            <p:nvPr/>
          </p:nvSpPr>
          <p:spPr>
            <a:xfrm>
              <a:off x="1419511" y="2779833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208" y="1"/>
                  </a:moveTo>
                  <a:cubicBezTo>
                    <a:pt x="86" y="1"/>
                    <a:pt x="0" y="95"/>
                    <a:pt x="0" y="259"/>
                  </a:cubicBezTo>
                  <a:cubicBezTo>
                    <a:pt x="0" y="449"/>
                    <a:pt x="158" y="734"/>
                    <a:pt x="348" y="829"/>
                  </a:cubicBezTo>
                  <a:cubicBezTo>
                    <a:pt x="405" y="857"/>
                    <a:pt x="457" y="872"/>
                    <a:pt x="501" y="872"/>
                  </a:cubicBezTo>
                  <a:cubicBezTo>
                    <a:pt x="603" y="872"/>
                    <a:pt x="665" y="794"/>
                    <a:pt x="665" y="639"/>
                  </a:cubicBezTo>
                  <a:cubicBezTo>
                    <a:pt x="665" y="417"/>
                    <a:pt x="538" y="164"/>
                    <a:pt x="348" y="37"/>
                  </a:cubicBezTo>
                  <a:cubicBezTo>
                    <a:pt x="299" y="12"/>
                    <a:pt x="251" y="1"/>
                    <a:pt x="2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41" name="Google Shape;4341;p38"/>
            <p:cNvSpPr/>
            <p:nvPr/>
          </p:nvSpPr>
          <p:spPr>
            <a:xfrm>
              <a:off x="1467082" y="2807408"/>
              <a:ext cx="23851" cy="28490"/>
            </a:xfrm>
            <a:custGeom>
              <a:avLst/>
              <a:gdLst/>
              <a:ahLst/>
              <a:cxnLst/>
              <a:rect l="l" t="t" r="r" b="b"/>
              <a:pathLst>
                <a:path w="730" h="872" extrusionOk="0">
                  <a:moveTo>
                    <a:pt x="201" y="0"/>
                  </a:moveTo>
                  <a:cubicBezTo>
                    <a:pt x="174" y="0"/>
                    <a:pt x="150" y="6"/>
                    <a:pt x="127" y="17"/>
                  </a:cubicBezTo>
                  <a:cubicBezTo>
                    <a:pt x="1" y="112"/>
                    <a:pt x="1" y="365"/>
                    <a:pt x="127" y="587"/>
                  </a:cubicBezTo>
                  <a:cubicBezTo>
                    <a:pt x="225" y="757"/>
                    <a:pt x="379" y="872"/>
                    <a:pt x="503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3"/>
                    <a:pt x="602" y="302"/>
                  </a:cubicBezTo>
                  <a:cubicBezTo>
                    <a:pt x="498" y="119"/>
                    <a:pt x="329" y="0"/>
                    <a:pt x="20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42" name="Google Shape;4342;p38"/>
            <p:cNvSpPr/>
            <p:nvPr/>
          </p:nvSpPr>
          <p:spPr>
            <a:xfrm>
              <a:off x="1515732" y="2835506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90" y="1"/>
                  </a:moveTo>
                  <a:cubicBezTo>
                    <a:pt x="78" y="1"/>
                    <a:pt x="0" y="78"/>
                    <a:pt x="0" y="233"/>
                  </a:cubicBezTo>
                  <a:cubicBezTo>
                    <a:pt x="0" y="455"/>
                    <a:pt x="159" y="708"/>
                    <a:pt x="349" y="835"/>
                  </a:cubicBezTo>
                  <a:cubicBezTo>
                    <a:pt x="398" y="860"/>
                    <a:pt x="444" y="872"/>
                    <a:pt x="483" y="872"/>
                  </a:cubicBezTo>
                  <a:cubicBezTo>
                    <a:pt x="596" y="872"/>
                    <a:pt x="665" y="777"/>
                    <a:pt x="665" y="613"/>
                  </a:cubicBezTo>
                  <a:cubicBezTo>
                    <a:pt x="665" y="423"/>
                    <a:pt x="539" y="138"/>
                    <a:pt x="349" y="43"/>
                  </a:cubicBezTo>
                  <a:cubicBezTo>
                    <a:pt x="292" y="15"/>
                    <a:pt x="237" y="1"/>
                    <a:pt x="19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43" name="Google Shape;4343;p38"/>
            <p:cNvSpPr/>
            <p:nvPr/>
          </p:nvSpPr>
          <p:spPr>
            <a:xfrm>
              <a:off x="1087363" y="2679887"/>
              <a:ext cx="487376" cy="387986"/>
            </a:xfrm>
            <a:custGeom>
              <a:avLst/>
              <a:gdLst/>
              <a:ahLst/>
              <a:cxnLst/>
              <a:rect l="l" t="t" r="r" b="b"/>
              <a:pathLst>
                <a:path w="14917" h="11875" extrusionOk="0">
                  <a:moveTo>
                    <a:pt x="230" y="1"/>
                  </a:moveTo>
                  <a:cubicBezTo>
                    <a:pt x="96" y="1"/>
                    <a:pt x="0" y="108"/>
                    <a:pt x="0" y="309"/>
                  </a:cubicBezTo>
                  <a:lnTo>
                    <a:pt x="0" y="2938"/>
                  </a:lnTo>
                  <a:cubicBezTo>
                    <a:pt x="0" y="3223"/>
                    <a:pt x="190" y="3540"/>
                    <a:pt x="412" y="3698"/>
                  </a:cubicBezTo>
                  <a:lnTo>
                    <a:pt x="14505" y="11805"/>
                  </a:lnTo>
                  <a:cubicBezTo>
                    <a:pt x="14571" y="11852"/>
                    <a:pt x="14634" y="11874"/>
                    <a:pt x="14690" y="11874"/>
                  </a:cubicBezTo>
                  <a:cubicBezTo>
                    <a:pt x="14823" y="11874"/>
                    <a:pt x="14916" y="11752"/>
                    <a:pt x="14916" y="11552"/>
                  </a:cubicBezTo>
                  <a:lnTo>
                    <a:pt x="14916" y="8923"/>
                  </a:lnTo>
                  <a:cubicBezTo>
                    <a:pt x="14916" y="8670"/>
                    <a:pt x="14726" y="8322"/>
                    <a:pt x="14505" y="8195"/>
                  </a:cubicBezTo>
                  <a:lnTo>
                    <a:pt x="412" y="56"/>
                  </a:lnTo>
                  <a:cubicBezTo>
                    <a:pt x="347" y="19"/>
                    <a:pt x="285" y="1"/>
                    <a:pt x="23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44" name="Google Shape;4344;p38"/>
            <p:cNvSpPr/>
            <p:nvPr/>
          </p:nvSpPr>
          <p:spPr>
            <a:xfrm>
              <a:off x="1111148" y="271687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45" name="Google Shape;4345;p38"/>
            <p:cNvSpPr/>
            <p:nvPr/>
          </p:nvSpPr>
          <p:spPr>
            <a:xfrm>
              <a:off x="1111148" y="2742749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46" name="Google Shape;4346;p38"/>
            <p:cNvSpPr/>
            <p:nvPr/>
          </p:nvSpPr>
          <p:spPr>
            <a:xfrm>
              <a:off x="1111148" y="2769639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47" name="Google Shape;4347;p38"/>
            <p:cNvSpPr/>
            <p:nvPr/>
          </p:nvSpPr>
          <p:spPr>
            <a:xfrm>
              <a:off x="1418466" y="2918103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34"/>
                    <a:pt x="127" y="587"/>
                  </a:cubicBezTo>
                  <a:cubicBezTo>
                    <a:pt x="225" y="758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1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48" name="Google Shape;4348;p38"/>
            <p:cNvSpPr/>
            <p:nvPr/>
          </p:nvSpPr>
          <p:spPr>
            <a:xfrm>
              <a:off x="1468128" y="2946234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65" y="0"/>
                  </a:moveTo>
                  <a:cubicBezTo>
                    <a:pt x="63" y="0"/>
                    <a:pt x="0" y="78"/>
                    <a:pt x="0" y="233"/>
                  </a:cubicBezTo>
                  <a:cubicBezTo>
                    <a:pt x="0" y="455"/>
                    <a:pt x="127" y="708"/>
                    <a:pt x="317" y="835"/>
                  </a:cubicBezTo>
                  <a:cubicBezTo>
                    <a:pt x="367" y="859"/>
                    <a:pt x="414" y="871"/>
                    <a:pt x="457" y="871"/>
                  </a:cubicBezTo>
                  <a:cubicBezTo>
                    <a:pt x="579" y="871"/>
                    <a:pt x="666" y="777"/>
                    <a:pt x="666" y="613"/>
                  </a:cubicBezTo>
                  <a:cubicBezTo>
                    <a:pt x="666" y="423"/>
                    <a:pt x="507" y="138"/>
                    <a:pt x="317" y="43"/>
                  </a:cubicBezTo>
                  <a:cubicBezTo>
                    <a:pt x="260" y="14"/>
                    <a:pt x="209" y="0"/>
                    <a:pt x="16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49" name="Google Shape;4349;p38"/>
            <p:cNvSpPr/>
            <p:nvPr/>
          </p:nvSpPr>
          <p:spPr>
            <a:xfrm>
              <a:off x="1514686" y="2973907"/>
              <a:ext cx="23818" cy="28066"/>
            </a:xfrm>
            <a:custGeom>
              <a:avLst/>
              <a:gdLst/>
              <a:ahLst/>
              <a:cxnLst/>
              <a:rect l="l" t="t" r="r" b="b"/>
              <a:pathLst>
                <a:path w="729" h="859" extrusionOk="0">
                  <a:moveTo>
                    <a:pt x="213" y="0"/>
                  </a:moveTo>
                  <a:cubicBezTo>
                    <a:pt x="182" y="0"/>
                    <a:pt x="153" y="7"/>
                    <a:pt x="127" y="19"/>
                  </a:cubicBezTo>
                  <a:cubicBezTo>
                    <a:pt x="1" y="83"/>
                    <a:pt x="1" y="336"/>
                    <a:pt x="127" y="558"/>
                  </a:cubicBezTo>
                  <a:cubicBezTo>
                    <a:pt x="232" y="741"/>
                    <a:pt x="401" y="859"/>
                    <a:pt x="528" y="859"/>
                  </a:cubicBezTo>
                  <a:cubicBezTo>
                    <a:pt x="555" y="859"/>
                    <a:pt x="580" y="854"/>
                    <a:pt x="602" y="843"/>
                  </a:cubicBezTo>
                  <a:cubicBezTo>
                    <a:pt x="729" y="779"/>
                    <a:pt x="729" y="526"/>
                    <a:pt x="602" y="304"/>
                  </a:cubicBezTo>
                  <a:cubicBezTo>
                    <a:pt x="501" y="102"/>
                    <a:pt x="339" y="0"/>
                    <a:pt x="21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50" name="Google Shape;4350;p38"/>
            <p:cNvSpPr/>
            <p:nvPr/>
          </p:nvSpPr>
          <p:spPr>
            <a:xfrm>
              <a:off x="1087363" y="2818549"/>
              <a:ext cx="487376" cy="387496"/>
            </a:xfrm>
            <a:custGeom>
              <a:avLst/>
              <a:gdLst/>
              <a:ahLst/>
              <a:cxnLst/>
              <a:rect l="l" t="t" r="r" b="b"/>
              <a:pathLst>
                <a:path w="14917" h="11860" extrusionOk="0">
                  <a:moveTo>
                    <a:pt x="230" y="1"/>
                  </a:moveTo>
                  <a:cubicBezTo>
                    <a:pt x="96" y="1"/>
                    <a:pt x="0" y="107"/>
                    <a:pt x="0" y="309"/>
                  </a:cubicBezTo>
                  <a:lnTo>
                    <a:pt x="0" y="2938"/>
                  </a:lnTo>
                  <a:cubicBezTo>
                    <a:pt x="0" y="3191"/>
                    <a:pt x="190" y="3539"/>
                    <a:pt x="412" y="3666"/>
                  </a:cubicBezTo>
                  <a:lnTo>
                    <a:pt x="14505" y="11805"/>
                  </a:lnTo>
                  <a:cubicBezTo>
                    <a:pt x="14569" y="11842"/>
                    <a:pt x="14631" y="11860"/>
                    <a:pt x="14687" y="11860"/>
                  </a:cubicBezTo>
                  <a:cubicBezTo>
                    <a:pt x="14821" y="11860"/>
                    <a:pt x="14916" y="11753"/>
                    <a:pt x="14916" y="11551"/>
                  </a:cubicBezTo>
                  <a:lnTo>
                    <a:pt x="14916" y="8923"/>
                  </a:lnTo>
                  <a:cubicBezTo>
                    <a:pt x="14916" y="8670"/>
                    <a:pt x="14726" y="8321"/>
                    <a:pt x="14505" y="8195"/>
                  </a:cubicBezTo>
                  <a:lnTo>
                    <a:pt x="412" y="56"/>
                  </a:lnTo>
                  <a:cubicBezTo>
                    <a:pt x="347" y="19"/>
                    <a:pt x="285" y="1"/>
                    <a:pt x="23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51" name="Google Shape;4351;p38"/>
            <p:cNvSpPr/>
            <p:nvPr/>
          </p:nvSpPr>
          <p:spPr>
            <a:xfrm>
              <a:off x="1111148" y="285553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52" name="Google Shape;4352;p38"/>
            <p:cNvSpPr/>
            <p:nvPr/>
          </p:nvSpPr>
          <p:spPr>
            <a:xfrm>
              <a:off x="1111148" y="288141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3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53" name="Google Shape;4353;p38"/>
            <p:cNvSpPr/>
            <p:nvPr/>
          </p:nvSpPr>
          <p:spPr>
            <a:xfrm>
              <a:off x="1111148" y="290830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54" name="Google Shape;4354;p38"/>
            <p:cNvSpPr/>
            <p:nvPr/>
          </p:nvSpPr>
          <p:spPr>
            <a:xfrm>
              <a:off x="1418466" y="3056765"/>
              <a:ext cx="23818" cy="28098"/>
            </a:xfrm>
            <a:custGeom>
              <a:avLst/>
              <a:gdLst/>
              <a:ahLst/>
              <a:cxnLst/>
              <a:rect l="l" t="t" r="r" b="b"/>
              <a:pathLst>
                <a:path w="729" h="860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80"/>
                    <a:pt x="0" y="333"/>
                    <a:pt x="127" y="555"/>
                  </a:cubicBezTo>
                  <a:cubicBezTo>
                    <a:pt x="228" y="758"/>
                    <a:pt x="391" y="859"/>
                    <a:pt x="516" y="859"/>
                  </a:cubicBezTo>
                  <a:cubicBezTo>
                    <a:pt x="548" y="859"/>
                    <a:pt x="577" y="853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55" name="Google Shape;4355;p38"/>
            <p:cNvSpPr/>
            <p:nvPr/>
          </p:nvSpPr>
          <p:spPr>
            <a:xfrm>
              <a:off x="1468128" y="3084406"/>
              <a:ext cx="21760" cy="28588"/>
            </a:xfrm>
            <a:custGeom>
              <a:avLst/>
              <a:gdLst/>
              <a:ahLst/>
              <a:cxnLst/>
              <a:rect l="l" t="t" r="r" b="b"/>
              <a:pathLst>
                <a:path w="666" h="875" extrusionOk="0">
                  <a:moveTo>
                    <a:pt x="162" y="1"/>
                  </a:moveTo>
                  <a:cubicBezTo>
                    <a:pt x="62" y="1"/>
                    <a:pt x="0" y="94"/>
                    <a:pt x="0" y="248"/>
                  </a:cubicBezTo>
                  <a:cubicBezTo>
                    <a:pt x="0" y="469"/>
                    <a:pt x="127" y="723"/>
                    <a:pt x="317" y="818"/>
                  </a:cubicBezTo>
                  <a:cubicBezTo>
                    <a:pt x="375" y="856"/>
                    <a:pt x="430" y="874"/>
                    <a:pt x="479" y="874"/>
                  </a:cubicBezTo>
                  <a:cubicBezTo>
                    <a:pt x="589" y="874"/>
                    <a:pt x="666" y="781"/>
                    <a:pt x="666" y="628"/>
                  </a:cubicBezTo>
                  <a:cubicBezTo>
                    <a:pt x="666" y="406"/>
                    <a:pt x="507" y="153"/>
                    <a:pt x="317" y="58"/>
                  </a:cubicBezTo>
                  <a:cubicBezTo>
                    <a:pt x="259" y="19"/>
                    <a:pt x="207" y="1"/>
                    <a:pt x="16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56" name="Google Shape;4356;p38"/>
            <p:cNvSpPr/>
            <p:nvPr/>
          </p:nvSpPr>
          <p:spPr>
            <a:xfrm>
              <a:off x="1514686" y="3112145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1" y="95"/>
                    <a:pt x="1" y="349"/>
                    <a:pt x="127" y="570"/>
                  </a:cubicBezTo>
                  <a:cubicBezTo>
                    <a:pt x="232" y="753"/>
                    <a:pt x="401" y="872"/>
                    <a:pt x="528" y="872"/>
                  </a:cubicBezTo>
                  <a:cubicBezTo>
                    <a:pt x="555" y="872"/>
                    <a:pt x="580" y="866"/>
                    <a:pt x="602" y="855"/>
                  </a:cubicBezTo>
                  <a:cubicBezTo>
                    <a:pt x="729" y="760"/>
                    <a:pt x="729" y="539"/>
                    <a:pt x="602" y="285"/>
                  </a:cubicBezTo>
                  <a:cubicBezTo>
                    <a:pt x="505" y="114"/>
                    <a:pt x="351" y="0"/>
                    <a:pt x="2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57" name="Google Shape;4357;p38"/>
            <p:cNvSpPr/>
            <p:nvPr/>
          </p:nvSpPr>
          <p:spPr>
            <a:xfrm>
              <a:off x="1087363" y="2956754"/>
              <a:ext cx="487376" cy="387953"/>
            </a:xfrm>
            <a:custGeom>
              <a:avLst/>
              <a:gdLst/>
              <a:ahLst/>
              <a:cxnLst/>
              <a:rect l="l" t="t" r="r" b="b"/>
              <a:pathLst>
                <a:path w="14917" h="11874" extrusionOk="0">
                  <a:moveTo>
                    <a:pt x="227" y="0"/>
                  </a:moveTo>
                  <a:cubicBezTo>
                    <a:pt x="94" y="0"/>
                    <a:pt x="0" y="122"/>
                    <a:pt x="0" y="323"/>
                  </a:cubicBezTo>
                  <a:lnTo>
                    <a:pt x="0" y="2919"/>
                  </a:lnTo>
                  <a:cubicBezTo>
                    <a:pt x="0" y="3204"/>
                    <a:pt x="190" y="3553"/>
                    <a:pt x="412" y="3680"/>
                  </a:cubicBezTo>
                  <a:lnTo>
                    <a:pt x="14505" y="11818"/>
                  </a:lnTo>
                  <a:cubicBezTo>
                    <a:pt x="14569" y="11855"/>
                    <a:pt x="14631" y="11873"/>
                    <a:pt x="14687" y="11873"/>
                  </a:cubicBezTo>
                  <a:cubicBezTo>
                    <a:pt x="14821" y="11873"/>
                    <a:pt x="14916" y="11767"/>
                    <a:pt x="14916" y="11565"/>
                  </a:cubicBezTo>
                  <a:lnTo>
                    <a:pt x="14916" y="8937"/>
                  </a:lnTo>
                  <a:cubicBezTo>
                    <a:pt x="14916" y="8652"/>
                    <a:pt x="14726" y="8335"/>
                    <a:pt x="14505" y="8177"/>
                  </a:cubicBezTo>
                  <a:lnTo>
                    <a:pt x="412" y="69"/>
                  </a:lnTo>
                  <a:cubicBezTo>
                    <a:pt x="346" y="22"/>
                    <a:pt x="283" y="0"/>
                    <a:pt x="22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58" name="Google Shape;4358;p38"/>
            <p:cNvSpPr/>
            <p:nvPr/>
          </p:nvSpPr>
          <p:spPr>
            <a:xfrm>
              <a:off x="1111148" y="299315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59" name="Google Shape;4359;p38"/>
            <p:cNvSpPr/>
            <p:nvPr/>
          </p:nvSpPr>
          <p:spPr>
            <a:xfrm>
              <a:off x="1111148" y="302004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60" name="Google Shape;4360;p38"/>
            <p:cNvSpPr/>
            <p:nvPr/>
          </p:nvSpPr>
          <p:spPr>
            <a:xfrm>
              <a:off x="1111148" y="3045917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61" name="Google Shape;4361;p38"/>
            <p:cNvSpPr/>
            <p:nvPr/>
          </p:nvSpPr>
          <p:spPr>
            <a:xfrm>
              <a:off x="1419511" y="3195133"/>
              <a:ext cx="21760" cy="28098"/>
            </a:xfrm>
            <a:custGeom>
              <a:avLst/>
              <a:gdLst/>
              <a:ahLst/>
              <a:cxnLst/>
              <a:rect l="l" t="t" r="r" b="b"/>
              <a:pathLst>
                <a:path w="666" h="860" extrusionOk="0">
                  <a:moveTo>
                    <a:pt x="187" y="0"/>
                  </a:moveTo>
                  <a:cubicBezTo>
                    <a:pt x="76" y="0"/>
                    <a:pt x="0" y="93"/>
                    <a:pt x="0" y="247"/>
                  </a:cubicBezTo>
                  <a:cubicBezTo>
                    <a:pt x="0" y="437"/>
                    <a:pt x="158" y="722"/>
                    <a:pt x="348" y="817"/>
                  </a:cubicBezTo>
                  <a:cubicBezTo>
                    <a:pt x="405" y="846"/>
                    <a:pt x="457" y="860"/>
                    <a:pt x="501" y="860"/>
                  </a:cubicBezTo>
                  <a:cubicBezTo>
                    <a:pt x="603" y="860"/>
                    <a:pt x="665" y="782"/>
                    <a:pt x="665" y="627"/>
                  </a:cubicBezTo>
                  <a:cubicBezTo>
                    <a:pt x="665" y="405"/>
                    <a:pt x="538" y="152"/>
                    <a:pt x="348" y="57"/>
                  </a:cubicBezTo>
                  <a:cubicBezTo>
                    <a:pt x="290" y="18"/>
                    <a:pt x="235" y="0"/>
                    <a:pt x="1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62" name="Google Shape;4362;p38"/>
            <p:cNvSpPr/>
            <p:nvPr/>
          </p:nvSpPr>
          <p:spPr>
            <a:xfrm>
              <a:off x="1467082" y="3222839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7" y="1"/>
                  </a:moveTo>
                  <a:cubicBezTo>
                    <a:pt x="191" y="1"/>
                    <a:pt x="157" y="11"/>
                    <a:pt x="127" y="33"/>
                  </a:cubicBezTo>
                  <a:cubicBezTo>
                    <a:pt x="1" y="96"/>
                    <a:pt x="1" y="349"/>
                    <a:pt x="127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39"/>
                    <a:pt x="602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63" name="Google Shape;4363;p38"/>
            <p:cNvSpPr/>
            <p:nvPr/>
          </p:nvSpPr>
          <p:spPr>
            <a:xfrm>
              <a:off x="1515732" y="3250611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205" y="0"/>
                  </a:moveTo>
                  <a:cubicBezTo>
                    <a:pt x="85" y="0"/>
                    <a:pt x="0" y="88"/>
                    <a:pt x="0" y="228"/>
                  </a:cubicBezTo>
                  <a:cubicBezTo>
                    <a:pt x="0" y="449"/>
                    <a:pt x="159" y="703"/>
                    <a:pt x="349" y="829"/>
                  </a:cubicBezTo>
                  <a:cubicBezTo>
                    <a:pt x="400" y="855"/>
                    <a:pt x="446" y="867"/>
                    <a:pt x="486" y="867"/>
                  </a:cubicBezTo>
                  <a:cubicBezTo>
                    <a:pt x="597" y="867"/>
                    <a:pt x="665" y="778"/>
                    <a:pt x="665" y="639"/>
                  </a:cubicBezTo>
                  <a:cubicBezTo>
                    <a:pt x="665" y="418"/>
                    <a:pt x="539" y="164"/>
                    <a:pt x="349" y="38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64" name="Google Shape;4364;p38"/>
            <p:cNvSpPr/>
            <p:nvPr/>
          </p:nvSpPr>
          <p:spPr>
            <a:xfrm>
              <a:off x="1087363" y="3094991"/>
              <a:ext cx="487376" cy="387790"/>
            </a:xfrm>
            <a:custGeom>
              <a:avLst/>
              <a:gdLst/>
              <a:ahLst/>
              <a:cxnLst/>
              <a:rect l="l" t="t" r="r" b="b"/>
              <a:pathLst>
                <a:path w="14917" h="11869" extrusionOk="0">
                  <a:moveTo>
                    <a:pt x="244" y="1"/>
                  </a:moveTo>
                  <a:cubicBezTo>
                    <a:pt x="102" y="1"/>
                    <a:pt x="0" y="118"/>
                    <a:pt x="0" y="304"/>
                  </a:cubicBezTo>
                  <a:lnTo>
                    <a:pt x="0" y="2932"/>
                  </a:lnTo>
                  <a:cubicBezTo>
                    <a:pt x="0" y="3217"/>
                    <a:pt x="190" y="3534"/>
                    <a:pt x="412" y="3692"/>
                  </a:cubicBezTo>
                  <a:lnTo>
                    <a:pt x="14505" y="11799"/>
                  </a:lnTo>
                  <a:cubicBezTo>
                    <a:pt x="14571" y="11846"/>
                    <a:pt x="14634" y="11868"/>
                    <a:pt x="14690" y="11868"/>
                  </a:cubicBezTo>
                  <a:cubicBezTo>
                    <a:pt x="14823" y="11868"/>
                    <a:pt x="14916" y="11746"/>
                    <a:pt x="14916" y="11546"/>
                  </a:cubicBezTo>
                  <a:lnTo>
                    <a:pt x="14916" y="8949"/>
                  </a:lnTo>
                  <a:cubicBezTo>
                    <a:pt x="14916" y="8664"/>
                    <a:pt x="14726" y="8316"/>
                    <a:pt x="14505" y="8189"/>
                  </a:cubicBezTo>
                  <a:lnTo>
                    <a:pt x="412" y="50"/>
                  </a:lnTo>
                  <a:cubicBezTo>
                    <a:pt x="353" y="16"/>
                    <a:pt x="295" y="1"/>
                    <a:pt x="24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65" name="Google Shape;4365;p38"/>
            <p:cNvSpPr/>
            <p:nvPr/>
          </p:nvSpPr>
          <p:spPr>
            <a:xfrm>
              <a:off x="1111148" y="3131781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66" name="Google Shape;4366;p38"/>
            <p:cNvSpPr/>
            <p:nvPr/>
          </p:nvSpPr>
          <p:spPr>
            <a:xfrm>
              <a:off x="1111148" y="315870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67" name="Google Shape;4367;p38"/>
            <p:cNvSpPr/>
            <p:nvPr/>
          </p:nvSpPr>
          <p:spPr>
            <a:xfrm>
              <a:off x="1111148" y="3184579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3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68" name="Google Shape;4368;p38"/>
            <p:cNvSpPr/>
            <p:nvPr/>
          </p:nvSpPr>
          <p:spPr>
            <a:xfrm>
              <a:off x="1418466" y="3333566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5"/>
                    <a:pt x="0" y="349"/>
                    <a:pt x="127" y="570"/>
                  </a:cubicBezTo>
                  <a:cubicBezTo>
                    <a:pt x="258" y="753"/>
                    <a:pt x="410" y="872"/>
                    <a:pt x="531" y="872"/>
                  </a:cubicBezTo>
                  <a:cubicBezTo>
                    <a:pt x="556" y="872"/>
                    <a:pt x="580" y="867"/>
                    <a:pt x="602" y="855"/>
                  </a:cubicBezTo>
                  <a:cubicBezTo>
                    <a:pt x="729" y="760"/>
                    <a:pt x="729" y="507"/>
                    <a:pt x="602" y="285"/>
                  </a:cubicBezTo>
                  <a:cubicBezTo>
                    <a:pt x="504" y="115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69" name="Google Shape;4369;p38"/>
            <p:cNvSpPr/>
            <p:nvPr/>
          </p:nvSpPr>
          <p:spPr>
            <a:xfrm>
              <a:off x="1467082" y="3360978"/>
              <a:ext cx="23851" cy="28490"/>
            </a:xfrm>
            <a:custGeom>
              <a:avLst/>
              <a:gdLst/>
              <a:ahLst/>
              <a:cxnLst/>
              <a:rect l="l" t="t" r="r" b="b"/>
              <a:pathLst>
                <a:path w="730" h="872" extrusionOk="0">
                  <a:moveTo>
                    <a:pt x="201" y="0"/>
                  </a:moveTo>
                  <a:cubicBezTo>
                    <a:pt x="174" y="0"/>
                    <a:pt x="150" y="5"/>
                    <a:pt x="127" y="16"/>
                  </a:cubicBezTo>
                  <a:cubicBezTo>
                    <a:pt x="1" y="111"/>
                    <a:pt x="1" y="365"/>
                    <a:pt x="127" y="587"/>
                  </a:cubicBezTo>
                  <a:cubicBezTo>
                    <a:pt x="225" y="757"/>
                    <a:pt x="379" y="872"/>
                    <a:pt x="503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3"/>
                    <a:pt x="602" y="301"/>
                  </a:cubicBezTo>
                  <a:cubicBezTo>
                    <a:pt x="498" y="118"/>
                    <a:pt x="329" y="0"/>
                    <a:pt x="20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70" name="Google Shape;4370;p38"/>
            <p:cNvSpPr/>
            <p:nvPr/>
          </p:nvSpPr>
          <p:spPr>
            <a:xfrm>
              <a:off x="1515732" y="3389077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90" y="0"/>
                  </a:moveTo>
                  <a:cubicBezTo>
                    <a:pt x="78" y="0"/>
                    <a:pt x="0" y="78"/>
                    <a:pt x="0" y="233"/>
                  </a:cubicBezTo>
                  <a:cubicBezTo>
                    <a:pt x="0" y="455"/>
                    <a:pt x="159" y="708"/>
                    <a:pt x="349" y="835"/>
                  </a:cubicBezTo>
                  <a:cubicBezTo>
                    <a:pt x="398" y="860"/>
                    <a:pt x="444" y="872"/>
                    <a:pt x="483" y="872"/>
                  </a:cubicBezTo>
                  <a:cubicBezTo>
                    <a:pt x="596" y="872"/>
                    <a:pt x="665" y="777"/>
                    <a:pt x="665" y="613"/>
                  </a:cubicBezTo>
                  <a:cubicBezTo>
                    <a:pt x="665" y="423"/>
                    <a:pt x="539" y="138"/>
                    <a:pt x="349" y="43"/>
                  </a:cubicBezTo>
                  <a:cubicBezTo>
                    <a:pt x="292" y="15"/>
                    <a:pt x="237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71" name="Google Shape;4371;p38"/>
            <p:cNvSpPr/>
            <p:nvPr/>
          </p:nvSpPr>
          <p:spPr>
            <a:xfrm>
              <a:off x="1087363" y="3233458"/>
              <a:ext cx="487376" cy="387529"/>
            </a:xfrm>
            <a:custGeom>
              <a:avLst/>
              <a:gdLst/>
              <a:ahLst/>
              <a:cxnLst/>
              <a:rect l="l" t="t" r="r" b="b"/>
              <a:pathLst>
                <a:path w="14917" h="11861" extrusionOk="0">
                  <a:moveTo>
                    <a:pt x="230" y="1"/>
                  </a:moveTo>
                  <a:cubicBezTo>
                    <a:pt x="96" y="1"/>
                    <a:pt x="0" y="107"/>
                    <a:pt x="0" y="309"/>
                  </a:cubicBezTo>
                  <a:lnTo>
                    <a:pt x="0" y="2938"/>
                  </a:lnTo>
                  <a:cubicBezTo>
                    <a:pt x="0" y="3223"/>
                    <a:pt x="190" y="3539"/>
                    <a:pt x="412" y="3698"/>
                  </a:cubicBezTo>
                  <a:lnTo>
                    <a:pt x="14505" y="11805"/>
                  </a:lnTo>
                  <a:cubicBezTo>
                    <a:pt x="14569" y="11842"/>
                    <a:pt x="14631" y="11860"/>
                    <a:pt x="14687" y="11860"/>
                  </a:cubicBezTo>
                  <a:cubicBezTo>
                    <a:pt x="14821" y="11860"/>
                    <a:pt x="14916" y="11754"/>
                    <a:pt x="14916" y="11552"/>
                  </a:cubicBezTo>
                  <a:lnTo>
                    <a:pt x="14916" y="8923"/>
                  </a:lnTo>
                  <a:cubicBezTo>
                    <a:pt x="14916" y="8670"/>
                    <a:pt x="14726" y="8321"/>
                    <a:pt x="14505" y="8195"/>
                  </a:cubicBezTo>
                  <a:lnTo>
                    <a:pt x="412" y="56"/>
                  </a:lnTo>
                  <a:cubicBezTo>
                    <a:pt x="347" y="19"/>
                    <a:pt x="285" y="1"/>
                    <a:pt x="23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72" name="Google Shape;4372;p38"/>
            <p:cNvSpPr/>
            <p:nvPr/>
          </p:nvSpPr>
          <p:spPr>
            <a:xfrm>
              <a:off x="1111148" y="327044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73" name="Google Shape;4373;p38"/>
            <p:cNvSpPr/>
            <p:nvPr/>
          </p:nvSpPr>
          <p:spPr>
            <a:xfrm>
              <a:off x="1111148" y="3296319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74" name="Google Shape;4374;p38"/>
            <p:cNvSpPr/>
            <p:nvPr/>
          </p:nvSpPr>
          <p:spPr>
            <a:xfrm>
              <a:off x="1111148" y="3323209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75" name="Google Shape;4375;p38"/>
            <p:cNvSpPr/>
            <p:nvPr/>
          </p:nvSpPr>
          <p:spPr>
            <a:xfrm>
              <a:off x="1418466" y="3471673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34"/>
                    <a:pt x="127" y="587"/>
                  </a:cubicBezTo>
                  <a:cubicBezTo>
                    <a:pt x="249" y="758"/>
                    <a:pt x="390" y="872"/>
                    <a:pt x="506" y="872"/>
                  </a:cubicBezTo>
                  <a:cubicBezTo>
                    <a:pt x="541" y="872"/>
                    <a:pt x="573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76" name="Google Shape;4376;p38"/>
            <p:cNvSpPr/>
            <p:nvPr/>
          </p:nvSpPr>
          <p:spPr>
            <a:xfrm>
              <a:off x="1468128" y="3499804"/>
              <a:ext cx="21760" cy="28098"/>
            </a:xfrm>
            <a:custGeom>
              <a:avLst/>
              <a:gdLst/>
              <a:ahLst/>
              <a:cxnLst/>
              <a:rect l="l" t="t" r="r" b="b"/>
              <a:pathLst>
                <a:path w="666" h="860" extrusionOk="0">
                  <a:moveTo>
                    <a:pt x="165" y="0"/>
                  </a:moveTo>
                  <a:cubicBezTo>
                    <a:pt x="63" y="0"/>
                    <a:pt x="0" y="78"/>
                    <a:pt x="0" y="233"/>
                  </a:cubicBezTo>
                  <a:cubicBezTo>
                    <a:pt x="0" y="454"/>
                    <a:pt x="127" y="708"/>
                    <a:pt x="317" y="803"/>
                  </a:cubicBezTo>
                  <a:cubicBezTo>
                    <a:pt x="375" y="842"/>
                    <a:pt x="430" y="860"/>
                    <a:pt x="479" y="860"/>
                  </a:cubicBezTo>
                  <a:cubicBezTo>
                    <a:pt x="589" y="860"/>
                    <a:pt x="666" y="767"/>
                    <a:pt x="666" y="613"/>
                  </a:cubicBezTo>
                  <a:cubicBezTo>
                    <a:pt x="666" y="391"/>
                    <a:pt x="507" y="138"/>
                    <a:pt x="317" y="43"/>
                  </a:cubicBezTo>
                  <a:cubicBezTo>
                    <a:pt x="260" y="14"/>
                    <a:pt x="209" y="0"/>
                    <a:pt x="16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77" name="Google Shape;4377;p38"/>
            <p:cNvSpPr/>
            <p:nvPr/>
          </p:nvSpPr>
          <p:spPr>
            <a:xfrm>
              <a:off x="1514686" y="3527477"/>
              <a:ext cx="23818" cy="28066"/>
            </a:xfrm>
            <a:custGeom>
              <a:avLst/>
              <a:gdLst/>
              <a:ahLst/>
              <a:cxnLst/>
              <a:rect l="l" t="t" r="r" b="b"/>
              <a:pathLst>
                <a:path w="729" h="859" extrusionOk="0">
                  <a:moveTo>
                    <a:pt x="213" y="0"/>
                  </a:moveTo>
                  <a:cubicBezTo>
                    <a:pt x="182" y="0"/>
                    <a:pt x="153" y="6"/>
                    <a:pt x="127" y="19"/>
                  </a:cubicBezTo>
                  <a:cubicBezTo>
                    <a:pt x="1" y="82"/>
                    <a:pt x="1" y="336"/>
                    <a:pt x="127" y="558"/>
                  </a:cubicBezTo>
                  <a:cubicBezTo>
                    <a:pt x="232" y="741"/>
                    <a:pt x="401" y="859"/>
                    <a:pt x="528" y="859"/>
                  </a:cubicBezTo>
                  <a:cubicBezTo>
                    <a:pt x="555" y="859"/>
                    <a:pt x="580" y="854"/>
                    <a:pt x="602" y="843"/>
                  </a:cubicBezTo>
                  <a:cubicBezTo>
                    <a:pt x="729" y="779"/>
                    <a:pt x="729" y="526"/>
                    <a:pt x="602" y="304"/>
                  </a:cubicBezTo>
                  <a:cubicBezTo>
                    <a:pt x="501" y="101"/>
                    <a:pt x="339" y="0"/>
                    <a:pt x="21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78" name="Google Shape;4378;p38"/>
            <p:cNvSpPr/>
            <p:nvPr/>
          </p:nvSpPr>
          <p:spPr>
            <a:xfrm>
              <a:off x="1087363" y="3371662"/>
              <a:ext cx="487376" cy="387953"/>
            </a:xfrm>
            <a:custGeom>
              <a:avLst/>
              <a:gdLst/>
              <a:ahLst/>
              <a:cxnLst/>
              <a:rect l="l" t="t" r="r" b="b"/>
              <a:pathLst>
                <a:path w="14917" h="11874" extrusionOk="0">
                  <a:moveTo>
                    <a:pt x="227" y="1"/>
                  </a:moveTo>
                  <a:cubicBezTo>
                    <a:pt x="94" y="1"/>
                    <a:pt x="0" y="123"/>
                    <a:pt x="0" y="323"/>
                  </a:cubicBezTo>
                  <a:lnTo>
                    <a:pt x="0" y="2951"/>
                  </a:lnTo>
                  <a:cubicBezTo>
                    <a:pt x="0" y="3205"/>
                    <a:pt x="190" y="3553"/>
                    <a:pt x="412" y="3680"/>
                  </a:cubicBezTo>
                  <a:lnTo>
                    <a:pt x="14505" y="11819"/>
                  </a:lnTo>
                  <a:cubicBezTo>
                    <a:pt x="14569" y="11856"/>
                    <a:pt x="14631" y="11874"/>
                    <a:pt x="14687" y="11874"/>
                  </a:cubicBezTo>
                  <a:cubicBezTo>
                    <a:pt x="14821" y="11874"/>
                    <a:pt x="14916" y="11767"/>
                    <a:pt x="14916" y="11565"/>
                  </a:cubicBezTo>
                  <a:lnTo>
                    <a:pt x="14916" y="8937"/>
                  </a:lnTo>
                  <a:cubicBezTo>
                    <a:pt x="14916" y="8652"/>
                    <a:pt x="14726" y="8335"/>
                    <a:pt x="14505" y="8177"/>
                  </a:cubicBezTo>
                  <a:lnTo>
                    <a:pt x="412" y="69"/>
                  </a:lnTo>
                  <a:cubicBezTo>
                    <a:pt x="346" y="22"/>
                    <a:pt x="283" y="1"/>
                    <a:pt x="22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79" name="Google Shape;4379;p38"/>
            <p:cNvSpPr/>
            <p:nvPr/>
          </p:nvSpPr>
          <p:spPr>
            <a:xfrm>
              <a:off x="1111148" y="340910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80" name="Google Shape;4380;p38"/>
            <p:cNvSpPr/>
            <p:nvPr/>
          </p:nvSpPr>
          <p:spPr>
            <a:xfrm>
              <a:off x="1111148" y="3434949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81" name="Google Shape;4381;p38"/>
            <p:cNvSpPr/>
            <p:nvPr/>
          </p:nvSpPr>
          <p:spPr>
            <a:xfrm>
              <a:off x="1111148" y="346187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82" name="Google Shape;4382;p38"/>
            <p:cNvSpPr/>
            <p:nvPr/>
          </p:nvSpPr>
          <p:spPr>
            <a:xfrm>
              <a:off x="1418466" y="3610335"/>
              <a:ext cx="23818" cy="28000"/>
            </a:xfrm>
            <a:custGeom>
              <a:avLst/>
              <a:gdLst/>
              <a:ahLst/>
              <a:cxnLst/>
              <a:rect l="l" t="t" r="r" b="b"/>
              <a:pathLst>
                <a:path w="729" h="857" extrusionOk="0">
                  <a:moveTo>
                    <a:pt x="201" y="0"/>
                  </a:moveTo>
                  <a:cubicBezTo>
                    <a:pt x="174" y="0"/>
                    <a:pt x="149" y="6"/>
                    <a:pt x="127" y="17"/>
                  </a:cubicBezTo>
                  <a:cubicBezTo>
                    <a:pt x="0" y="80"/>
                    <a:pt x="0" y="333"/>
                    <a:pt x="127" y="555"/>
                  </a:cubicBezTo>
                  <a:cubicBezTo>
                    <a:pt x="258" y="738"/>
                    <a:pt x="410" y="856"/>
                    <a:pt x="531" y="856"/>
                  </a:cubicBezTo>
                  <a:cubicBezTo>
                    <a:pt x="556" y="856"/>
                    <a:pt x="580" y="851"/>
                    <a:pt x="602" y="840"/>
                  </a:cubicBezTo>
                  <a:cubicBezTo>
                    <a:pt x="729" y="777"/>
                    <a:pt x="729" y="523"/>
                    <a:pt x="602" y="302"/>
                  </a:cubicBezTo>
                  <a:cubicBezTo>
                    <a:pt x="497" y="119"/>
                    <a:pt x="328" y="0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83" name="Google Shape;4383;p38"/>
            <p:cNvSpPr/>
            <p:nvPr/>
          </p:nvSpPr>
          <p:spPr>
            <a:xfrm>
              <a:off x="1467082" y="3637747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7" y="1"/>
                  </a:moveTo>
                  <a:cubicBezTo>
                    <a:pt x="191" y="1"/>
                    <a:pt x="157" y="11"/>
                    <a:pt x="127" y="33"/>
                  </a:cubicBezTo>
                  <a:cubicBezTo>
                    <a:pt x="1" y="96"/>
                    <a:pt x="1" y="349"/>
                    <a:pt x="127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39"/>
                    <a:pt x="602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84" name="Google Shape;4384;p38"/>
            <p:cNvSpPr/>
            <p:nvPr/>
          </p:nvSpPr>
          <p:spPr>
            <a:xfrm>
              <a:off x="1514686" y="3665682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27" y="1"/>
                  </a:moveTo>
                  <a:cubicBezTo>
                    <a:pt x="190" y="1"/>
                    <a:pt x="156" y="11"/>
                    <a:pt x="127" y="33"/>
                  </a:cubicBezTo>
                  <a:cubicBezTo>
                    <a:pt x="1" y="96"/>
                    <a:pt x="1" y="349"/>
                    <a:pt x="127" y="571"/>
                  </a:cubicBezTo>
                  <a:cubicBezTo>
                    <a:pt x="232" y="754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39"/>
                    <a:pt x="602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85" name="Google Shape;4385;p38"/>
            <p:cNvSpPr/>
            <p:nvPr/>
          </p:nvSpPr>
          <p:spPr>
            <a:xfrm>
              <a:off x="1087363" y="3510324"/>
              <a:ext cx="487376" cy="387757"/>
            </a:xfrm>
            <a:custGeom>
              <a:avLst/>
              <a:gdLst/>
              <a:ahLst/>
              <a:cxnLst/>
              <a:rect l="l" t="t" r="r" b="b"/>
              <a:pathLst>
                <a:path w="14917" h="11868" extrusionOk="0">
                  <a:moveTo>
                    <a:pt x="227" y="0"/>
                  </a:moveTo>
                  <a:cubicBezTo>
                    <a:pt x="94" y="0"/>
                    <a:pt x="0" y="122"/>
                    <a:pt x="0" y="322"/>
                  </a:cubicBezTo>
                  <a:lnTo>
                    <a:pt x="0" y="2919"/>
                  </a:lnTo>
                  <a:cubicBezTo>
                    <a:pt x="0" y="3204"/>
                    <a:pt x="190" y="3553"/>
                    <a:pt x="412" y="3679"/>
                  </a:cubicBezTo>
                  <a:lnTo>
                    <a:pt x="14505" y="11818"/>
                  </a:lnTo>
                  <a:cubicBezTo>
                    <a:pt x="14564" y="11852"/>
                    <a:pt x="14621" y="11868"/>
                    <a:pt x="14673" y="11868"/>
                  </a:cubicBezTo>
                  <a:cubicBezTo>
                    <a:pt x="14815" y="11868"/>
                    <a:pt x="14916" y="11750"/>
                    <a:pt x="14916" y="11565"/>
                  </a:cubicBezTo>
                  <a:lnTo>
                    <a:pt x="14916" y="8936"/>
                  </a:lnTo>
                  <a:cubicBezTo>
                    <a:pt x="14916" y="8651"/>
                    <a:pt x="14726" y="8335"/>
                    <a:pt x="14505" y="8176"/>
                  </a:cubicBezTo>
                  <a:lnTo>
                    <a:pt x="412" y="69"/>
                  </a:lnTo>
                  <a:cubicBezTo>
                    <a:pt x="346" y="22"/>
                    <a:pt x="283" y="0"/>
                    <a:pt x="22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86" name="Google Shape;4386;p38"/>
            <p:cNvSpPr/>
            <p:nvPr/>
          </p:nvSpPr>
          <p:spPr>
            <a:xfrm>
              <a:off x="1111148" y="354672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87" name="Google Shape;4387;p38"/>
            <p:cNvSpPr/>
            <p:nvPr/>
          </p:nvSpPr>
          <p:spPr>
            <a:xfrm>
              <a:off x="1111148" y="357361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88" name="Google Shape;4388;p38"/>
            <p:cNvSpPr/>
            <p:nvPr/>
          </p:nvSpPr>
          <p:spPr>
            <a:xfrm>
              <a:off x="1111148" y="3599488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89" name="Google Shape;4389;p38"/>
            <p:cNvSpPr/>
            <p:nvPr/>
          </p:nvSpPr>
          <p:spPr>
            <a:xfrm>
              <a:off x="1419511" y="3748703"/>
              <a:ext cx="21760" cy="28098"/>
            </a:xfrm>
            <a:custGeom>
              <a:avLst/>
              <a:gdLst/>
              <a:ahLst/>
              <a:cxnLst/>
              <a:rect l="l" t="t" r="r" b="b"/>
              <a:pathLst>
                <a:path w="666" h="860" extrusionOk="0">
                  <a:moveTo>
                    <a:pt x="187" y="0"/>
                  </a:moveTo>
                  <a:cubicBezTo>
                    <a:pt x="76" y="0"/>
                    <a:pt x="0" y="93"/>
                    <a:pt x="0" y="247"/>
                  </a:cubicBezTo>
                  <a:cubicBezTo>
                    <a:pt x="0" y="469"/>
                    <a:pt x="158" y="722"/>
                    <a:pt x="348" y="817"/>
                  </a:cubicBezTo>
                  <a:cubicBezTo>
                    <a:pt x="405" y="846"/>
                    <a:pt x="457" y="860"/>
                    <a:pt x="501" y="860"/>
                  </a:cubicBezTo>
                  <a:cubicBezTo>
                    <a:pt x="603" y="860"/>
                    <a:pt x="665" y="782"/>
                    <a:pt x="665" y="627"/>
                  </a:cubicBezTo>
                  <a:cubicBezTo>
                    <a:pt x="665" y="405"/>
                    <a:pt x="538" y="152"/>
                    <a:pt x="348" y="57"/>
                  </a:cubicBezTo>
                  <a:cubicBezTo>
                    <a:pt x="290" y="18"/>
                    <a:pt x="235" y="0"/>
                    <a:pt x="1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90" name="Google Shape;4390;p38"/>
            <p:cNvSpPr/>
            <p:nvPr/>
          </p:nvSpPr>
          <p:spPr>
            <a:xfrm>
              <a:off x="1467082" y="3776409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7" y="0"/>
                  </a:moveTo>
                  <a:cubicBezTo>
                    <a:pt x="191" y="0"/>
                    <a:pt x="157" y="11"/>
                    <a:pt x="127" y="32"/>
                  </a:cubicBezTo>
                  <a:cubicBezTo>
                    <a:pt x="1" y="96"/>
                    <a:pt x="1" y="349"/>
                    <a:pt x="127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07"/>
                    <a:pt x="602" y="286"/>
                  </a:cubicBezTo>
                  <a:cubicBezTo>
                    <a:pt x="505" y="115"/>
                    <a:pt x="351" y="0"/>
                    <a:pt x="22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91" name="Google Shape;4391;p38"/>
            <p:cNvSpPr/>
            <p:nvPr/>
          </p:nvSpPr>
          <p:spPr>
            <a:xfrm>
              <a:off x="1515732" y="3804181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205" y="0"/>
                  </a:moveTo>
                  <a:cubicBezTo>
                    <a:pt x="85" y="0"/>
                    <a:pt x="0" y="88"/>
                    <a:pt x="0" y="227"/>
                  </a:cubicBezTo>
                  <a:cubicBezTo>
                    <a:pt x="0" y="449"/>
                    <a:pt x="159" y="702"/>
                    <a:pt x="349" y="829"/>
                  </a:cubicBezTo>
                  <a:cubicBezTo>
                    <a:pt x="400" y="855"/>
                    <a:pt x="446" y="866"/>
                    <a:pt x="486" y="866"/>
                  </a:cubicBezTo>
                  <a:cubicBezTo>
                    <a:pt x="597" y="866"/>
                    <a:pt x="665" y="778"/>
                    <a:pt x="665" y="639"/>
                  </a:cubicBezTo>
                  <a:cubicBezTo>
                    <a:pt x="665" y="417"/>
                    <a:pt x="539" y="164"/>
                    <a:pt x="349" y="37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92" name="Google Shape;4392;p38"/>
            <p:cNvSpPr/>
            <p:nvPr/>
          </p:nvSpPr>
          <p:spPr>
            <a:xfrm>
              <a:off x="1087363" y="3648562"/>
              <a:ext cx="487376" cy="387790"/>
            </a:xfrm>
            <a:custGeom>
              <a:avLst/>
              <a:gdLst/>
              <a:ahLst/>
              <a:cxnLst/>
              <a:rect l="l" t="t" r="r" b="b"/>
              <a:pathLst>
                <a:path w="14917" h="11869" extrusionOk="0">
                  <a:moveTo>
                    <a:pt x="244" y="0"/>
                  </a:moveTo>
                  <a:cubicBezTo>
                    <a:pt x="102" y="0"/>
                    <a:pt x="0" y="118"/>
                    <a:pt x="0" y="303"/>
                  </a:cubicBezTo>
                  <a:lnTo>
                    <a:pt x="0" y="2932"/>
                  </a:lnTo>
                  <a:cubicBezTo>
                    <a:pt x="0" y="3217"/>
                    <a:pt x="190" y="3534"/>
                    <a:pt x="412" y="3692"/>
                  </a:cubicBezTo>
                  <a:lnTo>
                    <a:pt x="14505" y="11799"/>
                  </a:lnTo>
                  <a:cubicBezTo>
                    <a:pt x="14571" y="11846"/>
                    <a:pt x="14634" y="11868"/>
                    <a:pt x="14690" y="11868"/>
                  </a:cubicBezTo>
                  <a:cubicBezTo>
                    <a:pt x="14823" y="11868"/>
                    <a:pt x="14916" y="11746"/>
                    <a:pt x="14916" y="11546"/>
                  </a:cubicBezTo>
                  <a:lnTo>
                    <a:pt x="14916" y="8949"/>
                  </a:lnTo>
                  <a:cubicBezTo>
                    <a:pt x="14916" y="8664"/>
                    <a:pt x="14726" y="8316"/>
                    <a:pt x="14505" y="8189"/>
                  </a:cubicBezTo>
                  <a:lnTo>
                    <a:pt x="412" y="50"/>
                  </a:lnTo>
                  <a:cubicBezTo>
                    <a:pt x="353" y="16"/>
                    <a:pt x="295" y="0"/>
                    <a:pt x="24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93" name="Google Shape;4393;p38"/>
            <p:cNvSpPr/>
            <p:nvPr/>
          </p:nvSpPr>
          <p:spPr>
            <a:xfrm>
              <a:off x="1111148" y="3685351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94" name="Google Shape;4394;p38"/>
            <p:cNvSpPr/>
            <p:nvPr/>
          </p:nvSpPr>
          <p:spPr>
            <a:xfrm>
              <a:off x="1111148" y="371227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95" name="Google Shape;4395;p38"/>
            <p:cNvSpPr/>
            <p:nvPr/>
          </p:nvSpPr>
          <p:spPr>
            <a:xfrm>
              <a:off x="1111148" y="3738117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96" name="Google Shape;4396;p38"/>
            <p:cNvSpPr/>
            <p:nvPr/>
          </p:nvSpPr>
          <p:spPr>
            <a:xfrm>
              <a:off x="1418466" y="3887136"/>
              <a:ext cx="23818" cy="27968"/>
            </a:xfrm>
            <a:custGeom>
              <a:avLst/>
              <a:gdLst/>
              <a:ahLst/>
              <a:cxnLst/>
              <a:rect l="l" t="t" r="r" b="b"/>
              <a:pathLst>
                <a:path w="729" h="856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5"/>
                    <a:pt x="0" y="349"/>
                    <a:pt x="127" y="570"/>
                  </a:cubicBezTo>
                  <a:cubicBezTo>
                    <a:pt x="249" y="741"/>
                    <a:pt x="390" y="856"/>
                    <a:pt x="506" y="856"/>
                  </a:cubicBezTo>
                  <a:cubicBezTo>
                    <a:pt x="541" y="856"/>
                    <a:pt x="573" y="845"/>
                    <a:pt x="602" y="824"/>
                  </a:cubicBezTo>
                  <a:cubicBezTo>
                    <a:pt x="729" y="760"/>
                    <a:pt x="729" y="507"/>
                    <a:pt x="602" y="285"/>
                  </a:cubicBezTo>
                  <a:cubicBezTo>
                    <a:pt x="504" y="114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97" name="Google Shape;4397;p38"/>
            <p:cNvSpPr/>
            <p:nvPr/>
          </p:nvSpPr>
          <p:spPr>
            <a:xfrm>
              <a:off x="1467082" y="3914548"/>
              <a:ext cx="23851" cy="28490"/>
            </a:xfrm>
            <a:custGeom>
              <a:avLst/>
              <a:gdLst/>
              <a:ahLst/>
              <a:cxnLst/>
              <a:rect l="l" t="t" r="r" b="b"/>
              <a:pathLst>
                <a:path w="730" h="872" extrusionOk="0">
                  <a:moveTo>
                    <a:pt x="201" y="0"/>
                  </a:moveTo>
                  <a:cubicBezTo>
                    <a:pt x="174" y="0"/>
                    <a:pt x="150" y="5"/>
                    <a:pt x="127" y="16"/>
                  </a:cubicBezTo>
                  <a:cubicBezTo>
                    <a:pt x="1" y="111"/>
                    <a:pt x="1" y="333"/>
                    <a:pt x="127" y="586"/>
                  </a:cubicBezTo>
                  <a:cubicBezTo>
                    <a:pt x="225" y="757"/>
                    <a:pt x="379" y="872"/>
                    <a:pt x="503" y="872"/>
                  </a:cubicBezTo>
                  <a:cubicBezTo>
                    <a:pt x="539" y="872"/>
                    <a:pt x="573" y="861"/>
                    <a:pt x="602" y="840"/>
                  </a:cubicBezTo>
                  <a:cubicBezTo>
                    <a:pt x="729" y="776"/>
                    <a:pt x="729" y="523"/>
                    <a:pt x="602" y="301"/>
                  </a:cubicBezTo>
                  <a:cubicBezTo>
                    <a:pt x="498" y="118"/>
                    <a:pt x="329" y="0"/>
                    <a:pt x="20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98" name="Google Shape;4398;p38"/>
            <p:cNvSpPr/>
            <p:nvPr/>
          </p:nvSpPr>
          <p:spPr>
            <a:xfrm>
              <a:off x="1515732" y="3942647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90" y="0"/>
                  </a:moveTo>
                  <a:cubicBezTo>
                    <a:pt x="78" y="0"/>
                    <a:pt x="0" y="78"/>
                    <a:pt x="0" y="233"/>
                  </a:cubicBezTo>
                  <a:cubicBezTo>
                    <a:pt x="0" y="455"/>
                    <a:pt x="159" y="708"/>
                    <a:pt x="349" y="835"/>
                  </a:cubicBezTo>
                  <a:cubicBezTo>
                    <a:pt x="398" y="860"/>
                    <a:pt x="444" y="871"/>
                    <a:pt x="483" y="871"/>
                  </a:cubicBezTo>
                  <a:cubicBezTo>
                    <a:pt x="596" y="871"/>
                    <a:pt x="665" y="777"/>
                    <a:pt x="665" y="613"/>
                  </a:cubicBezTo>
                  <a:cubicBezTo>
                    <a:pt x="665" y="423"/>
                    <a:pt x="539" y="138"/>
                    <a:pt x="349" y="43"/>
                  </a:cubicBezTo>
                  <a:cubicBezTo>
                    <a:pt x="292" y="15"/>
                    <a:pt x="237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99" name="Google Shape;4399;p38"/>
            <p:cNvSpPr/>
            <p:nvPr/>
          </p:nvSpPr>
          <p:spPr>
            <a:xfrm>
              <a:off x="1087363" y="3787028"/>
              <a:ext cx="487376" cy="387953"/>
            </a:xfrm>
            <a:custGeom>
              <a:avLst/>
              <a:gdLst/>
              <a:ahLst/>
              <a:cxnLst/>
              <a:rect l="l" t="t" r="r" b="b"/>
              <a:pathLst>
                <a:path w="14917" h="11874" extrusionOk="0">
                  <a:moveTo>
                    <a:pt x="230" y="1"/>
                  </a:moveTo>
                  <a:cubicBezTo>
                    <a:pt x="96" y="1"/>
                    <a:pt x="0" y="107"/>
                    <a:pt x="0" y="309"/>
                  </a:cubicBezTo>
                  <a:lnTo>
                    <a:pt x="0" y="2938"/>
                  </a:lnTo>
                  <a:cubicBezTo>
                    <a:pt x="0" y="3223"/>
                    <a:pt x="190" y="3539"/>
                    <a:pt x="412" y="3698"/>
                  </a:cubicBezTo>
                  <a:lnTo>
                    <a:pt x="14505" y="11805"/>
                  </a:lnTo>
                  <a:cubicBezTo>
                    <a:pt x="14571" y="11852"/>
                    <a:pt x="14634" y="11874"/>
                    <a:pt x="14690" y="11874"/>
                  </a:cubicBezTo>
                  <a:cubicBezTo>
                    <a:pt x="14823" y="11874"/>
                    <a:pt x="14916" y="11752"/>
                    <a:pt x="14916" y="11552"/>
                  </a:cubicBezTo>
                  <a:lnTo>
                    <a:pt x="14916" y="8923"/>
                  </a:lnTo>
                  <a:cubicBezTo>
                    <a:pt x="14916" y="8670"/>
                    <a:pt x="14726" y="8321"/>
                    <a:pt x="14505" y="8195"/>
                  </a:cubicBezTo>
                  <a:lnTo>
                    <a:pt x="412" y="56"/>
                  </a:lnTo>
                  <a:cubicBezTo>
                    <a:pt x="347" y="19"/>
                    <a:pt x="285" y="1"/>
                    <a:pt x="23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00" name="Google Shape;4400;p38"/>
            <p:cNvSpPr/>
            <p:nvPr/>
          </p:nvSpPr>
          <p:spPr>
            <a:xfrm>
              <a:off x="1111148" y="382401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01" name="Google Shape;4401;p38"/>
            <p:cNvSpPr/>
            <p:nvPr/>
          </p:nvSpPr>
          <p:spPr>
            <a:xfrm>
              <a:off x="1111148" y="3849890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02" name="Google Shape;4402;p38"/>
            <p:cNvSpPr/>
            <p:nvPr/>
          </p:nvSpPr>
          <p:spPr>
            <a:xfrm>
              <a:off x="1111148" y="3876779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03" name="Google Shape;4403;p38"/>
            <p:cNvSpPr/>
            <p:nvPr/>
          </p:nvSpPr>
          <p:spPr>
            <a:xfrm>
              <a:off x="1418466" y="4025243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34"/>
                    <a:pt x="127" y="587"/>
                  </a:cubicBezTo>
                  <a:cubicBezTo>
                    <a:pt x="249" y="758"/>
                    <a:pt x="390" y="872"/>
                    <a:pt x="506" y="872"/>
                  </a:cubicBezTo>
                  <a:cubicBezTo>
                    <a:pt x="541" y="872"/>
                    <a:pt x="573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04" name="Google Shape;4404;p38"/>
            <p:cNvSpPr/>
            <p:nvPr/>
          </p:nvSpPr>
          <p:spPr>
            <a:xfrm>
              <a:off x="1468128" y="4053341"/>
              <a:ext cx="21760" cy="28131"/>
            </a:xfrm>
            <a:custGeom>
              <a:avLst/>
              <a:gdLst/>
              <a:ahLst/>
              <a:cxnLst/>
              <a:rect l="l" t="t" r="r" b="b"/>
              <a:pathLst>
                <a:path w="666" h="861" extrusionOk="0">
                  <a:moveTo>
                    <a:pt x="165" y="1"/>
                  </a:moveTo>
                  <a:cubicBezTo>
                    <a:pt x="63" y="1"/>
                    <a:pt x="0" y="78"/>
                    <a:pt x="0" y="234"/>
                  </a:cubicBezTo>
                  <a:cubicBezTo>
                    <a:pt x="0" y="455"/>
                    <a:pt x="127" y="709"/>
                    <a:pt x="317" y="804"/>
                  </a:cubicBezTo>
                  <a:cubicBezTo>
                    <a:pt x="375" y="842"/>
                    <a:pt x="430" y="860"/>
                    <a:pt x="479" y="860"/>
                  </a:cubicBezTo>
                  <a:cubicBezTo>
                    <a:pt x="589" y="860"/>
                    <a:pt x="666" y="768"/>
                    <a:pt x="666" y="614"/>
                  </a:cubicBezTo>
                  <a:cubicBezTo>
                    <a:pt x="666" y="424"/>
                    <a:pt x="507" y="139"/>
                    <a:pt x="317" y="44"/>
                  </a:cubicBezTo>
                  <a:cubicBezTo>
                    <a:pt x="260" y="15"/>
                    <a:pt x="209" y="1"/>
                    <a:pt x="16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05" name="Google Shape;4405;p38"/>
            <p:cNvSpPr/>
            <p:nvPr/>
          </p:nvSpPr>
          <p:spPr>
            <a:xfrm>
              <a:off x="1514686" y="4081047"/>
              <a:ext cx="23818" cy="28066"/>
            </a:xfrm>
            <a:custGeom>
              <a:avLst/>
              <a:gdLst/>
              <a:ahLst/>
              <a:cxnLst/>
              <a:rect l="l" t="t" r="r" b="b"/>
              <a:pathLst>
                <a:path w="729" h="859" extrusionOk="0">
                  <a:moveTo>
                    <a:pt x="213" y="0"/>
                  </a:moveTo>
                  <a:cubicBezTo>
                    <a:pt x="182" y="0"/>
                    <a:pt x="153" y="6"/>
                    <a:pt x="127" y="19"/>
                  </a:cubicBezTo>
                  <a:cubicBezTo>
                    <a:pt x="1" y="82"/>
                    <a:pt x="1" y="336"/>
                    <a:pt x="127" y="557"/>
                  </a:cubicBezTo>
                  <a:cubicBezTo>
                    <a:pt x="232" y="740"/>
                    <a:pt x="401" y="859"/>
                    <a:pt x="528" y="859"/>
                  </a:cubicBezTo>
                  <a:cubicBezTo>
                    <a:pt x="555" y="859"/>
                    <a:pt x="580" y="853"/>
                    <a:pt x="602" y="842"/>
                  </a:cubicBezTo>
                  <a:cubicBezTo>
                    <a:pt x="729" y="779"/>
                    <a:pt x="729" y="526"/>
                    <a:pt x="602" y="304"/>
                  </a:cubicBezTo>
                  <a:cubicBezTo>
                    <a:pt x="501" y="101"/>
                    <a:pt x="339" y="0"/>
                    <a:pt x="21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06" name="Google Shape;4406;p38"/>
            <p:cNvSpPr/>
            <p:nvPr/>
          </p:nvSpPr>
          <p:spPr>
            <a:xfrm>
              <a:off x="1642991" y="2262071"/>
              <a:ext cx="472902" cy="2076207"/>
            </a:xfrm>
            <a:custGeom>
              <a:avLst/>
              <a:gdLst/>
              <a:ahLst/>
              <a:cxnLst/>
              <a:rect l="l" t="t" r="r" b="b"/>
              <a:pathLst>
                <a:path w="14474" h="63546" extrusionOk="0">
                  <a:moveTo>
                    <a:pt x="14185" y="0"/>
                  </a:moveTo>
                  <a:cubicBezTo>
                    <a:pt x="14112" y="0"/>
                    <a:pt x="14027" y="26"/>
                    <a:pt x="13935" y="81"/>
                  </a:cubicBezTo>
                  <a:lnTo>
                    <a:pt x="539" y="7777"/>
                  </a:lnTo>
                  <a:cubicBezTo>
                    <a:pt x="254" y="7967"/>
                    <a:pt x="1" y="8379"/>
                    <a:pt x="1" y="8727"/>
                  </a:cubicBezTo>
                  <a:lnTo>
                    <a:pt x="1" y="63546"/>
                  </a:lnTo>
                  <a:lnTo>
                    <a:pt x="14473" y="55185"/>
                  </a:lnTo>
                  <a:lnTo>
                    <a:pt x="14473" y="398"/>
                  </a:lnTo>
                  <a:cubicBezTo>
                    <a:pt x="14473" y="152"/>
                    <a:pt x="14362" y="0"/>
                    <a:pt x="1418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07" name="Google Shape;4407;p38"/>
            <p:cNvSpPr/>
            <p:nvPr/>
          </p:nvSpPr>
          <p:spPr>
            <a:xfrm>
              <a:off x="1658511" y="2288798"/>
              <a:ext cx="441863" cy="360574"/>
            </a:xfrm>
            <a:custGeom>
              <a:avLst/>
              <a:gdLst/>
              <a:ahLst/>
              <a:cxnLst/>
              <a:rect l="l" t="t" r="r" b="b"/>
              <a:pathLst>
                <a:path w="13524" h="11036" extrusionOk="0">
                  <a:moveTo>
                    <a:pt x="13294" y="0"/>
                  </a:moveTo>
                  <a:cubicBezTo>
                    <a:pt x="13238" y="0"/>
                    <a:pt x="13176" y="18"/>
                    <a:pt x="13112" y="55"/>
                  </a:cubicBezTo>
                  <a:lnTo>
                    <a:pt x="444" y="7371"/>
                  </a:lnTo>
                  <a:cubicBezTo>
                    <a:pt x="191" y="7497"/>
                    <a:pt x="1" y="7846"/>
                    <a:pt x="1" y="8099"/>
                  </a:cubicBezTo>
                  <a:lnTo>
                    <a:pt x="1" y="10728"/>
                  </a:lnTo>
                  <a:cubicBezTo>
                    <a:pt x="1" y="10929"/>
                    <a:pt x="96" y="11036"/>
                    <a:pt x="241" y="11036"/>
                  </a:cubicBezTo>
                  <a:cubicBezTo>
                    <a:pt x="301" y="11036"/>
                    <a:pt x="370" y="11018"/>
                    <a:pt x="444" y="10981"/>
                  </a:cubicBezTo>
                  <a:lnTo>
                    <a:pt x="13112" y="3665"/>
                  </a:lnTo>
                  <a:cubicBezTo>
                    <a:pt x="13333" y="3539"/>
                    <a:pt x="13523" y="3190"/>
                    <a:pt x="13523" y="2937"/>
                  </a:cubicBezTo>
                  <a:lnTo>
                    <a:pt x="13523" y="309"/>
                  </a:lnTo>
                  <a:cubicBezTo>
                    <a:pt x="13523" y="107"/>
                    <a:pt x="13428" y="0"/>
                    <a:pt x="1329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08" name="Google Shape;4408;p38"/>
            <p:cNvSpPr/>
            <p:nvPr/>
          </p:nvSpPr>
          <p:spPr>
            <a:xfrm>
              <a:off x="1658511" y="2426970"/>
              <a:ext cx="441863" cy="361064"/>
            </a:xfrm>
            <a:custGeom>
              <a:avLst/>
              <a:gdLst/>
              <a:ahLst/>
              <a:cxnLst/>
              <a:rect l="l" t="t" r="r" b="b"/>
              <a:pathLst>
                <a:path w="13524" h="11051" extrusionOk="0">
                  <a:moveTo>
                    <a:pt x="13297" y="1"/>
                  </a:moveTo>
                  <a:cubicBezTo>
                    <a:pt x="13241" y="1"/>
                    <a:pt x="13177" y="23"/>
                    <a:pt x="13112" y="70"/>
                  </a:cubicBezTo>
                  <a:lnTo>
                    <a:pt x="444" y="7354"/>
                  </a:lnTo>
                  <a:cubicBezTo>
                    <a:pt x="191" y="7512"/>
                    <a:pt x="1" y="7829"/>
                    <a:pt x="1" y="8114"/>
                  </a:cubicBezTo>
                  <a:lnTo>
                    <a:pt x="1" y="10742"/>
                  </a:lnTo>
                  <a:cubicBezTo>
                    <a:pt x="1" y="10944"/>
                    <a:pt x="96" y="11051"/>
                    <a:pt x="241" y="11051"/>
                  </a:cubicBezTo>
                  <a:cubicBezTo>
                    <a:pt x="301" y="11051"/>
                    <a:pt x="370" y="11033"/>
                    <a:pt x="444" y="10996"/>
                  </a:cubicBezTo>
                  <a:lnTo>
                    <a:pt x="13112" y="3680"/>
                  </a:lnTo>
                  <a:cubicBezTo>
                    <a:pt x="13333" y="3553"/>
                    <a:pt x="13523" y="3205"/>
                    <a:pt x="13523" y="2920"/>
                  </a:cubicBezTo>
                  <a:lnTo>
                    <a:pt x="13523" y="323"/>
                  </a:lnTo>
                  <a:cubicBezTo>
                    <a:pt x="13523" y="123"/>
                    <a:pt x="13429" y="1"/>
                    <a:pt x="1329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09" name="Google Shape;4409;p38"/>
            <p:cNvSpPr/>
            <p:nvPr/>
          </p:nvSpPr>
          <p:spPr>
            <a:xfrm>
              <a:off x="1658511" y="2565240"/>
              <a:ext cx="441863" cy="361260"/>
            </a:xfrm>
            <a:custGeom>
              <a:avLst/>
              <a:gdLst/>
              <a:ahLst/>
              <a:cxnLst/>
              <a:rect l="l" t="t" r="r" b="b"/>
              <a:pathLst>
                <a:path w="13524" h="11057" extrusionOk="0">
                  <a:moveTo>
                    <a:pt x="13280" y="0"/>
                  </a:moveTo>
                  <a:cubicBezTo>
                    <a:pt x="13228" y="0"/>
                    <a:pt x="13171" y="16"/>
                    <a:pt x="13112" y="50"/>
                  </a:cubicBezTo>
                  <a:lnTo>
                    <a:pt x="444" y="7365"/>
                  </a:lnTo>
                  <a:cubicBezTo>
                    <a:pt x="191" y="7524"/>
                    <a:pt x="1" y="7840"/>
                    <a:pt x="1" y="8125"/>
                  </a:cubicBezTo>
                  <a:lnTo>
                    <a:pt x="1" y="10754"/>
                  </a:lnTo>
                  <a:cubicBezTo>
                    <a:pt x="1" y="10939"/>
                    <a:pt x="102" y="11057"/>
                    <a:pt x="256" y="11057"/>
                  </a:cubicBezTo>
                  <a:cubicBezTo>
                    <a:pt x="313" y="11057"/>
                    <a:pt x="376" y="11041"/>
                    <a:pt x="444" y="11007"/>
                  </a:cubicBezTo>
                  <a:lnTo>
                    <a:pt x="13112" y="3692"/>
                  </a:lnTo>
                  <a:cubicBezTo>
                    <a:pt x="13333" y="3533"/>
                    <a:pt x="13523" y="3217"/>
                    <a:pt x="13523" y="2932"/>
                  </a:cubicBezTo>
                  <a:lnTo>
                    <a:pt x="13523" y="303"/>
                  </a:lnTo>
                  <a:cubicBezTo>
                    <a:pt x="13523" y="118"/>
                    <a:pt x="13421" y="0"/>
                    <a:pt x="1328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10" name="Google Shape;4410;p38"/>
            <p:cNvSpPr/>
            <p:nvPr/>
          </p:nvSpPr>
          <p:spPr>
            <a:xfrm>
              <a:off x="1658511" y="2703706"/>
              <a:ext cx="441863" cy="361064"/>
            </a:xfrm>
            <a:custGeom>
              <a:avLst/>
              <a:gdLst/>
              <a:ahLst/>
              <a:cxnLst/>
              <a:rect l="l" t="t" r="r" b="b"/>
              <a:pathLst>
                <a:path w="13524" h="11051" extrusionOk="0">
                  <a:moveTo>
                    <a:pt x="13294" y="0"/>
                  </a:moveTo>
                  <a:cubicBezTo>
                    <a:pt x="13238" y="0"/>
                    <a:pt x="13176" y="18"/>
                    <a:pt x="13112" y="55"/>
                  </a:cubicBezTo>
                  <a:lnTo>
                    <a:pt x="444" y="7371"/>
                  </a:lnTo>
                  <a:cubicBezTo>
                    <a:pt x="191" y="7498"/>
                    <a:pt x="1" y="7846"/>
                    <a:pt x="1" y="8131"/>
                  </a:cubicBezTo>
                  <a:lnTo>
                    <a:pt x="1" y="10728"/>
                  </a:lnTo>
                  <a:cubicBezTo>
                    <a:pt x="1" y="10928"/>
                    <a:pt x="94" y="11050"/>
                    <a:pt x="238" y="11050"/>
                  </a:cubicBezTo>
                  <a:cubicBezTo>
                    <a:pt x="299" y="11050"/>
                    <a:pt x="369" y="11028"/>
                    <a:pt x="444" y="10981"/>
                  </a:cubicBezTo>
                  <a:lnTo>
                    <a:pt x="13112" y="3697"/>
                  </a:lnTo>
                  <a:cubicBezTo>
                    <a:pt x="13333" y="3539"/>
                    <a:pt x="13523" y="3222"/>
                    <a:pt x="13523" y="2937"/>
                  </a:cubicBezTo>
                  <a:lnTo>
                    <a:pt x="13523" y="309"/>
                  </a:lnTo>
                  <a:cubicBezTo>
                    <a:pt x="13523" y="107"/>
                    <a:pt x="13428" y="0"/>
                    <a:pt x="1329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11" name="Google Shape;4411;p38"/>
            <p:cNvSpPr/>
            <p:nvPr/>
          </p:nvSpPr>
          <p:spPr>
            <a:xfrm>
              <a:off x="1658511" y="2842335"/>
              <a:ext cx="441863" cy="360606"/>
            </a:xfrm>
            <a:custGeom>
              <a:avLst/>
              <a:gdLst/>
              <a:ahLst/>
              <a:cxnLst/>
              <a:rect l="l" t="t" r="r" b="b"/>
              <a:pathLst>
                <a:path w="13524" h="11037" extrusionOk="0">
                  <a:moveTo>
                    <a:pt x="13294" y="1"/>
                  </a:moveTo>
                  <a:cubicBezTo>
                    <a:pt x="13238" y="1"/>
                    <a:pt x="13176" y="19"/>
                    <a:pt x="13112" y="56"/>
                  </a:cubicBezTo>
                  <a:lnTo>
                    <a:pt x="444" y="7372"/>
                  </a:lnTo>
                  <a:cubicBezTo>
                    <a:pt x="191" y="7498"/>
                    <a:pt x="1" y="7847"/>
                    <a:pt x="1" y="8100"/>
                  </a:cubicBezTo>
                  <a:lnTo>
                    <a:pt x="1" y="10728"/>
                  </a:lnTo>
                  <a:cubicBezTo>
                    <a:pt x="1" y="10930"/>
                    <a:pt x="96" y="11037"/>
                    <a:pt x="241" y="11037"/>
                  </a:cubicBezTo>
                  <a:cubicBezTo>
                    <a:pt x="301" y="11037"/>
                    <a:pt x="370" y="11019"/>
                    <a:pt x="444" y="10982"/>
                  </a:cubicBezTo>
                  <a:lnTo>
                    <a:pt x="13112" y="3666"/>
                  </a:lnTo>
                  <a:cubicBezTo>
                    <a:pt x="13333" y="3540"/>
                    <a:pt x="13523" y="3191"/>
                    <a:pt x="13523" y="2938"/>
                  </a:cubicBezTo>
                  <a:lnTo>
                    <a:pt x="13523" y="309"/>
                  </a:lnTo>
                  <a:cubicBezTo>
                    <a:pt x="13523" y="108"/>
                    <a:pt x="13428" y="1"/>
                    <a:pt x="1329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12" name="Google Shape;4412;p38"/>
            <p:cNvSpPr/>
            <p:nvPr/>
          </p:nvSpPr>
          <p:spPr>
            <a:xfrm>
              <a:off x="1658511" y="2980540"/>
              <a:ext cx="441863" cy="361064"/>
            </a:xfrm>
            <a:custGeom>
              <a:avLst/>
              <a:gdLst/>
              <a:ahLst/>
              <a:cxnLst/>
              <a:rect l="l" t="t" r="r" b="b"/>
              <a:pathLst>
                <a:path w="13524" h="11051" extrusionOk="0">
                  <a:moveTo>
                    <a:pt x="13297" y="1"/>
                  </a:moveTo>
                  <a:cubicBezTo>
                    <a:pt x="13241" y="1"/>
                    <a:pt x="13177" y="23"/>
                    <a:pt x="13112" y="70"/>
                  </a:cubicBezTo>
                  <a:lnTo>
                    <a:pt x="444" y="7353"/>
                  </a:lnTo>
                  <a:cubicBezTo>
                    <a:pt x="191" y="7512"/>
                    <a:pt x="1" y="7829"/>
                    <a:pt x="1" y="8114"/>
                  </a:cubicBezTo>
                  <a:lnTo>
                    <a:pt x="1" y="10742"/>
                  </a:lnTo>
                  <a:cubicBezTo>
                    <a:pt x="1" y="10944"/>
                    <a:pt x="96" y="11050"/>
                    <a:pt x="241" y="11050"/>
                  </a:cubicBezTo>
                  <a:cubicBezTo>
                    <a:pt x="301" y="11050"/>
                    <a:pt x="370" y="11032"/>
                    <a:pt x="444" y="10995"/>
                  </a:cubicBezTo>
                  <a:lnTo>
                    <a:pt x="13112" y="3680"/>
                  </a:lnTo>
                  <a:cubicBezTo>
                    <a:pt x="13333" y="3553"/>
                    <a:pt x="13523" y="3205"/>
                    <a:pt x="13523" y="2920"/>
                  </a:cubicBezTo>
                  <a:lnTo>
                    <a:pt x="13523" y="323"/>
                  </a:lnTo>
                  <a:cubicBezTo>
                    <a:pt x="13523" y="123"/>
                    <a:pt x="13429" y="1"/>
                    <a:pt x="1329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13" name="Google Shape;4413;p38"/>
            <p:cNvSpPr/>
            <p:nvPr/>
          </p:nvSpPr>
          <p:spPr>
            <a:xfrm>
              <a:off x="1658511" y="3118777"/>
              <a:ext cx="441863" cy="361293"/>
            </a:xfrm>
            <a:custGeom>
              <a:avLst/>
              <a:gdLst/>
              <a:ahLst/>
              <a:cxnLst/>
              <a:rect l="l" t="t" r="r" b="b"/>
              <a:pathLst>
                <a:path w="13524" h="11058" extrusionOk="0">
                  <a:moveTo>
                    <a:pt x="13280" y="1"/>
                  </a:moveTo>
                  <a:cubicBezTo>
                    <a:pt x="13228" y="1"/>
                    <a:pt x="13171" y="17"/>
                    <a:pt x="13112" y="51"/>
                  </a:cubicBezTo>
                  <a:lnTo>
                    <a:pt x="444" y="7366"/>
                  </a:lnTo>
                  <a:cubicBezTo>
                    <a:pt x="191" y="7524"/>
                    <a:pt x="1" y="7841"/>
                    <a:pt x="1" y="8126"/>
                  </a:cubicBezTo>
                  <a:lnTo>
                    <a:pt x="1" y="10755"/>
                  </a:lnTo>
                  <a:cubicBezTo>
                    <a:pt x="1" y="10940"/>
                    <a:pt x="102" y="11058"/>
                    <a:pt x="256" y="11058"/>
                  </a:cubicBezTo>
                  <a:cubicBezTo>
                    <a:pt x="313" y="11058"/>
                    <a:pt x="376" y="11042"/>
                    <a:pt x="444" y="11008"/>
                  </a:cubicBezTo>
                  <a:lnTo>
                    <a:pt x="13112" y="3693"/>
                  </a:lnTo>
                  <a:cubicBezTo>
                    <a:pt x="13333" y="3534"/>
                    <a:pt x="13523" y="3218"/>
                    <a:pt x="13523" y="2932"/>
                  </a:cubicBezTo>
                  <a:lnTo>
                    <a:pt x="13523" y="304"/>
                  </a:lnTo>
                  <a:cubicBezTo>
                    <a:pt x="13523" y="119"/>
                    <a:pt x="13421" y="1"/>
                    <a:pt x="1328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14" name="Google Shape;4414;p38"/>
            <p:cNvSpPr/>
            <p:nvPr/>
          </p:nvSpPr>
          <p:spPr>
            <a:xfrm>
              <a:off x="1658511" y="3257276"/>
              <a:ext cx="441863" cy="361031"/>
            </a:xfrm>
            <a:custGeom>
              <a:avLst/>
              <a:gdLst/>
              <a:ahLst/>
              <a:cxnLst/>
              <a:rect l="l" t="t" r="r" b="b"/>
              <a:pathLst>
                <a:path w="13524" h="11050" extrusionOk="0">
                  <a:moveTo>
                    <a:pt x="13294" y="0"/>
                  </a:moveTo>
                  <a:cubicBezTo>
                    <a:pt x="13238" y="0"/>
                    <a:pt x="13176" y="18"/>
                    <a:pt x="13112" y="55"/>
                  </a:cubicBezTo>
                  <a:lnTo>
                    <a:pt x="444" y="7371"/>
                  </a:lnTo>
                  <a:cubicBezTo>
                    <a:pt x="191" y="7497"/>
                    <a:pt x="1" y="7846"/>
                    <a:pt x="1" y="8131"/>
                  </a:cubicBezTo>
                  <a:lnTo>
                    <a:pt x="1" y="10728"/>
                  </a:lnTo>
                  <a:cubicBezTo>
                    <a:pt x="1" y="10928"/>
                    <a:pt x="94" y="11050"/>
                    <a:pt x="238" y="11050"/>
                  </a:cubicBezTo>
                  <a:cubicBezTo>
                    <a:pt x="299" y="11050"/>
                    <a:pt x="369" y="11028"/>
                    <a:pt x="444" y="10981"/>
                  </a:cubicBezTo>
                  <a:lnTo>
                    <a:pt x="13112" y="3697"/>
                  </a:lnTo>
                  <a:cubicBezTo>
                    <a:pt x="13333" y="3539"/>
                    <a:pt x="13523" y="3222"/>
                    <a:pt x="13523" y="2937"/>
                  </a:cubicBezTo>
                  <a:lnTo>
                    <a:pt x="13523" y="309"/>
                  </a:lnTo>
                  <a:cubicBezTo>
                    <a:pt x="13523" y="107"/>
                    <a:pt x="13428" y="0"/>
                    <a:pt x="1329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15" name="Google Shape;4415;p38"/>
            <p:cNvSpPr/>
            <p:nvPr/>
          </p:nvSpPr>
          <p:spPr>
            <a:xfrm>
              <a:off x="1658511" y="3395905"/>
              <a:ext cx="441863" cy="360606"/>
            </a:xfrm>
            <a:custGeom>
              <a:avLst/>
              <a:gdLst/>
              <a:ahLst/>
              <a:cxnLst/>
              <a:rect l="l" t="t" r="r" b="b"/>
              <a:pathLst>
                <a:path w="13524" h="11037" extrusionOk="0">
                  <a:moveTo>
                    <a:pt x="13294" y="1"/>
                  </a:moveTo>
                  <a:cubicBezTo>
                    <a:pt x="13238" y="1"/>
                    <a:pt x="13176" y="19"/>
                    <a:pt x="13112" y="56"/>
                  </a:cubicBezTo>
                  <a:lnTo>
                    <a:pt x="444" y="7371"/>
                  </a:lnTo>
                  <a:cubicBezTo>
                    <a:pt x="191" y="7498"/>
                    <a:pt x="1" y="7846"/>
                    <a:pt x="1" y="8100"/>
                  </a:cubicBezTo>
                  <a:lnTo>
                    <a:pt x="1" y="10728"/>
                  </a:lnTo>
                  <a:cubicBezTo>
                    <a:pt x="1" y="10930"/>
                    <a:pt x="96" y="11037"/>
                    <a:pt x="241" y="11037"/>
                  </a:cubicBezTo>
                  <a:cubicBezTo>
                    <a:pt x="301" y="11037"/>
                    <a:pt x="370" y="11019"/>
                    <a:pt x="444" y="10982"/>
                  </a:cubicBezTo>
                  <a:lnTo>
                    <a:pt x="13112" y="3666"/>
                  </a:lnTo>
                  <a:cubicBezTo>
                    <a:pt x="13333" y="3539"/>
                    <a:pt x="13523" y="3191"/>
                    <a:pt x="13523" y="2938"/>
                  </a:cubicBezTo>
                  <a:lnTo>
                    <a:pt x="13523" y="309"/>
                  </a:lnTo>
                  <a:cubicBezTo>
                    <a:pt x="13523" y="107"/>
                    <a:pt x="13428" y="1"/>
                    <a:pt x="1329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16" name="Google Shape;4416;p38"/>
            <p:cNvSpPr/>
            <p:nvPr/>
          </p:nvSpPr>
          <p:spPr>
            <a:xfrm>
              <a:off x="1658511" y="3534110"/>
              <a:ext cx="441863" cy="361064"/>
            </a:xfrm>
            <a:custGeom>
              <a:avLst/>
              <a:gdLst/>
              <a:ahLst/>
              <a:cxnLst/>
              <a:rect l="l" t="t" r="r" b="b"/>
              <a:pathLst>
                <a:path w="13524" h="11051" extrusionOk="0">
                  <a:moveTo>
                    <a:pt x="13297" y="1"/>
                  </a:moveTo>
                  <a:cubicBezTo>
                    <a:pt x="13241" y="1"/>
                    <a:pt x="13177" y="22"/>
                    <a:pt x="13112" y="70"/>
                  </a:cubicBezTo>
                  <a:lnTo>
                    <a:pt x="444" y="7353"/>
                  </a:lnTo>
                  <a:cubicBezTo>
                    <a:pt x="191" y="7512"/>
                    <a:pt x="1" y="7828"/>
                    <a:pt x="1" y="8113"/>
                  </a:cubicBezTo>
                  <a:lnTo>
                    <a:pt x="1" y="10742"/>
                  </a:lnTo>
                  <a:cubicBezTo>
                    <a:pt x="1" y="10944"/>
                    <a:pt x="96" y="11050"/>
                    <a:pt x="241" y="11050"/>
                  </a:cubicBezTo>
                  <a:cubicBezTo>
                    <a:pt x="301" y="11050"/>
                    <a:pt x="370" y="11032"/>
                    <a:pt x="444" y="10995"/>
                  </a:cubicBezTo>
                  <a:lnTo>
                    <a:pt x="13112" y="3680"/>
                  </a:lnTo>
                  <a:cubicBezTo>
                    <a:pt x="13333" y="3553"/>
                    <a:pt x="13523" y="3205"/>
                    <a:pt x="13523" y="2920"/>
                  </a:cubicBezTo>
                  <a:lnTo>
                    <a:pt x="13523" y="323"/>
                  </a:lnTo>
                  <a:cubicBezTo>
                    <a:pt x="13523" y="123"/>
                    <a:pt x="13429" y="1"/>
                    <a:pt x="1329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17" name="Google Shape;4417;p38"/>
            <p:cNvSpPr/>
            <p:nvPr/>
          </p:nvSpPr>
          <p:spPr>
            <a:xfrm>
              <a:off x="1658511" y="3672347"/>
              <a:ext cx="441863" cy="361293"/>
            </a:xfrm>
            <a:custGeom>
              <a:avLst/>
              <a:gdLst/>
              <a:ahLst/>
              <a:cxnLst/>
              <a:rect l="l" t="t" r="r" b="b"/>
              <a:pathLst>
                <a:path w="13524" h="11058" extrusionOk="0">
                  <a:moveTo>
                    <a:pt x="13280" y="1"/>
                  </a:moveTo>
                  <a:cubicBezTo>
                    <a:pt x="13228" y="1"/>
                    <a:pt x="13171" y="17"/>
                    <a:pt x="13112" y="50"/>
                  </a:cubicBezTo>
                  <a:lnTo>
                    <a:pt x="444" y="7366"/>
                  </a:lnTo>
                  <a:cubicBezTo>
                    <a:pt x="191" y="7524"/>
                    <a:pt x="1" y="7841"/>
                    <a:pt x="1" y="8126"/>
                  </a:cubicBezTo>
                  <a:lnTo>
                    <a:pt x="1" y="10755"/>
                  </a:lnTo>
                  <a:cubicBezTo>
                    <a:pt x="1" y="10940"/>
                    <a:pt x="102" y="11058"/>
                    <a:pt x="256" y="11058"/>
                  </a:cubicBezTo>
                  <a:cubicBezTo>
                    <a:pt x="313" y="11058"/>
                    <a:pt x="376" y="11042"/>
                    <a:pt x="444" y="11008"/>
                  </a:cubicBezTo>
                  <a:lnTo>
                    <a:pt x="13112" y="3692"/>
                  </a:lnTo>
                  <a:cubicBezTo>
                    <a:pt x="13333" y="3534"/>
                    <a:pt x="13523" y="3217"/>
                    <a:pt x="13523" y="2932"/>
                  </a:cubicBezTo>
                  <a:lnTo>
                    <a:pt x="13523" y="304"/>
                  </a:lnTo>
                  <a:cubicBezTo>
                    <a:pt x="13523" y="118"/>
                    <a:pt x="13421" y="1"/>
                    <a:pt x="1328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18" name="Google Shape;4418;p38"/>
            <p:cNvSpPr/>
            <p:nvPr/>
          </p:nvSpPr>
          <p:spPr>
            <a:xfrm>
              <a:off x="1658511" y="3810846"/>
              <a:ext cx="441863" cy="361031"/>
            </a:xfrm>
            <a:custGeom>
              <a:avLst/>
              <a:gdLst/>
              <a:ahLst/>
              <a:cxnLst/>
              <a:rect l="l" t="t" r="r" b="b"/>
              <a:pathLst>
                <a:path w="13524" h="11050" extrusionOk="0">
                  <a:moveTo>
                    <a:pt x="13294" y="0"/>
                  </a:moveTo>
                  <a:cubicBezTo>
                    <a:pt x="13238" y="0"/>
                    <a:pt x="13176" y="18"/>
                    <a:pt x="13112" y="55"/>
                  </a:cubicBezTo>
                  <a:lnTo>
                    <a:pt x="444" y="7371"/>
                  </a:lnTo>
                  <a:cubicBezTo>
                    <a:pt x="191" y="7497"/>
                    <a:pt x="1" y="7846"/>
                    <a:pt x="1" y="8131"/>
                  </a:cubicBezTo>
                  <a:lnTo>
                    <a:pt x="1" y="10728"/>
                  </a:lnTo>
                  <a:cubicBezTo>
                    <a:pt x="1" y="10928"/>
                    <a:pt x="94" y="11050"/>
                    <a:pt x="238" y="11050"/>
                  </a:cubicBezTo>
                  <a:cubicBezTo>
                    <a:pt x="299" y="11050"/>
                    <a:pt x="369" y="11028"/>
                    <a:pt x="444" y="10981"/>
                  </a:cubicBezTo>
                  <a:lnTo>
                    <a:pt x="13112" y="3697"/>
                  </a:lnTo>
                  <a:cubicBezTo>
                    <a:pt x="13333" y="3539"/>
                    <a:pt x="13523" y="3222"/>
                    <a:pt x="13523" y="2937"/>
                  </a:cubicBezTo>
                  <a:lnTo>
                    <a:pt x="13523" y="308"/>
                  </a:lnTo>
                  <a:cubicBezTo>
                    <a:pt x="13523" y="107"/>
                    <a:pt x="13428" y="0"/>
                    <a:pt x="1329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19" name="Google Shape;4419;p38"/>
            <p:cNvSpPr/>
            <p:nvPr/>
          </p:nvSpPr>
          <p:spPr>
            <a:xfrm>
              <a:off x="1047012" y="1828083"/>
              <a:ext cx="1090608" cy="633258"/>
            </a:xfrm>
            <a:custGeom>
              <a:avLst/>
              <a:gdLst/>
              <a:ahLst/>
              <a:cxnLst/>
              <a:rect l="l" t="t" r="r" b="b"/>
              <a:pathLst>
                <a:path w="33380" h="19382" extrusionOk="0">
                  <a:moveTo>
                    <a:pt x="16151" y="0"/>
                  </a:moveTo>
                  <a:lnTo>
                    <a:pt x="0" y="9342"/>
                  </a:lnTo>
                  <a:lnTo>
                    <a:pt x="17386" y="19382"/>
                  </a:lnTo>
                  <a:lnTo>
                    <a:pt x="33379" y="10134"/>
                  </a:lnTo>
                  <a:lnTo>
                    <a:pt x="16151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20" name="Google Shape;4420;p38"/>
            <p:cNvSpPr/>
            <p:nvPr/>
          </p:nvSpPr>
          <p:spPr>
            <a:xfrm>
              <a:off x="1220830" y="1949134"/>
              <a:ext cx="533934" cy="429447"/>
            </a:xfrm>
            <a:custGeom>
              <a:avLst/>
              <a:gdLst/>
              <a:ahLst/>
              <a:cxnLst/>
              <a:rect l="l" t="t" r="r" b="b"/>
              <a:pathLst>
                <a:path w="16342" h="13144" extrusionOk="0">
                  <a:moveTo>
                    <a:pt x="10230" y="0"/>
                  </a:moveTo>
                  <a:lnTo>
                    <a:pt x="1" y="5891"/>
                  </a:lnTo>
                  <a:lnTo>
                    <a:pt x="12510" y="13143"/>
                  </a:lnTo>
                  <a:lnTo>
                    <a:pt x="12510" y="11845"/>
                  </a:lnTo>
                  <a:lnTo>
                    <a:pt x="16342" y="3516"/>
                  </a:lnTo>
                  <a:lnTo>
                    <a:pt x="1023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21" name="Google Shape;4421;p38"/>
            <p:cNvSpPr/>
            <p:nvPr/>
          </p:nvSpPr>
          <p:spPr>
            <a:xfrm>
              <a:off x="1220830" y="2099166"/>
              <a:ext cx="74526" cy="64169"/>
            </a:xfrm>
            <a:custGeom>
              <a:avLst/>
              <a:gdLst/>
              <a:ahLst/>
              <a:cxnLst/>
              <a:rect l="l" t="t" r="r" b="b"/>
              <a:pathLst>
                <a:path w="2281" h="1964" extrusionOk="0">
                  <a:moveTo>
                    <a:pt x="1" y="0"/>
                  </a:moveTo>
                  <a:lnTo>
                    <a:pt x="1" y="1299"/>
                  </a:lnTo>
                  <a:lnTo>
                    <a:pt x="2091" y="1964"/>
                  </a:lnTo>
                  <a:lnTo>
                    <a:pt x="2281" y="855"/>
                  </a:lnTo>
                  <a:lnTo>
                    <a:pt x="1711" y="6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22" name="Google Shape;4422;p38"/>
            <p:cNvSpPr/>
            <p:nvPr/>
          </p:nvSpPr>
          <p:spPr>
            <a:xfrm>
              <a:off x="1629530" y="2063978"/>
              <a:ext cx="335285" cy="314604"/>
            </a:xfrm>
            <a:custGeom>
              <a:avLst/>
              <a:gdLst/>
              <a:ahLst/>
              <a:cxnLst/>
              <a:rect l="l" t="t" r="r" b="b"/>
              <a:pathLst>
                <a:path w="10262" h="9629" extrusionOk="0">
                  <a:moveTo>
                    <a:pt x="3833" y="1"/>
                  </a:moveTo>
                  <a:lnTo>
                    <a:pt x="1" y="8330"/>
                  </a:lnTo>
                  <a:lnTo>
                    <a:pt x="1" y="9628"/>
                  </a:lnTo>
                  <a:lnTo>
                    <a:pt x="10262" y="3738"/>
                  </a:lnTo>
                  <a:lnTo>
                    <a:pt x="8678" y="2819"/>
                  </a:lnTo>
                  <a:lnTo>
                    <a:pt x="3833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23" name="Google Shape;4423;p38"/>
            <p:cNvSpPr/>
            <p:nvPr/>
          </p:nvSpPr>
          <p:spPr>
            <a:xfrm>
              <a:off x="1803380" y="2140562"/>
              <a:ext cx="161435" cy="111773"/>
            </a:xfrm>
            <a:custGeom>
              <a:avLst/>
              <a:gdLst/>
              <a:ahLst/>
              <a:cxnLst/>
              <a:rect l="l" t="t" r="r" b="b"/>
              <a:pathLst>
                <a:path w="4941" h="3421" extrusionOk="0">
                  <a:moveTo>
                    <a:pt x="1172" y="0"/>
                  </a:moveTo>
                  <a:lnTo>
                    <a:pt x="0" y="3420"/>
                  </a:lnTo>
                  <a:lnTo>
                    <a:pt x="4941" y="1394"/>
                  </a:lnTo>
                  <a:lnTo>
                    <a:pt x="4941" y="95"/>
                  </a:lnTo>
                  <a:lnTo>
                    <a:pt x="1172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24" name="Google Shape;4424;p38"/>
            <p:cNvSpPr/>
            <p:nvPr/>
          </p:nvSpPr>
          <p:spPr>
            <a:xfrm>
              <a:off x="1220830" y="1905680"/>
              <a:ext cx="743985" cy="430460"/>
            </a:xfrm>
            <a:custGeom>
              <a:avLst/>
              <a:gdLst/>
              <a:ahLst/>
              <a:cxnLst/>
              <a:rect l="l" t="t" r="r" b="b"/>
              <a:pathLst>
                <a:path w="22771" h="13175" extrusionOk="0">
                  <a:moveTo>
                    <a:pt x="10230" y="0"/>
                  </a:moveTo>
                  <a:lnTo>
                    <a:pt x="1" y="5922"/>
                  </a:lnTo>
                  <a:lnTo>
                    <a:pt x="12510" y="13175"/>
                  </a:lnTo>
                  <a:lnTo>
                    <a:pt x="22771" y="7284"/>
                  </a:lnTo>
                  <a:lnTo>
                    <a:pt x="1023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25" name="Google Shape;4425;p38"/>
            <p:cNvSpPr/>
            <p:nvPr/>
          </p:nvSpPr>
          <p:spPr>
            <a:xfrm>
              <a:off x="1410167" y="2014316"/>
              <a:ext cx="182149" cy="56948"/>
            </a:xfrm>
            <a:custGeom>
              <a:avLst/>
              <a:gdLst/>
              <a:ahLst/>
              <a:cxnLst/>
              <a:rect l="l" t="t" r="r" b="b"/>
              <a:pathLst>
                <a:path w="5575" h="1743" extrusionOk="0">
                  <a:moveTo>
                    <a:pt x="2792" y="1"/>
                  </a:moveTo>
                  <a:cubicBezTo>
                    <a:pt x="2099" y="1"/>
                    <a:pt x="1410" y="159"/>
                    <a:pt x="888" y="476"/>
                  </a:cubicBezTo>
                  <a:cubicBezTo>
                    <a:pt x="254" y="824"/>
                    <a:pt x="1" y="1267"/>
                    <a:pt x="96" y="1742"/>
                  </a:cubicBezTo>
                  <a:cubicBezTo>
                    <a:pt x="159" y="1394"/>
                    <a:pt x="413" y="1046"/>
                    <a:pt x="888" y="792"/>
                  </a:cubicBezTo>
                  <a:cubicBezTo>
                    <a:pt x="1410" y="491"/>
                    <a:pt x="2107" y="341"/>
                    <a:pt x="2804" y="341"/>
                  </a:cubicBezTo>
                  <a:cubicBezTo>
                    <a:pt x="3500" y="341"/>
                    <a:pt x="4197" y="491"/>
                    <a:pt x="4720" y="792"/>
                  </a:cubicBezTo>
                  <a:cubicBezTo>
                    <a:pt x="5195" y="1046"/>
                    <a:pt x="5448" y="1394"/>
                    <a:pt x="5511" y="1742"/>
                  </a:cubicBezTo>
                  <a:cubicBezTo>
                    <a:pt x="5575" y="1267"/>
                    <a:pt x="5321" y="824"/>
                    <a:pt x="4720" y="476"/>
                  </a:cubicBezTo>
                  <a:cubicBezTo>
                    <a:pt x="4181" y="159"/>
                    <a:pt x="3485" y="1"/>
                    <a:pt x="2792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26" name="Google Shape;4426;p38"/>
            <p:cNvSpPr/>
            <p:nvPr/>
          </p:nvSpPr>
          <p:spPr>
            <a:xfrm>
              <a:off x="1413271" y="2025457"/>
              <a:ext cx="176987" cy="91581"/>
            </a:xfrm>
            <a:custGeom>
              <a:avLst/>
              <a:gdLst/>
              <a:ahLst/>
              <a:cxnLst/>
              <a:rect l="l" t="t" r="r" b="b"/>
              <a:pathLst>
                <a:path w="5417" h="2803" extrusionOk="0">
                  <a:moveTo>
                    <a:pt x="2697" y="0"/>
                  </a:moveTo>
                  <a:cubicBezTo>
                    <a:pt x="2004" y="0"/>
                    <a:pt x="1315" y="150"/>
                    <a:pt x="793" y="451"/>
                  </a:cubicBezTo>
                  <a:cubicBezTo>
                    <a:pt x="318" y="705"/>
                    <a:pt x="64" y="1053"/>
                    <a:pt x="1" y="1401"/>
                  </a:cubicBezTo>
                  <a:cubicBezTo>
                    <a:pt x="64" y="1750"/>
                    <a:pt x="318" y="2066"/>
                    <a:pt x="793" y="2351"/>
                  </a:cubicBezTo>
                  <a:cubicBezTo>
                    <a:pt x="1315" y="2652"/>
                    <a:pt x="2012" y="2803"/>
                    <a:pt x="2709" y="2803"/>
                  </a:cubicBezTo>
                  <a:cubicBezTo>
                    <a:pt x="3405" y="2803"/>
                    <a:pt x="4102" y="2652"/>
                    <a:pt x="4625" y="2351"/>
                  </a:cubicBezTo>
                  <a:cubicBezTo>
                    <a:pt x="5100" y="2066"/>
                    <a:pt x="5353" y="1750"/>
                    <a:pt x="5416" y="1401"/>
                  </a:cubicBezTo>
                  <a:cubicBezTo>
                    <a:pt x="5353" y="1053"/>
                    <a:pt x="5100" y="705"/>
                    <a:pt x="4625" y="451"/>
                  </a:cubicBezTo>
                  <a:cubicBezTo>
                    <a:pt x="4086" y="150"/>
                    <a:pt x="3390" y="0"/>
                    <a:pt x="2697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27" name="Google Shape;4427;p38"/>
            <p:cNvSpPr/>
            <p:nvPr/>
          </p:nvSpPr>
          <p:spPr>
            <a:xfrm>
              <a:off x="1348089" y="2074335"/>
              <a:ext cx="141799" cy="81779"/>
            </a:xfrm>
            <a:custGeom>
              <a:avLst/>
              <a:gdLst/>
              <a:ahLst/>
              <a:cxnLst/>
              <a:rect l="l" t="t" r="r" b="b"/>
              <a:pathLst>
                <a:path w="4340" h="2503" extrusionOk="0">
                  <a:moveTo>
                    <a:pt x="349" y="0"/>
                  </a:moveTo>
                  <a:lnTo>
                    <a:pt x="1" y="222"/>
                  </a:lnTo>
                  <a:lnTo>
                    <a:pt x="3991" y="2502"/>
                  </a:lnTo>
                  <a:lnTo>
                    <a:pt x="4340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28" name="Google Shape;4428;p38"/>
            <p:cNvSpPr/>
            <p:nvPr/>
          </p:nvSpPr>
          <p:spPr>
            <a:xfrm>
              <a:off x="1325349" y="2087796"/>
              <a:ext cx="141766" cy="81747"/>
            </a:xfrm>
            <a:custGeom>
              <a:avLst/>
              <a:gdLst/>
              <a:ahLst/>
              <a:cxnLst/>
              <a:rect l="l" t="t" r="r" b="b"/>
              <a:pathLst>
                <a:path w="4339" h="2502" extrusionOk="0">
                  <a:moveTo>
                    <a:pt x="348" y="0"/>
                  </a:moveTo>
                  <a:lnTo>
                    <a:pt x="0" y="190"/>
                  </a:lnTo>
                  <a:lnTo>
                    <a:pt x="3990" y="2502"/>
                  </a:lnTo>
                  <a:lnTo>
                    <a:pt x="4339" y="228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29" name="Google Shape;4429;p38"/>
            <p:cNvSpPr/>
            <p:nvPr/>
          </p:nvSpPr>
          <p:spPr>
            <a:xfrm>
              <a:off x="1302576" y="2100212"/>
              <a:ext cx="141799" cy="82792"/>
            </a:xfrm>
            <a:custGeom>
              <a:avLst/>
              <a:gdLst/>
              <a:ahLst/>
              <a:cxnLst/>
              <a:rect l="l" t="t" r="r" b="b"/>
              <a:pathLst>
                <a:path w="4340" h="2534" extrusionOk="0">
                  <a:moveTo>
                    <a:pt x="349" y="0"/>
                  </a:moveTo>
                  <a:lnTo>
                    <a:pt x="0" y="222"/>
                  </a:lnTo>
                  <a:lnTo>
                    <a:pt x="3959" y="2534"/>
                  </a:lnTo>
                  <a:lnTo>
                    <a:pt x="4339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30" name="Google Shape;4430;p38"/>
            <p:cNvSpPr/>
            <p:nvPr/>
          </p:nvSpPr>
          <p:spPr>
            <a:xfrm>
              <a:off x="1556082" y="1949134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0" y="0"/>
                  </a:moveTo>
                  <a:lnTo>
                    <a:pt x="0" y="190"/>
                  </a:lnTo>
                  <a:lnTo>
                    <a:pt x="3991" y="2502"/>
                  </a:lnTo>
                  <a:lnTo>
                    <a:pt x="4371" y="2281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31" name="Google Shape;4431;p38"/>
            <p:cNvSpPr/>
            <p:nvPr/>
          </p:nvSpPr>
          <p:spPr>
            <a:xfrm>
              <a:off x="1533310" y="1961550"/>
              <a:ext cx="142811" cy="82792"/>
            </a:xfrm>
            <a:custGeom>
              <a:avLst/>
              <a:gdLst/>
              <a:ahLst/>
              <a:cxnLst/>
              <a:rect l="l" t="t" r="r" b="b"/>
              <a:pathLst>
                <a:path w="4371" h="2534" extrusionOk="0">
                  <a:moveTo>
                    <a:pt x="381" y="0"/>
                  </a:moveTo>
                  <a:lnTo>
                    <a:pt x="1" y="222"/>
                  </a:lnTo>
                  <a:lnTo>
                    <a:pt x="3991" y="2534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32" name="Google Shape;4432;p38"/>
            <p:cNvSpPr/>
            <p:nvPr/>
          </p:nvSpPr>
          <p:spPr>
            <a:xfrm>
              <a:off x="1510537" y="1975011"/>
              <a:ext cx="142844" cy="81747"/>
            </a:xfrm>
            <a:custGeom>
              <a:avLst/>
              <a:gdLst/>
              <a:ahLst/>
              <a:cxnLst/>
              <a:rect l="l" t="t" r="r" b="b"/>
              <a:pathLst>
                <a:path w="4372" h="2502" extrusionOk="0">
                  <a:moveTo>
                    <a:pt x="381" y="0"/>
                  </a:moveTo>
                  <a:lnTo>
                    <a:pt x="1" y="222"/>
                  </a:lnTo>
                  <a:lnTo>
                    <a:pt x="3991" y="2502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33" name="Google Shape;4433;p38"/>
            <p:cNvSpPr/>
            <p:nvPr/>
          </p:nvSpPr>
          <p:spPr>
            <a:xfrm>
              <a:off x="1598491" y="2122691"/>
              <a:ext cx="182149" cy="57210"/>
            </a:xfrm>
            <a:custGeom>
              <a:avLst/>
              <a:gdLst/>
              <a:ahLst/>
              <a:cxnLst/>
              <a:rect l="l" t="t" r="r" b="b"/>
              <a:pathLst>
                <a:path w="5575" h="1751" extrusionOk="0">
                  <a:moveTo>
                    <a:pt x="2788" y="1"/>
                  </a:moveTo>
                  <a:cubicBezTo>
                    <a:pt x="2091" y="1"/>
                    <a:pt x="1394" y="151"/>
                    <a:pt x="856" y="452"/>
                  </a:cubicBezTo>
                  <a:cubicBezTo>
                    <a:pt x="254" y="801"/>
                    <a:pt x="1" y="1276"/>
                    <a:pt x="96" y="1751"/>
                  </a:cubicBezTo>
                  <a:cubicBezTo>
                    <a:pt x="159" y="1402"/>
                    <a:pt x="412" y="1054"/>
                    <a:pt x="856" y="801"/>
                  </a:cubicBezTo>
                  <a:cubicBezTo>
                    <a:pt x="1394" y="484"/>
                    <a:pt x="2091" y="325"/>
                    <a:pt x="2788" y="325"/>
                  </a:cubicBezTo>
                  <a:cubicBezTo>
                    <a:pt x="3484" y="325"/>
                    <a:pt x="4181" y="484"/>
                    <a:pt x="4719" y="801"/>
                  </a:cubicBezTo>
                  <a:cubicBezTo>
                    <a:pt x="5163" y="1054"/>
                    <a:pt x="5448" y="1402"/>
                    <a:pt x="5511" y="1751"/>
                  </a:cubicBezTo>
                  <a:cubicBezTo>
                    <a:pt x="5575" y="1276"/>
                    <a:pt x="5321" y="801"/>
                    <a:pt x="4719" y="452"/>
                  </a:cubicBezTo>
                  <a:cubicBezTo>
                    <a:pt x="4181" y="151"/>
                    <a:pt x="3484" y="1"/>
                    <a:pt x="2788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34" name="Google Shape;4434;p38"/>
            <p:cNvSpPr/>
            <p:nvPr/>
          </p:nvSpPr>
          <p:spPr>
            <a:xfrm>
              <a:off x="1601595" y="2133309"/>
              <a:ext cx="176987" cy="92136"/>
            </a:xfrm>
            <a:custGeom>
              <a:avLst/>
              <a:gdLst/>
              <a:ahLst/>
              <a:cxnLst/>
              <a:rect l="l" t="t" r="r" b="b"/>
              <a:pathLst>
                <a:path w="5417" h="2820" extrusionOk="0">
                  <a:moveTo>
                    <a:pt x="2693" y="0"/>
                  </a:moveTo>
                  <a:cubicBezTo>
                    <a:pt x="1996" y="0"/>
                    <a:pt x="1299" y="159"/>
                    <a:pt x="761" y="476"/>
                  </a:cubicBezTo>
                  <a:cubicBezTo>
                    <a:pt x="317" y="729"/>
                    <a:pt x="64" y="1077"/>
                    <a:pt x="1" y="1426"/>
                  </a:cubicBezTo>
                  <a:cubicBezTo>
                    <a:pt x="64" y="1742"/>
                    <a:pt x="317" y="2091"/>
                    <a:pt x="761" y="2344"/>
                  </a:cubicBezTo>
                  <a:cubicBezTo>
                    <a:pt x="1299" y="2661"/>
                    <a:pt x="1996" y="2819"/>
                    <a:pt x="2693" y="2819"/>
                  </a:cubicBezTo>
                  <a:cubicBezTo>
                    <a:pt x="3389" y="2819"/>
                    <a:pt x="4086" y="2661"/>
                    <a:pt x="4624" y="2344"/>
                  </a:cubicBezTo>
                  <a:cubicBezTo>
                    <a:pt x="5068" y="2091"/>
                    <a:pt x="5353" y="1774"/>
                    <a:pt x="5416" y="1426"/>
                  </a:cubicBezTo>
                  <a:cubicBezTo>
                    <a:pt x="5353" y="1077"/>
                    <a:pt x="5068" y="729"/>
                    <a:pt x="4624" y="476"/>
                  </a:cubicBezTo>
                  <a:cubicBezTo>
                    <a:pt x="4086" y="159"/>
                    <a:pt x="3389" y="0"/>
                    <a:pt x="269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35" name="Google Shape;4435;p38"/>
            <p:cNvSpPr/>
            <p:nvPr/>
          </p:nvSpPr>
          <p:spPr>
            <a:xfrm>
              <a:off x="1535368" y="2182971"/>
              <a:ext cx="142844" cy="81779"/>
            </a:xfrm>
            <a:custGeom>
              <a:avLst/>
              <a:gdLst/>
              <a:ahLst/>
              <a:cxnLst/>
              <a:rect l="l" t="t" r="r" b="b"/>
              <a:pathLst>
                <a:path w="4372" h="2503" extrusionOk="0">
                  <a:moveTo>
                    <a:pt x="381" y="1"/>
                  </a:moveTo>
                  <a:lnTo>
                    <a:pt x="1" y="191"/>
                  </a:lnTo>
                  <a:lnTo>
                    <a:pt x="3991" y="2502"/>
                  </a:lnTo>
                  <a:lnTo>
                    <a:pt x="4371" y="2281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36" name="Google Shape;4436;p38"/>
            <p:cNvSpPr/>
            <p:nvPr/>
          </p:nvSpPr>
          <p:spPr>
            <a:xfrm>
              <a:off x="1512628" y="2195387"/>
              <a:ext cx="142811" cy="82825"/>
            </a:xfrm>
            <a:custGeom>
              <a:avLst/>
              <a:gdLst/>
              <a:ahLst/>
              <a:cxnLst/>
              <a:rect l="l" t="t" r="r" b="b"/>
              <a:pathLst>
                <a:path w="4371" h="2535" extrusionOk="0">
                  <a:moveTo>
                    <a:pt x="380" y="1"/>
                  </a:moveTo>
                  <a:lnTo>
                    <a:pt x="0" y="222"/>
                  </a:lnTo>
                  <a:lnTo>
                    <a:pt x="3991" y="2534"/>
                  </a:lnTo>
                  <a:lnTo>
                    <a:pt x="4371" y="2312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37" name="Google Shape;4437;p38"/>
            <p:cNvSpPr/>
            <p:nvPr/>
          </p:nvSpPr>
          <p:spPr>
            <a:xfrm>
              <a:off x="1489855" y="2208848"/>
              <a:ext cx="142811" cy="82792"/>
            </a:xfrm>
            <a:custGeom>
              <a:avLst/>
              <a:gdLst/>
              <a:ahLst/>
              <a:cxnLst/>
              <a:rect l="l" t="t" r="r" b="b"/>
              <a:pathLst>
                <a:path w="4371" h="2534" extrusionOk="0">
                  <a:moveTo>
                    <a:pt x="381" y="0"/>
                  </a:moveTo>
                  <a:lnTo>
                    <a:pt x="1" y="222"/>
                  </a:lnTo>
                  <a:lnTo>
                    <a:pt x="3991" y="2534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38" name="Google Shape;4438;p38"/>
            <p:cNvSpPr/>
            <p:nvPr/>
          </p:nvSpPr>
          <p:spPr>
            <a:xfrm>
              <a:off x="1744407" y="2056725"/>
              <a:ext cx="142811" cy="82825"/>
            </a:xfrm>
            <a:custGeom>
              <a:avLst/>
              <a:gdLst/>
              <a:ahLst/>
              <a:cxnLst/>
              <a:rect l="l" t="t" r="r" b="b"/>
              <a:pathLst>
                <a:path w="4371" h="2535" extrusionOk="0">
                  <a:moveTo>
                    <a:pt x="380" y="1"/>
                  </a:moveTo>
                  <a:lnTo>
                    <a:pt x="0" y="223"/>
                  </a:lnTo>
                  <a:lnTo>
                    <a:pt x="3990" y="2535"/>
                  </a:lnTo>
                  <a:lnTo>
                    <a:pt x="4370" y="2313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39" name="Google Shape;4439;p38"/>
            <p:cNvSpPr/>
            <p:nvPr/>
          </p:nvSpPr>
          <p:spPr>
            <a:xfrm>
              <a:off x="1721634" y="2070186"/>
              <a:ext cx="141799" cy="82825"/>
            </a:xfrm>
            <a:custGeom>
              <a:avLst/>
              <a:gdLst/>
              <a:ahLst/>
              <a:cxnLst/>
              <a:rect l="l" t="t" r="r" b="b"/>
              <a:pathLst>
                <a:path w="4340" h="2535" extrusionOk="0">
                  <a:moveTo>
                    <a:pt x="380" y="1"/>
                  </a:moveTo>
                  <a:lnTo>
                    <a:pt x="0" y="222"/>
                  </a:lnTo>
                  <a:lnTo>
                    <a:pt x="3991" y="2534"/>
                  </a:lnTo>
                  <a:lnTo>
                    <a:pt x="4339" y="2313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40" name="Google Shape;4440;p38"/>
            <p:cNvSpPr/>
            <p:nvPr/>
          </p:nvSpPr>
          <p:spPr>
            <a:xfrm>
              <a:off x="1698861" y="2083647"/>
              <a:ext cx="141799" cy="81779"/>
            </a:xfrm>
            <a:custGeom>
              <a:avLst/>
              <a:gdLst/>
              <a:ahLst/>
              <a:cxnLst/>
              <a:rect l="l" t="t" r="r" b="b"/>
              <a:pathLst>
                <a:path w="4340" h="2503" extrusionOk="0">
                  <a:moveTo>
                    <a:pt x="381" y="0"/>
                  </a:moveTo>
                  <a:lnTo>
                    <a:pt x="1" y="222"/>
                  </a:lnTo>
                  <a:lnTo>
                    <a:pt x="3991" y="2502"/>
                  </a:lnTo>
                  <a:lnTo>
                    <a:pt x="4339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441" name="Google Shape;4441;p38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Medium"/>
                <a:ea typeface="Fira Sans Medium"/>
                <a:cs typeface="Fira Sans Medium"/>
                <a:sym typeface="Fira Sans Medium"/>
              </a:rPr>
              <a:t>Outline</a:t>
            </a:r>
            <a:endParaRPr kumimoji="0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442" name="Google Shape;4442;p38"/>
          <p:cNvSpPr txBox="1"/>
          <p:nvPr/>
        </p:nvSpPr>
        <p:spPr>
          <a:xfrm>
            <a:off x="4710925" y="1106544"/>
            <a:ext cx="36741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Sans Medium"/>
                <a:ea typeface="Fira Sans Medium"/>
                <a:cs typeface="Fira Sans Medium"/>
                <a:sym typeface="Fira Sans Medium"/>
              </a:rPr>
              <a:t>Introduction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444" name="Google Shape;4444;p38"/>
          <p:cNvSpPr txBox="1"/>
          <p:nvPr/>
        </p:nvSpPr>
        <p:spPr>
          <a:xfrm>
            <a:off x="4710925" y="1898101"/>
            <a:ext cx="36741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Sans Medium"/>
                <a:ea typeface="Fira Sans Medium"/>
                <a:cs typeface="Fira Sans Medium"/>
                <a:sym typeface="Fira Sans Medium"/>
              </a:rPr>
              <a:t>Application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446" name="Google Shape;4446;p38"/>
          <p:cNvSpPr txBox="1"/>
          <p:nvPr/>
        </p:nvSpPr>
        <p:spPr>
          <a:xfrm>
            <a:off x="4693444" y="2683767"/>
            <a:ext cx="3691581" cy="294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Sans Medium"/>
                <a:ea typeface="Fira Sans Medium"/>
                <a:cs typeface="Fira Sans Medium"/>
                <a:sym typeface="Fira Sans Medium"/>
              </a:rPr>
              <a:t>Timeline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448" name="Google Shape;4448;p38"/>
          <p:cNvSpPr txBox="1"/>
          <p:nvPr/>
        </p:nvSpPr>
        <p:spPr>
          <a:xfrm>
            <a:off x="4686300" y="3463123"/>
            <a:ext cx="3698725" cy="31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Sans Medium"/>
                <a:ea typeface="Fira Sans Medium"/>
                <a:cs typeface="Fira Sans Medium"/>
                <a:sym typeface="Fira Sans Medium"/>
              </a:rPr>
              <a:t>Methodology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450" name="Google Shape;4450;p38"/>
          <p:cNvSpPr txBox="1"/>
          <p:nvPr/>
        </p:nvSpPr>
        <p:spPr>
          <a:xfrm>
            <a:off x="4698612" y="4271393"/>
            <a:ext cx="36741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Sans Medium"/>
                <a:ea typeface="Fira Sans Medium"/>
                <a:cs typeface="Fira Sans Medium"/>
                <a:sym typeface="Fira Sans Medium"/>
              </a:rPr>
              <a:t>Tools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/>
          <p:nvPr/>
        </p:nvSpPr>
        <p:spPr>
          <a:xfrm>
            <a:off x="1135675" y="1289975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Classification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1135675" y="1506226"/>
            <a:ext cx="1636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Different Types of mental disorders with their subtypes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2" name="Google Shape;172;p14"/>
          <p:cNvSpPr txBox="1"/>
          <p:nvPr/>
        </p:nvSpPr>
        <p:spPr>
          <a:xfrm>
            <a:off x="1135675" y="2455737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Fira Sans Medium"/>
                <a:ea typeface="Fira Sans Medium"/>
                <a:cs typeface="Fira Sans Medium"/>
                <a:sym typeface="Fira Sans Medium"/>
              </a:rPr>
              <a:t>Symptoms 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1135675" y="2672088"/>
            <a:ext cx="1636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All the symptoms of mental disorders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1135682" y="3621600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Risk Factors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1135682" y="3837950"/>
            <a:ext cx="1636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All risk factors which effect mental disorders e.g. temporal, genetics etc.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6" name="Google Shape;176;p14"/>
          <p:cNvSpPr txBox="1"/>
          <p:nvPr/>
        </p:nvSpPr>
        <p:spPr>
          <a:xfrm>
            <a:off x="678656" y="411475"/>
            <a:ext cx="7762244" cy="488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Fira Sans Medium"/>
                <a:ea typeface="Fira Sans Medium"/>
                <a:cs typeface="Fira Sans Medium"/>
                <a:sym typeface="Fira Sans Medium"/>
              </a:rPr>
              <a:t>Introduction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7" name="Google Shape;177;p14"/>
          <p:cNvSpPr txBox="1"/>
          <p:nvPr/>
        </p:nvSpPr>
        <p:spPr>
          <a:xfrm>
            <a:off x="6371500" y="1289975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Age Group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8" name="Google Shape;178;p14"/>
          <p:cNvSpPr txBox="1"/>
          <p:nvPr/>
        </p:nvSpPr>
        <p:spPr>
          <a:xfrm>
            <a:off x="6371500" y="1506226"/>
            <a:ext cx="1636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Age group in which mental disorder exist e.g adult, children etc.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9" name="Google Shape;179;p14"/>
          <p:cNvSpPr txBox="1"/>
          <p:nvPr/>
        </p:nvSpPr>
        <p:spPr>
          <a:xfrm>
            <a:off x="6209419" y="2455737"/>
            <a:ext cx="1798881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Level of </a:t>
            </a:r>
            <a:r>
              <a:rPr lang="en-US" sz="1500" dirty="0">
                <a:latin typeface="Fira Sans Medium"/>
                <a:ea typeface="Fira Sans Medium"/>
                <a:cs typeface="Fira Sans Medium"/>
                <a:sym typeface="Fira Sans Medium"/>
              </a:rPr>
              <a:t>Intensity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80" name="Google Shape;180;p14"/>
          <p:cNvSpPr txBox="1"/>
          <p:nvPr/>
        </p:nvSpPr>
        <p:spPr>
          <a:xfrm>
            <a:off x="6371500" y="2672088"/>
            <a:ext cx="1636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Intensity levels at which a mental disorder can occure e.g. mild, 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severe etc.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1" name="Google Shape;181;p14"/>
          <p:cNvSpPr txBox="1"/>
          <p:nvPr/>
        </p:nvSpPr>
        <p:spPr>
          <a:xfrm>
            <a:off x="6371507" y="3621600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ICD code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82" name="Google Shape;182;p14"/>
          <p:cNvSpPr txBox="1"/>
          <p:nvPr/>
        </p:nvSpPr>
        <p:spPr>
          <a:xfrm>
            <a:off x="6371507" y="3837975"/>
            <a:ext cx="1636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International Classification of Diseases code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83" name="Google Shape;183;p14"/>
          <p:cNvGrpSpPr/>
          <p:nvPr/>
        </p:nvGrpSpPr>
        <p:grpSpPr>
          <a:xfrm>
            <a:off x="8056664" y="1361318"/>
            <a:ext cx="630131" cy="630131"/>
            <a:chOff x="6323089" y="1361318"/>
            <a:chExt cx="630131" cy="630131"/>
          </a:xfrm>
        </p:grpSpPr>
        <p:sp>
          <p:nvSpPr>
            <p:cNvPr id="184" name="Google Shape;184;p14"/>
            <p:cNvSpPr/>
            <p:nvPr/>
          </p:nvSpPr>
          <p:spPr>
            <a:xfrm>
              <a:off x="6332385" y="1406385"/>
              <a:ext cx="612392" cy="539652"/>
            </a:xfrm>
            <a:custGeom>
              <a:avLst/>
              <a:gdLst/>
              <a:ahLst/>
              <a:cxnLst/>
              <a:rect l="l" t="t" r="r" b="b"/>
              <a:pathLst>
                <a:path w="22992" h="20261" extrusionOk="0">
                  <a:moveTo>
                    <a:pt x="11488" y="0"/>
                  </a:moveTo>
                  <a:cubicBezTo>
                    <a:pt x="7517" y="0"/>
                    <a:pt x="3747" y="2363"/>
                    <a:pt x="2122" y="6258"/>
                  </a:cubicBezTo>
                  <a:cubicBezTo>
                    <a:pt x="0" y="11420"/>
                    <a:pt x="2439" y="17342"/>
                    <a:pt x="7601" y="19495"/>
                  </a:cubicBezTo>
                  <a:cubicBezTo>
                    <a:pt x="8872" y="20014"/>
                    <a:pt x="10186" y="20261"/>
                    <a:pt x="11478" y="20261"/>
                  </a:cubicBezTo>
                  <a:cubicBezTo>
                    <a:pt x="15465" y="20261"/>
                    <a:pt x="19236" y="17915"/>
                    <a:pt x="20838" y="14017"/>
                  </a:cubicBezTo>
                  <a:cubicBezTo>
                    <a:pt x="22992" y="8823"/>
                    <a:pt x="20522" y="2901"/>
                    <a:pt x="15360" y="779"/>
                  </a:cubicBezTo>
                  <a:cubicBezTo>
                    <a:pt x="14093" y="250"/>
                    <a:pt x="12780" y="0"/>
                    <a:pt x="1148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6533133" y="1361318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12383" y="20111"/>
                  </a:moveTo>
                  <a:cubicBezTo>
                    <a:pt x="14473" y="17989"/>
                    <a:pt x="15772" y="15044"/>
                    <a:pt x="15772" y="11813"/>
                  </a:cubicBezTo>
                  <a:cubicBezTo>
                    <a:pt x="15772" y="5289"/>
                    <a:pt x="10483" y="1"/>
                    <a:pt x="3959" y="1"/>
                  </a:cubicBezTo>
                  <a:cubicBezTo>
                    <a:pt x="2566" y="1"/>
                    <a:pt x="1235" y="254"/>
                    <a:pt x="0" y="69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6323089" y="1446524"/>
              <a:ext cx="315518" cy="544925"/>
            </a:xfrm>
            <a:custGeom>
              <a:avLst/>
              <a:gdLst/>
              <a:ahLst/>
              <a:cxnLst/>
              <a:rect l="l" t="t" r="r" b="b"/>
              <a:pathLst>
                <a:path w="11846" h="20459" fill="none" extrusionOk="0">
                  <a:moveTo>
                    <a:pt x="3738" y="0"/>
                  </a:moveTo>
                  <a:cubicBezTo>
                    <a:pt x="1458" y="2154"/>
                    <a:pt x="1" y="5226"/>
                    <a:pt x="1" y="8614"/>
                  </a:cubicBezTo>
                  <a:cubicBezTo>
                    <a:pt x="1" y="15138"/>
                    <a:pt x="5321" y="20458"/>
                    <a:pt x="11845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14"/>
          <p:cNvGrpSpPr/>
          <p:nvPr/>
        </p:nvGrpSpPr>
        <p:grpSpPr>
          <a:xfrm>
            <a:off x="8056664" y="3637093"/>
            <a:ext cx="630131" cy="630130"/>
            <a:chOff x="6323089" y="3637093"/>
            <a:chExt cx="630131" cy="630130"/>
          </a:xfrm>
        </p:grpSpPr>
        <p:sp>
          <p:nvSpPr>
            <p:cNvPr id="189" name="Google Shape;189;p14"/>
            <p:cNvSpPr/>
            <p:nvPr/>
          </p:nvSpPr>
          <p:spPr>
            <a:xfrm>
              <a:off x="6368635" y="3682639"/>
              <a:ext cx="539039" cy="539012"/>
            </a:xfrm>
            <a:custGeom>
              <a:avLst/>
              <a:gdLst/>
              <a:ahLst/>
              <a:cxnLst/>
              <a:rect l="l" t="t" r="r" b="b"/>
              <a:pathLst>
                <a:path w="20238" h="20237" extrusionOk="0">
                  <a:moveTo>
                    <a:pt x="10135" y="1"/>
                  </a:moveTo>
                  <a:cubicBezTo>
                    <a:pt x="4530" y="1"/>
                    <a:pt x="1" y="4529"/>
                    <a:pt x="1" y="10103"/>
                  </a:cubicBezTo>
                  <a:cubicBezTo>
                    <a:pt x="1" y="15708"/>
                    <a:pt x="4530" y="20237"/>
                    <a:pt x="10135" y="20237"/>
                  </a:cubicBezTo>
                  <a:cubicBezTo>
                    <a:pt x="15709" y="20237"/>
                    <a:pt x="20237" y="15708"/>
                    <a:pt x="20237" y="10103"/>
                  </a:cubicBezTo>
                  <a:cubicBezTo>
                    <a:pt x="20237" y="4529"/>
                    <a:pt x="15709" y="1"/>
                    <a:pt x="101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6533133" y="3637093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12383" y="20110"/>
                  </a:moveTo>
                  <a:cubicBezTo>
                    <a:pt x="14473" y="17988"/>
                    <a:pt x="15772" y="15043"/>
                    <a:pt x="15772" y="11813"/>
                  </a:cubicBezTo>
                  <a:cubicBezTo>
                    <a:pt x="15772" y="5289"/>
                    <a:pt x="10483" y="0"/>
                    <a:pt x="3959" y="0"/>
                  </a:cubicBezTo>
                  <a:cubicBezTo>
                    <a:pt x="2566" y="0"/>
                    <a:pt x="1235" y="254"/>
                    <a:pt x="0" y="666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6323089" y="3722298"/>
              <a:ext cx="315518" cy="544925"/>
            </a:xfrm>
            <a:custGeom>
              <a:avLst/>
              <a:gdLst/>
              <a:ahLst/>
              <a:cxnLst/>
              <a:rect l="l" t="t" r="r" b="b"/>
              <a:pathLst>
                <a:path w="11846" h="20459" fill="none" extrusionOk="0">
                  <a:moveTo>
                    <a:pt x="3738" y="0"/>
                  </a:moveTo>
                  <a:cubicBezTo>
                    <a:pt x="1458" y="2154"/>
                    <a:pt x="1" y="5225"/>
                    <a:pt x="1" y="8614"/>
                  </a:cubicBezTo>
                  <a:cubicBezTo>
                    <a:pt x="1" y="15138"/>
                    <a:pt x="5321" y="20458"/>
                    <a:pt x="11845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Google Shape;196;p14"/>
          <p:cNvGrpSpPr/>
          <p:nvPr/>
        </p:nvGrpSpPr>
        <p:grpSpPr>
          <a:xfrm>
            <a:off x="8056664" y="2499219"/>
            <a:ext cx="630131" cy="630104"/>
            <a:chOff x="6323089" y="2499219"/>
            <a:chExt cx="630131" cy="630104"/>
          </a:xfrm>
        </p:grpSpPr>
        <p:sp>
          <p:nvSpPr>
            <p:cNvPr id="197" name="Google Shape;197;p14"/>
            <p:cNvSpPr/>
            <p:nvPr/>
          </p:nvSpPr>
          <p:spPr>
            <a:xfrm>
              <a:off x="6368635" y="2544765"/>
              <a:ext cx="539039" cy="539012"/>
            </a:xfrm>
            <a:custGeom>
              <a:avLst/>
              <a:gdLst/>
              <a:ahLst/>
              <a:cxnLst/>
              <a:rect l="l" t="t" r="r" b="b"/>
              <a:pathLst>
                <a:path w="20238" h="20237" extrusionOk="0">
                  <a:moveTo>
                    <a:pt x="10135" y="0"/>
                  </a:moveTo>
                  <a:cubicBezTo>
                    <a:pt x="4530" y="0"/>
                    <a:pt x="1" y="4529"/>
                    <a:pt x="1" y="10103"/>
                  </a:cubicBezTo>
                  <a:cubicBezTo>
                    <a:pt x="1" y="15708"/>
                    <a:pt x="4530" y="20237"/>
                    <a:pt x="10135" y="20237"/>
                  </a:cubicBezTo>
                  <a:cubicBezTo>
                    <a:pt x="15709" y="20237"/>
                    <a:pt x="20237" y="15708"/>
                    <a:pt x="20237" y="10103"/>
                  </a:cubicBezTo>
                  <a:cubicBezTo>
                    <a:pt x="20237" y="4529"/>
                    <a:pt x="15709" y="0"/>
                    <a:pt x="1013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6533133" y="2499219"/>
              <a:ext cx="420087" cy="535630"/>
            </a:xfrm>
            <a:custGeom>
              <a:avLst/>
              <a:gdLst/>
              <a:ahLst/>
              <a:cxnLst/>
              <a:rect l="l" t="t" r="r" b="b"/>
              <a:pathLst>
                <a:path w="15772" h="20110" fill="none" extrusionOk="0">
                  <a:moveTo>
                    <a:pt x="12383" y="20110"/>
                  </a:moveTo>
                  <a:cubicBezTo>
                    <a:pt x="14473" y="17988"/>
                    <a:pt x="15772" y="15043"/>
                    <a:pt x="15772" y="11813"/>
                  </a:cubicBezTo>
                  <a:cubicBezTo>
                    <a:pt x="15772" y="5289"/>
                    <a:pt x="10483" y="0"/>
                    <a:pt x="3959" y="0"/>
                  </a:cubicBezTo>
                  <a:cubicBezTo>
                    <a:pt x="2566" y="0"/>
                    <a:pt x="1235" y="253"/>
                    <a:pt x="0" y="697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6323089" y="2584398"/>
              <a:ext cx="315518" cy="544925"/>
            </a:xfrm>
            <a:custGeom>
              <a:avLst/>
              <a:gdLst/>
              <a:ahLst/>
              <a:cxnLst/>
              <a:rect l="l" t="t" r="r" b="b"/>
              <a:pathLst>
                <a:path w="11846" h="20459" fill="none" extrusionOk="0">
                  <a:moveTo>
                    <a:pt x="3738" y="1"/>
                  </a:moveTo>
                  <a:cubicBezTo>
                    <a:pt x="1458" y="2154"/>
                    <a:pt x="1" y="5226"/>
                    <a:pt x="1" y="8615"/>
                  </a:cubicBezTo>
                  <a:cubicBezTo>
                    <a:pt x="1" y="15138"/>
                    <a:pt x="5321" y="20459"/>
                    <a:pt x="11845" y="20459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" name="Google Shape;202;p14"/>
          <p:cNvGrpSpPr/>
          <p:nvPr/>
        </p:nvGrpSpPr>
        <p:grpSpPr>
          <a:xfrm>
            <a:off x="425035" y="1445042"/>
            <a:ext cx="630104" cy="630131"/>
            <a:chOff x="2190776" y="1361318"/>
            <a:chExt cx="630104" cy="630131"/>
          </a:xfrm>
        </p:grpSpPr>
        <p:sp>
          <p:nvSpPr>
            <p:cNvPr id="203" name="Google Shape;203;p14"/>
            <p:cNvSpPr/>
            <p:nvPr/>
          </p:nvSpPr>
          <p:spPr>
            <a:xfrm>
              <a:off x="2200045" y="1406731"/>
              <a:ext cx="611566" cy="539305"/>
            </a:xfrm>
            <a:custGeom>
              <a:avLst/>
              <a:gdLst/>
              <a:ahLst/>
              <a:cxnLst/>
              <a:rect l="l" t="t" r="r" b="b"/>
              <a:pathLst>
                <a:path w="22961" h="20248" extrusionOk="0">
                  <a:moveTo>
                    <a:pt x="11461" y="1"/>
                  </a:moveTo>
                  <a:cubicBezTo>
                    <a:pt x="10173" y="1"/>
                    <a:pt x="8864" y="247"/>
                    <a:pt x="7601" y="766"/>
                  </a:cubicBezTo>
                  <a:cubicBezTo>
                    <a:pt x="2439" y="2919"/>
                    <a:pt x="0" y="8842"/>
                    <a:pt x="2122" y="14004"/>
                  </a:cubicBezTo>
                  <a:cubicBezTo>
                    <a:pt x="3749" y="17902"/>
                    <a:pt x="7525" y="20248"/>
                    <a:pt x="11500" y="20248"/>
                  </a:cubicBezTo>
                  <a:cubicBezTo>
                    <a:pt x="12788" y="20248"/>
                    <a:pt x="14097" y="20001"/>
                    <a:pt x="15360" y="19482"/>
                  </a:cubicBezTo>
                  <a:cubicBezTo>
                    <a:pt x="20522" y="17329"/>
                    <a:pt x="22960" y="11407"/>
                    <a:pt x="20839" y="6245"/>
                  </a:cubicBezTo>
                  <a:cubicBezTo>
                    <a:pt x="19212" y="2346"/>
                    <a:pt x="15436" y="1"/>
                    <a:pt x="1146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2190776" y="1361318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3389" y="20111"/>
                  </a:moveTo>
                  <a:cubicBezTo>
                    <a:pt x="1298" y="17989"/>
                    <a:pt x="0" y="15044"/>
                    <a:pt x="0" y="11813"/>
                  </a:cubicBezTo>
                  <a:cubicBezTo>
                    <a:pt x="0" y="5289"/>
                    <a:pt x="5289" y="1"/>
                    <a:pt x="11813" y="1"/>
                  </a:cubicBezTo>
                  <a:cubicBezTo>
                    <a:pt x="13206" y="1"/>
                    <a:pt x="14536" y="254"/>
                    <a:pt x="15771" y="69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2505388" y="1446524"/>
              <a:ext cx="315492" cy="544925"/>
            </a:xfrm>
            <a:custGeom>
              <a:avLst/>
              <a:gdLst/>
              <a:ahLst/>
              <a:cxnLst/>
              <a:rect l="l" t="t" r="r" b="b"/>
              <a:pathLst>
                <a:path w="11845" h="20459" fill="none" extrusionOk="0">
                  <a:moveTo>
                    <a:pt x="8108" y="0"/>
                  </a:moveTo>
                  <a:cubicBezTo>
                    <a:pt x="10388" y="2154"/>
                    <a:pt x="11845" y="5226"/>
                    <a:pt x="11845" y="8614"/>
                  </a:cubicBezTo>
                  <a:cubicBezTo>
                    <a:pt x="11845" y="15138"/>
                    <a:pt x="6556" y="20458"/>
                    <a:pt x="1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" name="Google Shape;210;p14"/>
          <p:cNvGrpSpPr/>
          <p:nvPr/>
        </p:nvGrpSpPr>
        <p:grpSpPr>
          <a:xfrm>
            <a:off x="457201" y="3637093"/>
            <a:ext cx="630104" cy="630130"/>
            <a:chOff x="2190776" y="3637093"/>
            <a:chExt cx="630104" cy="630130"/>
          </a:xfrm>
        </p:grpSpPr>
        <p:sp>
          <p:nvSpPr>
            <p:cNvPr id="211" name="Google Shape;211;p14"/>
            <p:cNvSpPr/>
            <p:nvPr/>
          </p:nvSpPr>
          <p:spPr>
            <a:xfrm>
              <a:off x="2236321" y="3682639"/>
              <a:ext cx="539012" cy="539012"/>
            </a:xfrm>
            <a:custGeom>
              <a:avLst/>
              <a:gdLst/>
              <a:ahLst/>
              <a:cxnLst/>
              <a:rect l="l" t="t" r="r" b="b"/>
              <a:pathLst>
                <a:path w="20237" h="20237" extrusionOk="0">
                  <a:moveTo>
                    <a:pt x="10103" y="1"/>
                  </a:moveTo>
                  <a:cubicBezTo>
                    <a:pt x="4529" y="1"/>
                    <a:pt x="0" y="4529"/>
                    <a:pt x="0" y="10103"/>
                  </a:cubicBezTo>
                  <a:cubicBezTo>
                    <a:pt x="0" y="15708"/>
                    <a:pt x="4529" y="20237"/>
                    <a:pt x="10103" y="20237"/>
                  </a:cubicBezTo>
                  <a:cubicBezTo>
                    <a:pt x="15708" y="20237"/>
                    <a:pt x="20237" y="15708"/>
                    <a:pt x="20237" y="10103"/>
                  </a:cubicBezTo>
                  <a:cubicBezTo>
                    <a:pt x="20237" y="4529"/>
                    <a:pt x="15708" y="1"/>
                    <a:pt x="101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2190776" y="3637093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3389" y="20110"/>
                  </a:moveTo>
                  <a:cubicBezTo>
                    <a:pt x="1298" y="17988"/>
                    <a:pt x="0" y="15043"/>
                    <a:pt x="0" y="11813"/>
                  </a:cubicBezTo>
                  <a:cubicBezTo>
                    <a:pt x="0" y="5289"/>
                    <a:pt x="5289" y="0"/>
                    <a:pt x="11813" y="0"/>
                  </a:cubicBezTo>
                  <a:cubicBezTo>
                    <a:pt x="13206" y="0"/>
                    <a:pt x="14536" y="254"/>
                    <a:pt x="15771" y="666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2505388" y="3722298"/>
              <a:ext cx="315492" cy="544925"/>
            </a:xfrm>
            <a:custGeom>
              <a:avLst/>
              <a:gdLst/>
              <a:ahLst/>
              <a:cxnLst/>
              <a:rect l="l" t="t" r="r" b="b"/>
              <a:pathLst>
                <a:path w="11845" h="20459" fill="none" extrusionOk="0">
                  <a:moveTo>
                    <a:pt x="8108" y="0"/>
                  </a:moveTo>
                  <a:cubicBezTo>
                    <a:pt x="10388" y="2154"/>
                    <a:pt x="11845" y="5225"/>
                    <a:pt x="11845" y="8614"/>
                  </a:cubicBezTo>
                  <a:cubicBezTo>
                    <a:pt x="11845" y="15138"/>
                    <a:pt x="6556" y="20458"/>
                    <a:pt x="1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14"/>
          <p:cNvGrpSpPr/>
          <p:nvPr/>
        </p:nvGrpSpPr>
        <p:grpSpPr>
          <a:xfrm>
            <a:off x="457201" y="2499219"/>
            <a:ext cx="630104" cy="630104"/>
            <a:chOff x="2190776" y="2499219"/>
            <a:chExt cx="630104" cy="630104"/>
          </a:xfrm>
        </p:grpSpPr>
        <p:sp>
          <p:nvSpPr>
            <p:cNvPr id="216" name="Google Shape;216;p14"/>
            <p:cNvSpPr/>
            <p:nvPr/>
          </p:nvSpPr>
          <p:spPr>
            <a:xfrm>
              <a:off x="2236321" y="2544765"/>
              <a:ext cx="539012" cy="539012"/>
            </a:xfrm>
            <a:custGeom>
              <a:avLst/>
              <a:gdLst/>
              <a:ahLst/>
              <a:cxnLst/>
              <a:rect l="l" t="t" r="r" b="b"/>
              <a:pathLst>
                <a:path w="20237" h="20237" extrusionOk="0">
                  <a:moveTo>
                    <a:pt x="10103" y="0"/>
                  </a:moveTo>
                  <a:cubicBezTo>
                    <a:pt x="4529" y="0"/>
                    <a:pt x="0" y="4529"/>
                    <a:pt x="0" y="10103"/>
                  </a:cubicBezTo>
                  <a:cubicBezTo>
                    <a:pt x="0" y="15708"/>
                    <a:pt x="4529" y="20237"/>
                    <a:pt x="10103" y="20237"/>
                  </a:cubicBezTo>
                  <a:cubicBezTo>
                    <a:pt x="15708" y="20237"/>
                    <a:pt x="20237" y="15708"/>
                    <a:pt x="20237" y="10103"/>
                  </a:cubicBezTo>
                  <a:cubicBezTo>
                    <a:pt x="20237" y="4529"/>
                    <a:pt x="15708" y="0"/>
                    <a:pt x="10103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2190776" y="2499219"/>
              <a:ext cx="420087" cy="535630"/>
            </a:xfrm>
            <a:custGeom>
              <a:avLst/>
              <a:gdLst/>
              <a:ahLst/>
              <a:cxnLst/>
              <a:rect l="l" t="t" r="r" b="b"/>
              <a:pathLst>
                <a:path w="15772" h="20110" fill="none" extrusionOk="0">
                  <a:moveTo>
                    <a:pt x="3389" y="20110"/>
                  </a:moveTo>
                  <a:cubicBezTo>
                    <a:pt x="1298" y="17988"/>
                    <a:pt x="0" y="15043"/>
                    <a:pt x="0" y="11813"/>
                  </a:cubicBezTo>
                  <a:cubicBezTo>
                    <a:pt x="0" y="5289"/>
                    <a:pt x="5289" y="0"/>
                    <a:pt x="11813" y="0"/>
                  </a:cubicBezTo>
                  <a:cubicBezTo>
                    <a:pt x="13206" y="0"/>
                    <a:pt x="14536" y="253"/>
                    <a:pt x="15771" y="697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2505388" y="2584398"/>
              <a:ext cx="315492" cy="544925"/>
            </a:xfrm>
            <a:custGeom>
              <a:avLst/>
              <a:gdLst/>
              <a:ahLst/>
              <a:cxnLst/>
              <a:rect l="l" t="t" r="r" b="b"/>
              <a:pathLst>
                <a:path w="11845" h="20459" fill="none" extrusionOk="0">
                  <a:moveTo>
                    <a:pt x="8108" y="1"/>
                  </a:moveTo>
                  <a:cubicBezTo>
                    <a:pt x="10388" y="2154"/>
                    <a:pt x="11845" y="5226"/>
                    <a:pt x="11845" y="8615"/>
                  </a:cubicBezTo>
                  <a:cubicBezTo>
                    <a:pt x="11845" y="15138"/>
                    <a:pt x="6556" y="20459"/>
                    <a:pt x="1" y="20459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221;p14"/>
          <p:cNvGrpSpPr/>
          <p:nvPr/>
        </p:nvGrpSpPr>
        <p:grpSpPr>
          <a:xfrm>
            <a:off x="2820853" y="1403508"/>
            <a:ext cx="3502263" cy="2951424"/>
            <a:chOff x="2820853" y="1403508"/>
            <a:chExt cx="3502263" cy="2951424"/>
          </a:xfrm>
        </p:grpSpPr>
        <p:sp>
          <p:nvSpPr>
            <p:cNvPr id="222" name="Google Shape;222;p14"/>
            <p:cNvSpPr/>
            <p:nvPr/>
          </p:nvSpPr>
          <p:spPr>
            <a:xfrm>
              <a:off x="2942335" y="1403508"/>
              <a:ext cx="3260177" cy="2951424"/>
            </a:xfrm>
            <a:custGeom>
              <a:avLst/>
              <a:gdLst/>
              <a:ahLst/>
              <a:cxnLst/>
              <a:rect l="l" t="t" r="r" b="b"/>
              <a:pathLst>
                <a:path w="122402" h="110810" fill="none" extrusionOk="0">
                  <a:moveTo>
                    <a:pt x="25335" y="0"/>
                  </a:moveTo>
                  <a:cubicBezTo>
                    <a:pt x="10008" y="11148"/>
                    <a:pt x="0" y="29199"/>
                    <a:pt x="0" y="49594"/>
                  </a:cubicBezTo>
                  <a:cubicBezTo>
                    <a:pt x="0" y="83416"/>
                    <a:pt x="27394" y="110810"/>
                    <a:pt x="61185" y="110810"/>
                  </a:cubicBezTo>
                  <a:cubicBezTo>
                    <a:pt x="95007" y="110810"/>
                    <a:pt x="122401" y="83416"/>
                    <a:pt x="122401" y="49594"/>
                  </a:cubicBezTo>
                  <a:cubicBezTo>
                    <a:pt x="122401" y="29199"/>
                    <a:pt x="112394" y="11116"/>
                    <a:pt x="97034" y="0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2820853" y="1675958"/>
              <a:ext cx="504440" cy="27"/>
            </a:xfrm>
            <a:custGeom>
              <a:avLst/>
              <a:gdLst/>
              <a:ahLst/>
              <a:cxnLst/>
              <a:rect l="l" t="t" r="r" b="b"/>
              <a:pathLst>
                <a:path w="18939" h="1" fill="none" extrusionOk="0">
                  <a:moveTo>
                    <a:pt x="1" y="0"/>
                  </a:moveTo>
                  <a:lnTo>
                    <a:pt x="18939" y="0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2820853" y="3985452"/>
              <a:ext cx="716162" cy="27"/>
            </a:xfrm>
            <a:custGeom>
              <a:avLst/>
              <a:gdLst/>
              <a:ahLst/>
              <a:cxnLst/>
              <a:rect l="l" t="t" r="r" b="b"/>
              <a:pathLst>
                <a:path w="26888" h="1" fill="none" extrusionOk="0">
                  <a:moveTo>
                    <a:pt x="1" y="1"/>
                  </a:moveTo>
                  <a:lnTo>
                    <a:pt x="26888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2820853" y="2828161"/>
              <a:ext cx="127395" cy="27"/>
            </a:xfrm>
            <a:custGeom>
              <a:avLst/>
              <a:gdLst/>
              <a:ahLst/>
              <a:cxnLst/>
              <a:rect l="l" t="t" r="r" b="b"/>
              <a:pathLst>
                <a:path w="4783" h="1" fill="none" extrusionOk="0">
                  <a:moveTo>
                    <a:pt x="1" y="1"/>
                  </a:moveTo>
                  <a:lnTo>
                    <a:pt x="4783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5818676" y="1675958"/>
              <a:ext cx="504440" cy="27"/>
            </a:xfrm>
            <a:custGeom>
              <a:avLst/>
              <a:gdLst/>
              <a:ahLst/>
              <a:cxnLst/>
              <a:rect l="l" t="t" r="r" b="b"/>
              <a:pathLst>
                <a:path w="18939" h="1" fill="none" extrusionOk="0">
                  <a:moveTo>
                    <a:pt x="18939" y="0"/>
                  </a:moveTo>
                  <a:lnTo>
                    <a:pt x="1" y="0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5606954" y="3985452"/>
              <a:ext cx="716162" cy="27"/>
            </a:xfrm>
            <a:custGeom>
              <a:avLst/>
              <a:gdLst/>
              <a:ahLst/>
              <a:cxnLst/>
              <a:rect l="l" t="t" r="r" b="b"/>
              <a:pathLst>
                <a:path w="26888" h="1" fill="none" extrusionOk="0">
                  <a:moveTo>
                    <a:pt x="26888" y="1"/>
                  </a:moveTo>
                  <a:lnTo>
                    <a:pt x="1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6195721" y="2828161"/>
              <a:ext cx="127395" cy="27"/>
            </a:xfrm>
            <a:custGeom>
              <a:avLst/>
              <a:gdLst/>
              <a:ahLst/>
              <a:cxnLst/>
              <a:rect l="l" t="t" r="r" b="b"/>
              <a:pathLst>
                <a:path w="4783" h="1" fill="none" extrusionOk="0">
                  <a:moveTo>
                    <a:pt x="4783" y="1"/>
                  </a:moveTo>
                  <a:lnTo>
                    <a:pt x="1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3623872" y="1880914"/>
              <a:ext cx="1896226" cy="1175030"/>
            </a:xfrm>
            <a:custGeom>
              <a:avLst/>
              <a:gdLst/>
              <a:ahLst/>
              <a:cxnLst/>
              <a:rect l="l" t="t" r="r" b="b"/>
              <a:pathLst>
                <a:path w="71193" h="44116" extrusionOk="0">
                  <a:moveTo>
                    <a:pt x="3421" y="1"/>
                  </a:moveTo>
                  <a:cubicBezTo>
                    <a:pt x="1553" y="1"/>
                    <a:pt x="1" y="1521"/>
                    <a:pt x="1" y="3421"/>
                  </a:cubicBezTo>
                  <a:lnTo>
                    <a:pt x="1" y="40695"/>
                  </a:lnTo>
                  <a:cubicBezTo>
                    <a:pt x="1" y="42595"/>
                    <a:pt x="1553" y="44116"/>
                    <a:pt x="3421" y="44116"/>
                  </a:cubicBezTo>
                  <a:lnTo>
                    <a:pt x="67773" y="44116"/>
                  </a:lnTo>
                  <a:cubicBezTo>
                    <a:pt x="69641" y="44116"/>
                    <a:pt x="71193" y="42595"/>
                    <a:pt x="71193" y="40695"/>
                  </a:cubicBezTo>
                  <a:lnTo>
                    <a:pt x="71193" y="3421"/>
                  </a:lnTo>
                  <a:cubicBezTo>
                    <a:pt x="71193" y="1521"/>
                    <a:pt x="69641" y="1"/>
                    <a:pt x="6777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3331180" y="3017962"/>
              <a:ext cx="2481610" cy="455512"/>
            </a:xfrm>
            <a:custGeom>
              <a:avLst/>
              <a:gdLst/>
              <a:ahLst/>
              <a:cxnLst/>
              <a:rect l="l" t="t" r="r" b="b"/>
              <a:pathLst>
                <a:path w="93171" h="17102" extrusionOk="0">
                  <a:moveTo>
                    <a:pt x="14410" y="0"/>
                  </a:moveTo>
                  <a:cubicBezTo>
                    <a:pt x="12542" y="0"/>
                    <a:pt x="10610" y="634"/>
                    <a:pt x="10103" y="1394"/>
                  </a:cubicBezTo>
                  <a:lnTo>
                    <a:pt x="507" y="15740"/>
                  </a:lnTo>
                  <a:cubicBezTo>
                    <a:pt x="1" y="16468"/>
                    <a:pt x="1616" y="17102"/>
                    <a:pt x="4118" y="17102"/>
                  </a:cubicBezTo>
                  <a:lnTo>
                    <a:pt x="89086" y="17102"/>
                  </a:lnTo>
                  <a:cubicBezTo>
                    <a:pt x="91556" y="17102"/>
                    <a:pt x="93171" y="16468"/>
                    <a:pt x="92664" y="15740"/>
                  </a:cubicBezTo>
                  <a:lnTo>
                    <a:pt x="83069" y="1394"/>
                  </a:lnTo>
                  <a:cubicBezTo>
                    <a:pt x="82594" y="634"/>
                    <a:pt x="80630" y="0"/>
                    <a:pt x="78762" y="0"/>
                  </a:cubicBezTo>
                  <a:close/>
                </a:path>
              </a:pathLst>
            </a:custGeom>
            <a:solidFill>
              <a:srgbClr val="FFFFFF"/>
            </a:solidFill>
            <a:ln w="237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3338771" y="3444761"/>
              <a:ext cx="2467280" cy="81849"/>
            </a:xfrm>
            <a:custGeom>
              <a:avLst/>
              <a:gdLst/>
              <a:ahLst/>
              <a:cxnLst/>
              <a:rect l="l" t="t" r="r" b="b"/>
              <a:pathLst>
                <a:path w="92633" h="3073" extrusionOk="0">
                  <a:moveTo>
                    <a:pt x="127" y="1"/>
                  </a:moveTo>
                  <a:lnTo>
                    <a:pt x="127" y="1"/>
                  </a:lnTo>
                  <a:cubicBezTo>
                    <a:pt x="1" y="1869"/>
                    <a:pt x="3358" y="3073"/>
                    <a:pt x="5543" y="3073"/>
                  </a:cubicBezTo>
                  <a:lnTo>
                    <a:pt x="87091" y="3073"/>
                  </a:lnTo>
                  <a:cubicBezTo>
                    <a:pt x="89276" y="3073"/>
                    <a:pt x="92633" y="1869"/>
                    <a:pt x="92474" y="1"/>
                  </a:cubicBezTo>
                  <a:lnTo>
                    <a:pt x="92474" y="1"/>
                  </a:lnTo>
                  <a:cubicBezTo>
                    <a:pt x="92443" y="603"/>
                    <a:pt x="90954" y="1078"/>
                    <a:pt x="88801" y="1078"/>
                  </a:cubicBezTo>
                  <a:lnTo>
                    <a:pt x="3833" y="1078"/>
                  </a:lnTo>
                  <a:cubicBezTo>
                    <a:pt x="1679" y="1078"/>
                    <a:pt x="191" y="603"/>
                    <a:pt x="1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3747032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1046" y="1"/>
                  </a:moveTo>
                  <a:cubicBezTo>
                    <a:pt x="697" y="1"/>
                    <a:pt x="380" y="96"/>
                    <a:pt x="317" y="223"/>
                  </a:cubicBezTo>
                  <a:cubicBezTo>
                    <a:pt x="222" y="381"/>
                    <a:pt x="190" y="476"/>
                    <a:pt x="95" y="634"/>
                  </a:cubicBezTo>
                  <a:cubicBezTo>
                    <a:pt x="0" y="761"/>
                    <a:pt x="222" y="856"/>
                    <a:pt x="571" y="856"/>
                  </a:cubicBezTo>
                  <a:lnTo>
                    <a:pt x="2946" y="856"/>
                  </a:lnTo>
                  <a:cubicBezTo>
                    <a:pt x="3262" y="856"/>
                    <a:pt x="3579" y="761"/>
                    <a:pt x="3642" y="634"/>
                  </a:cubicBezTo>
                  <a:cubicBezTo>
                    <a:pt x="3737" y="476"/>
                    <a:pt x="3769" y="381"/>
                    <a:pt x="3864" y="223"/>
                  </a:cubicBezTo>
                  <a:cubicBezTo>
                    <a:pt x="3927" y="96"/>
                    <a:pt x="3706" y="1"/>
                    <a:pt x="338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3858366" y="3062656"/>
              <a:ext cx="102944" cy="22800"/>
            </a:xfrm>
            <a:custGeom>
              <a:avLst/>
              <a:gdLst/>
              <a:ahLst/>
              <a:cxnLst/>
              <a:rect l="l" t="t" r="r" b="b"/>
              <a:pathLst>
                <a:path w="3865" h="856" extrusionOk="0">
                  <a:moveTo>
                    <a:pt x="951" y="1"/>
                  </a:moveTo>
                  <a:cubicBezTo>
                    <a:pt x="634" y="1"/>
                    <a:pt x="317" y="96"/>
                    <a:pt x="286" y="223"/>
                  </a:cubicBezTo>
                  <a:cubicBezTo>
                    <a:pt x="191" y="381"/>
                    <a:pt x="127" y="476"/>
                    <a:pt x="64" y="634"/>
                  </a:cubicBezTo>
                  <a:cubicBezTo>
                    <a:pt x="1" y="761"/>
                    <a:pt x="222" y="856"/>
                    <a:pt x="539" y="856"/>
                  </a:cubicBezTo>
                  <a:lnTo>
                    <a:pt x="2946" y="856"/>
                  </a:lnTo>
                  <a:cubicBezTo>
                    <a:pt x="3263" y="856"/>
                    <a:pt x="3579" y="761"/>
                    <a:pt x="3611" y="634"/>
                  </a:cubicBezTo>
                  <a:cubicBezTo>
                    <a:pt x="3706" y="476"/>
                    <a:pt x="3738" y="381"/>
                    <a:pt x="3801" y="223"/>
                  </a:cubicBezTo>
                  <a:cubicBezTo>
                    <a:pt x="3864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3968875" y="3062656"/>
              <a:ext cx="102092" cy="22800"/>
            </a:xfrm>
            <a:custGeom>
              <a:avLst/>
              <a:gdLst/>
              <a:ahLst/>
              <a:cxnLst/>
              <a:rect l="l" t="t" r="r" b="b"/>
              <a:pathLst>
                <a:path w="3833" h="856" extrusionOk="0">
                  <a:moveTo>
                    <a:pt x="919" y="1"/>
                  </a:moveTo>
                  <a:cubicBezTo>
                    <a:pt x="602" y="1"/>
                    <a:pt x="285" y="96"/>
                    <a:pt x="254" y="223"/>
                  </a:cubicBezTo>
                  <a:cubicBezTo>
                    <a:pt x="190" y="381"/>
                    <a:pt x="127" y="476"/>
                    <a:pt x="64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42" y="634"/>
                  </a:cubicBezTo>
                  <a:cubicBezTo>
                    <a:pt x="3706" y="476"/>
                    <a:pt x="3737" y="381"/>
                    <a:pt x="3769" y="223"/>
                  </a:cubicBezTo>
                  <a:cubicBezTo>
                    <a:pt x="3832" y="96"/>
                    <a:pt x="3611" y="1"/>
                    <a:pt x="326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4080209" y="3062656"/>
              <a:ext cx="100414" cy="22800"/>
            </a:xfrm>
            <a:custGeom>
              <a:avLst/>
              <a:gdLst/>
              <a:ahLst/>
              <a:cxnLst/>
              <a:rect l="l" t="t" r="r" b="b"/>
              <a:pathLst>
                <a:path w="3770" h="856" extrusionOk="0">
                  <a:moveTo>
                    <a:pt x="856" y="1"/>
                  </a:moveTo>
                  <a:cubicBezTo>
                    <a:pt x="539" y="1"/>
                    <a:pt x="222" y="96"/>
                    <a:pt x="191" y="223"/>
                  </a:cubicBezTo>
                  <a:cubicBezTo>
                    <a:pt x="127" y="381"/>
                    <a:pt x="96" y="476"/>
                    <a:pt x="64" y="634"/>
                  </a:cubicBezTo>
                  <a:cubicBezTo>
                    <a:pt x="1" y="761"/>
                    <a:pt x="254" y="856"/>
                    <a:pt x="571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11" y="634"/>
                  </a:cubicBezTo>
                  <a:cubicBezTo>
                    <a:pt x="3674" y="476"/>
                    <a:pt x="3674" y="381"/>
                    <a:pt x="3738" y="223"/>
                  </a:cubicBezTo>
                  <a:cubicBezTo>
                    <a:pt x="3769" y="96"/>
                    <a:pt x="3516" y="1"/>
                    <a:pt x="319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4191570" y="3062656"/>
              <a:ext cx="98709" cy="22800"/>
            </a:xfrm>
            <a:custGeom>
              <a:avLst/>
              <a:gdLst/>
              <a:ahLst/>
              <a:cxnLst/>
              <a:rect l="l" t="t" r="r" b="b"/>
              <a:pathLst>
                <a:path w="3706" h="856" extrusionOk="0">
                  <a:moveTo>
                    <a:pt x="792" y="1"/>
                  </a:moveTo>
                  <a:cubicBezTo>
                    <a:pt x="475" y="1"/>
                    <a:pt x="158" y="96"/>
                    <a:pt x="127" y="223"/>
                  </a:cubicBezTo>
                  <a:cubicBezTo>
                    <a:pt x="95" y="381"/>
                    <a:pt x="63" y="476"/>
                    <a:pt x="32" y="634"/>
                  </a:cubicBezTo>
                  <a:cubicBezTo>
                    <a:pt x="0" y="761"/>
                    <a:pt x="222" y="856"/>
                    <a:pt x="570" y="856"/>
                  </a:cubicBezTo>
                  <a:lnTo>
                    <a:pt x="2945" y="856"/>
                  </a:lnTo>
                  <a:cubicBezTo>
                    <a:pt x="3294" y="856"/>
                    <a:pt x="3579" y="761"/>
                    <a:pt x="3610" y="634"/>
                  </a:cubicBezTo>
                  <a:cubicBezTo>
                    <a:pt x="3642" y="476"/>
                    <a:pt x="3642" y="381"/>
                    <a:pt x="3674" y="223"/>
                  </a:cubicBezTo>
                  <a:cubicBezTo>
                    <a:pt x="3705" y="96"/>
                    <a:pt x="3452" y="1"/>
                    <a:pt x="313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4302052" y="3062656"/>
              <a:ext cx="97031" cy="22800"/>
            </a:xfrm>
            <a:custGeom>
              <a:avLst/>
              <a:gdLst/>
              <a:ahLst/>
              <a:cxnLst/>
              <a:rect l="l" t="t" r="r" b="b"/>
              <a:pathLst>
                <a:path w="3643" h="856" extrusionOk="0">
                  <a:moveTo>
                    <a:pt x="729" y="1"/>
                  </a:moveTo>
                  <a:cubicBezTo>
                    <a:pt x="412" y="1"/>
                    <a:pt x="127" y="96"/>
                    <a:pt x="96" y="223"/>
                  </a:cubicBezTo>
                  <a:cubicBezTo>
                    <a:pt x="96" y="381"/>
                    <a:pt x="64" y="476"/>
                    <a:pt x="32" y="634"/>
                  </a:cubicBezTo>
                  <a:cubicBezTo>
                    <a:pt x="1" y="761"/>
                    <a:pt x="254" y="856"/>
                    <a:pt x="602" y="856"/>
                  </a:cubicBezTo>
                  <a:lnTo>
                    <a:pt x="2978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611" y="476"/>
                    <a:pt x="3611" y="381"/>
                    <a:pt x="3643" y="223"/>
                  </a:cubicBezTo>
                  <a:cubicBezTo>
                    <a:pt x="3643" y="96"/>
                    <a:pt x="3421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4413413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65" y="1"/>
                  </a:moveTo>
                  <a:cubicBezTo>
                    <a:pt x="348" y="1"/>
                    <a:pt x="63" y="96"/>
                    <a:pt x="63" y="223"/>
                  </a:cubicBezTo>
                  <a:cubicBezTo>
                    <a:pt x="32" y="381"/>
                    <a:pt x="32" y="476"/>
                    <a:pt x="0" y="634"/>
                  </a:cubicBezTo>
                  <a:cubicBezTo>
                    <a:pt x="0" y="761"/>
                    <a:pt x="253" y="856"/>
                    <a:pt x="602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579" y="476"/>
                    <a:pt x="3579" y="381"/>
                    <a:pt x="3610" y="223"/>
                  </a:cubicBezTo>
                  <a:cubicBezTo>
                    <a:pt x="3610" y="96"/>
                    <a:pt x="3357" y="1"/>
                    <a:pt x="300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4524747" y="3062656"/>
              <a:ext cx="95327" cy="22800"/>
            </a:xfrm>
            <a:custGeom>
              <a:avLst/>
              <a:gdLst/>
              <a:ahLst/>
              <a:cxnLst/>
              <a:rect l="l" t="t" r="r" b="b"/>
              <a:pathLst>
                <a:path w="3579" h="856" extrusionOk="0">
                  <a:moveTo>
                    <a:pt x="602" y="1"/>
                  </a:moveTo>
                  <a:cubicBezTo>
                    <a:pt x="285" y="1"/>
                    <a:pt x="0" y="96"/>
                    <a:pt x="0" y="223"/>
                  </a:cubicBezTo>
                  <a:cubicBezTo>
                    <a:pt x="0" y="381"/>
                    <a:pt x="0" y="476"/>
                    <a:pt x="0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47" y="634"/>
                  </a:cubicBezTo>
                  <a:cubicBezTo>
                    <a:pt x="3547" y="476"/>
                    <a:pt x="3547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4634404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02" y="1"/>
                  </a:moveTo>
                  <a:cubicBezTo>
                    <a:pt x="254" y="1"/>
                    <a:pt x="0" y="96"/>
                    <a:pt x="0" y="223"/>
                  </a:cubicBezTo>
                  <a:cubicBezTo>
                    <a:pt x="32" y="381"/>
                    <a:pt x="32" y="476"/>
                    <a:pt x="32" y="634"/>
                  </a:cubicBezTo>
                  <a:cubicBezTo>
                    <a:pt x="32" y="761"/>
                    <a:pt x="317" y="856"/>
                    <a:pt x="634" y="856"/>
                  </a:cubicBezTo>
                  <a:lnTo>
                    <a:pt x="3009" y="856"/>
                  </a:lnTo>
                  <a:cubicBezTo>
                    <a:pt x="3357" y="856"/>
                    <a:pt x="3611" y="761"/>
                    <a:pt x="3611" y="634"/>
                  </a:cubicBezTo>
                  <a:cubicBezTo>
                    <a:pt x="3579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4744060" y="3062656"/>
              <a:ext cx="97857" cy="22800"/>
            </a:xfrm>
            <a:custGeom>
              <a:avLst/>
              <a:gdLst/>
              <a:ahLst/>
              <a:cxnLst/>
              <a:rect l="l" t="t" r="r" b="b"/>
              <a:pathLst>
                <a:path w="3674" h="856" extrusionOk="0">
                  <a:moveTo>
                    <a:pt x="602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32" y="381"/>
                    <a:pt x="64" y="476"/>
                    <a:pt x="64" y="634"/>
                  </a:cubicBezTo>
                  <a:cubicBezTo>
                    <a:pt x="95" y="761"/>
                    <a:pt x="380" y="856"/>
                    <a:pt x="697" y="856"/>
                  </a:cubicBezTo>
                  <a:lnTo>
                    <a:pt x="3072" y="856"/>
                  </a:lnTo>
                  <a:cubicBezTo>
                    <a:pt x="3421" y="856"/>
                    <a:pt x="3674" y="761"/>
                    <a:pt x="3642" y="634"/>
                  </a:cubicBezTo>
                  <a:cubicBezTo>
                    <a:pt x="3611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4853716" y="3062656"/>
              <a:ext cx="99562" cy="22800"/>
            </a:xfrm>
            <a:custGeom>
              <a:avLst/>
              <a:gdLst/>
              <a:ahLst/>
              <a:cxnLst/>
              <a:rect l="l" t="t" r="r" b="b"/>
              <a:pathLst>
                <a:path w="3738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64" y="381"/>
                    <a:pt x="95" y="476"/>
                    <a:pt x="127" y="634"/>
                  </a:cubicBezTo>
                  <a:cubicBezTo>
                    <a:pt x="159" y="761"/>
                    <a:pt x="444" y="856"/>
                    <a:pt x="760" y="856"/>
                  </a:cubicBezTo>
                  <a:lnTo>
                    <a:pt x="3167" y="856"/>
                  </a:lnTo>
                  <a:cubicBezTo>
                    <a:pt x="3484" y="856"/>
                    <a:pt x="3737" y="761"/>
                    <a:pt x="3706" y="634"/>
                  </a:cubicBezTo>
                  <a:cubicBezTo>
                    <a:pt x="3642" y="476"/>
                    <a:pt x="3611" y="381"/>
                    <a:pt x="3579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4963373" y="3062656"/>
              <a:ext cx="100387" cy="22800"/>
            </a:xfrm>
            <a:custGeom>
              <a:avLst/>
              <a:gdLst/>
              <a:ahLst/>
              <a:cxnLst/>
              <a:rect l="l" t="t" r="r" b="b"/>
              <a:pathLst>
                <a:path w="3769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95" y="381"/>
                    <a:pt x="127" y="476"/>
                    <a:pt x="159" y="634"/>
                  </a:cubicBezTo>
                  <a:cubicBezTo>
                    <a:pt x="190" y="761"/>
                    <a:pt x="475" y="856"/>
                    <a:pt x="824" y="856"/>
                  </a:cubicBezTo>
                  <a:lnTo>
                    <a:pt x="3199" y="856"/>
                  </a:lnTo>
                  <a:cubicBezTo>
                    <a:pt x="3516" y="856"/>
                    <a:pt x="3769" y="761"/>
                    <a:pt x="3737" y="634"/>
                  </a:cubicBezTo>
                  <a:cubicBezTo>
                    <a:pt x="3674" y="476"/>
                    <a:pt x="3642" y="381"/>
                    <a:pt x="3579" y="223"/>
                  </a:cubicBezTo>
                  <a:cubicBezTo>
                    <a:pt x="3547" y="96"/>
                    <a:pt x="3231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5073029" y="3062656"/>
              <a:ext cx="101240" cy="22800"/>
            </a:xfrm>
            <a:custGeom>
              <a:avLst/>
              <a:gdLst/>
              <a:ahLst/>
              <a:cxnLst/>
              <a:rect l="l" t="t" r="r" b="b"/>
              <a:pathLst>
                <a:path w="3801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95" y="381"/>
                    <a:pt x="127" y="476"/>
                    <a:pt x="190" y="634"/>
                  </a:cubicBezTo>
                  <a:cubicBezTo>
                    <a:pt x="254" y="761"/>
                    <a:pt x="539" y="856"/>
                    <a:pt x="887" y="856"/>
                  </a:cubicBezTo>
                  <a:lnTo>
                    <a:pt x="3262" y="856"/>
                  </a:lnTo>
                  <a:cubicBezTo>
                    <a:pt x="3579" y="856"/>
                    <a:pt x="3801" y="761"/>
                    <a:pt x="3769" y="634"/>
                  </a:cubicBezTo>
                  <a:cubicBezTo>
                    <a:pt x="3706" y="476"/>
                    <a:pt x="3642" y="381"/>
                    <a:pt x="3579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5182685" y="3062656"/>
              <a:ext cx="102918" cy="22800"/>
            </a:xfrm>
            <a:custGeom>
              <a:avLst/>
              <a:gdLst/>
              <a:ahLst/>
              <a:cxnLst/>
              <a:rect l="l" t="t" r="r" b="b"/>
              <a:pathLst>
                <a:path w="3864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27" y="381"/>
                    <a:pt x="159" y="476"/>
                    <a:pt x="254" y="634"/>
                  </a:cubicBezTo>
                  <a:cubicBezTo>
                    <a:pt x="285" y="761"/>
                    <a:pt x="602" y="856"/>
                    <a:pt x="919" y="856"/>
                  </a:cubicBezTo>
                  <a:lnTo>
                    <a:pt x="3325" y="856"/>
                  </a:lnTo>
                  <a:cubicBezTo>
                    <a:pt x="3642" y="856"/>
                    <a:pt x="3864" y="761"/>
                    <a:pt x="3801" y="634"/>
                  </a:cubicBezTo>
                  <a:cubicBezTo>
                    <a:pt x="3737" y="476"/>
                    <a:pt x="3674" y="381"/>
                    <a:pt x="3610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5292341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539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59" y="381"/>
                    <a:pt x="190" y="476"/>
                    <a:pt x="285" y="634"/>
                  </a:cubicBezTo>
                  <a:cubicBezTo>
                    <a:pt x="349" y="761"/>
                    <a:pt x="665" y="856"/>
                    <a:pt x="982" y="856"/>
                  </a:cubicBezTo>
                  <a:lnTo>
                    <a:pt x="3389" y="856"/>
                  </a:lnTo>
                  <a:cubicBezTo>
                    <a:pt x="3705" y="856"/>
                    <a:pt x="3927" y="761"/>
                    <a:pt x="3864" y="634"/>
                  </a:cubicBezTo>
                  <a:cubicBezTo>
                    <a:pt x="3737" y="476"/>
                    <a:pt x="3705" y="381"/>
                    <a:pt x="3610" y="223"/>
                  </a:cubicBezTo>
                  <a:cubicBezTo>
                    <a:pt x="3547" y="96"/>
                    <a:pt x="3230" y="1"/>
                    <a:pt x="288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3724259" y="3091342"/>
              <a:ext cx="80997" cy="35451"/>
            </a:xfrm>
            <a:custGeom>
              <a:avLst/>
              <a:gdLst/>
              <a:ahLst/>
              <a:cxnLst/>
              <a:rect l="l" t="t" r="r" b="b"/>
              <a:pathLst>
                <a:path w="3041" h="1331" extrusionOk="0">
                  <a:moveTo>
                    <a:pt x="1299" y="1"/>
                  </a:moveTo>
                  <a:cubicBezTo>
                    <a:pt x="950" y="1"/>
                    <a:pt x="634" y="96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1806" y="1331"/>
                  </a:lnTo>
                  <a:cubicBezTo>
                    <a:pt x="2122" y="1331"/>
                    <a:pt x="2471" y="1236"/>
                    <a:pt x="2534" y="1109"/>
                  </a:cubicBezTo>
                  <a:cubicBezTo>
                    <a:pt x="2692" y="761"/>
                    <a:pt x="2787" y="571"/>
                    <a:pt x="2977" y="222"/>
                  </a:cubicBezTo>
                  <a:cubicBezTo>
                    <a:pt x="3041" y="96"/>
                    <a:pt x="2819" y="1"/>
                    <a:pt x="247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3806082" y="309134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1204" y="1"/>
                  </a:moveTo>
                  <a:cubicBezTo>
                    <a:pt x="887" y="1"/>
                    <a:pt x="570" y="96"/>
                    <a:pt x="507" y="222"/>
                  </a:cubicBezTo>
                  <a:cubicBezTo>
                    <a:pt x="317" y="571"/>
                    <a:pt x="222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009" y="1331"/>
                  </a:lnTo>
                  <a:cubicBezTo>
                    <a:pt x="3357" y="1331"/>
                    <a:pt x="3674" y="1236"/>
                    <a:pt x="3706" y="1109"/>
                  </a:cubicBezTo>
                  <a:cubicBezTo>
                    <a:pt x="3864" y="761"/>
                    <a:pt x="3959" y="571"/>
                    <a:pt x="4117" y="222"/>
                  </a:cubicBezTo>
                  <a:cubicBezTo>
                    <a:pt x="4149" y="96"/>
                    <a:pt x="3927" y="1"/>
                    <a:pt x="361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3919946" y="309134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1141" y="1"/>
                  </a:moveTo>
                  <a:cubicBezTo>
                    <a:pt x="792" y="1"/>
                    <a:pt x="476" y="96"/>
                    <a:pt x="444" y="222"/>
                  </a:cubicBezTo>
                  <a:cubicBezTo>
                    <a:pt x="286" y="571"/>
                    <a:pt x="222" y="761"/>
                    <a:pt x="64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4" y="1236"/>
                    <a:pt x="3706" y="1109"/>
                  </a:cubicBezTo>
                  <a:cubicBezTo>
                    <a:pt x="3833" y="761"/>
                    <a:pt x="3928" y="571"/>
                    <a:pt x="4054" y="222"/>
                  </a:cubicBezTo>
                  <a:cubicBezTo>
                    <a:pt x="4086" y="96"/>
                    <a:pt x="3864" y="1"/>
                    <a:pt x="351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4033811" y="3091342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1046" y="1"/>
                  </a:moveTo>
                  <a:cubicBezTo>
                    <a:pt x="729" y="1"/>
                    <a:pt x="413" y="96"/>
                    <a:pt x="381" y="222"/>
                  </a:cubicBezTo>
                  <a:cubicBezTo>
                    <a:pt x="254" y="571"/>
                    <a:pt x="191" y="761"/>
                    <a:pt x="64" y="1109"/>
                  </a:cubicBezTo>
                  <a:cubicBezTo>
                    <a:pt x="1" y="1236"/>
                    <a:pt x="254" y="1331"/>
                    <a:pt x="603" y="1331"/>
                  </a:cubicBezTo>
                  <a:lnTo>
                    <a:pt x="3041" y="1331"/>
                  </a:lnTo>
                  <a:cubicBezTo>
                    <a:pt x="3390" y="1331"/>
                    <a:pt x="3675" y="1236"/>
                    <a:pt x="3738" y="1109"/>
                  </a:cubicBezTo>
                  <a:cubicBezTo>
                    <a:pt x="3833" y="761"/>
                    <a:pt x="3865" y="571"/>
                    <a:pt x="3991" y="222"/>
                  </a:cubicBezTo>
                  <a:cubicBezTo>
                    <a:pt x="4023" y="96"/>
                    <a:pt x="3770" y="1"/>
                    <a:pt x="345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4148528" y="3091342"/>
              <a:ext cx="103797" cy="35451"/>
            </a:xfrm>
            <a:custGeom>
              <a:avLst/>
              <a:gdLst/>
              <a:ahLst/>
              <a:cxnLst/>
              <a:rect l="l" t="t" r="r" b="b"/>
              <a:pathLst>
                <a:path w="3897" h="1331" extrusionOk="0">
                  <a:moveTo>
                    <a:pt x="919" y="1"/>
                  </a:moveTo>
                  <a:cubicBezTo>
                    <a:pt x="603" y="1"/>
                    <a:pt x="318" y="96"/>
                    <a:pt x="286" y="222"/>
                  </a:cubicBezTo>
                  <a:cubicBezTo>
                    <a:pt x="159" y="571"/>
                    <a:pt x="128" y="761"/>
                    <a:pt x="33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5" y="1236"/>
                    <a:pt x="3675" y="1109"/>
                  </a:cubicBezTo>
                  <a:cubicBezTo>
                    <a:pt x="3770" y="761"/>
                    <a:pt x="3801" y="571"/>
                    <a:pt x="3865" y="222"/>
                  </a:cubicBezTo>
                  <a:cubicBezTo>
                    <a:pt x="3896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4262419" y="3091342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855" y="1"/>
                  </a:moveTo>
                  <a:cubicBezTo>
                    <a:pt x="507" y="1"/>
                    <a:pt x="222" y="96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54" y="1331"/>
                    <a:pt x="602" y="1331"/>
                  </a:cubicBezTo>
                  <a:lnTo>
                    <a:pt x="3040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37" y="761"/>
                    <a:pt x="3769" y="571"/>
                    <a:pt x="3801" y="222"/>
                  </a:cubicBezTo>
                  <a:cubicBezTo>
                    <a:pt x="3832" y="96"/>
                    <a:pt x="3579" y="1"/>
                    <a:pt x="323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4376284" y="3091342"/>
              <a:ext cx="99562" cy="35451"/>
            </a:xfrm>
            <a:custGeom>
              <a:avLst/>
              <a:gdLst/>
              <a:ahLst/>
              <a:cxnLst/>
              <a:rect l="l" t="t" r="r" b="b"/>
              <a:pathLst>
                <a:path w="3738" h="1331" extrusionOk="0">
                  <a:moveTo>
                    <a:pt x="761" y="1"/>
                  </a:moveTo>
                  <a:cubicBezTo>
                    <a:pt x="444" y="1"/>
                    <a:pt x="159" y="96"/>
                    <a:pt x="127" y="222"/>
                  </a:cubicBezTo>
                  <a:cubicBezTo>
                    <a:pt x="96" y="571"/>
                    <a:pt x="64" y="761"/>
                    <a:pt x="32" y="1109"/>
                  </a:cubicBezTo>
                  <a:cubicBezTo>
                    <a:pt x="1" y="1236"/>
                    <a:pt x="286" y="1331"/>
                    <a:pt x="602" y="1331"/>
                  </a:cubicBezTo>
                  <a:lnTo>
                    <a:pt x="3072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06" y="761"/>
                    <a:pt x="3706" y="571"/>
                    <a:pt x="3738" y="222"/>
                  </a:cubicBezTo>
                  <a:cubicBezTo>
                    <a:pt x="3738" y="96"/>
                    <a:pt x="3484" y="1"/>
                    <a:pt x="316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4490148" y="3091342"/>
              <a:ext cx="97884" cy="35451"/>
            </a:xfrm>
            <a:custGeom>
              <a:avLst/>
              <a:gdLst/>
              <a:ahLst/>
              <a:cxnLst/>
              <a:rect l="l" t="t" r="r" b="b"/>
              <a:pathLst>
                <a:path w="3675" h="1331" extrusionOk="0">
                  <a:moveTo>
                    <a:pt x="666" y="1"/>
                  </a:moveTo>
                  <a:cubicBezTo>
                    <a:pt x="349" y="1"/>
                    <a:pt x="64" y="96"/>
                    <a:pt x="64" y="222"/>
                  </a:cubicBezTo>
                  <a:cubicBezTo>
                    <a:pt x="64" y="571"/>
                    <a:pt x="33" y="761"/>
                    <a:pt x="33" y="1109"/>
                  </a:cubicBezTo>
                  <a:cubicBezTo>
                    <a:pt x="1" y="1236"/>
                    <a:pt x="286" y="1331"/>
                    <a:pt x="634" y="1331"/>
                  </a:cubicBezTo>
                  <a:lnTo>
                    <a:pt x="3073" y="1331"/>
                  </a:lnTo>
                  <a:cubicBezTo>
                    <a:pt x="3421" y="1331"/>
                    <a:pt x="3675" y="1236"/>
                    <a:pt x="3675" y="1109"/>
                  </a:cubicBezTo>
                  <a:cubicBezTo>
                    <a:pt x="3675" y="761"/>
                    <a:pt x="3675" y="571"/>
                    <a:pt x="3675" y="222"/>
                  </a:cubicBezTo>
                  <a:cubicBezTo>
                    <a:pt x="3675" y="96"/>
                    <a:pt x="3390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4604040" y="3091342"/>
              <a:ext cx="98709" cy="35451"/>
            </a:xfrm>
            <a:custGeom>
              <a:avLst/>
              <a:gdLst/>
              <a:ahLst/>
              <a:cxnLst/>
              <a:rect l="l" t="t" r="r" b="b"/>
              <a:pathLst>
                <a:path w="3706" h="1331" extrusionOk="0">
                  <a:moveTo>
                    <a:pt x="602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0" y="571"/>
                    <a:pt x="0" y="761"/>
                    <a:pt x="32" y="1109"/>
                  </a:cubicBezTo>
                  <a:cubicBezTo>
                    <a:pt x="32" y="1236"/>
                    <a:pt x="285" y="1331"/>
                    <a:pt x="634" y="1331"/>
                  </a:cubicBezTo>
                  <a:lnTo>
                    <a:pt x="3104" y="1331"/>
                  </a:lnTo>
                  <a:cubicBezTo>
                    <a:pt x="3420" y="1331"/>
                    <a:pt x="3706" y="1236"/>
                    <a:pt x="3674" y="1109"/>
                  </a:cubicBezTo>
                  <a:cubicBezTo>
                    <a:pt x="3642" y="761"/>
                    <a:pt x="3642" y="571"/>
                    <a:pt x="3611" y="222"/>
                  </a:cubicBezTo>
                  <a:cubicBezTo>
                    <a:pt x="3579" y="96"/>
                    <a:pt x="3325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4716226" y="3091342"/>
              <a:ext cx="100387" cy="35451"/>
            </a:xfrm>
            <a:custGeom>
              <a:avLst/>
              <a:gdLst/>
              <a:ahLst/>
              <a:cxnLst/>
              <a:rect l="l" t="t" r="r" b="b"/>
              <a:pathLst>
                <a:path w="3769" h="1331" extrusionOk="0">
                  <a:moveTo>
                    <a:pt x="570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32" y="571"/>
                    <a:pt x="32" y="761"/>
                    <a:pt x="95" y="1109"/>
                  </a:cubicBezTo>
                  <a:cubicBezTo>
                    <a:pt x="95" y="1236"/>
                    <a:pt x="380" y="1331"/>
                    <a:pt x="729" y="1331"/>
                  </a:cubicBezTo>
                  <a:lnTo>
                    <a:pt x="3167" y="1331"/>
                  </a:lnTo>
                  <a:cubicBezTo>
                    <a:pt x="3515" y="1331"/>
                    <a:pt x="3769" y="1236"/>
                    <a:pt x="3737" y="1109"/>
                  </a:cubicBezTo>
                  <a:cubicBezTo>
                    <a:pt x="3674" y="761"/>
                    <a:pt x="3674" y="571"/>
                    <a:pt x="3610" y="222"/>
                  </a:cubicBezTo>
                  <a:cubicBezTo>
                    <a:pt x="3579" y="96"/>
                    <a:pt x="3294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4827561" y="3091342"/>
              <a:ext cx="102944" cy="35451"/>
            </a:xfrm>
            <a:custGeom>
              <a:avLst/>
              <a:gdLst/>
              <a:ahLst/>
              <a:cxnLst/>
              <a:rect l="l" t="t" r="r" b="b"/>
              <a:pathLst>
                <a:path w="3865" h="1331" extrusionOk="0">
                  <a:moveTo>
                    <a:pt x="602" y="1"/>
                  </a:moveTo>
                  <a:cubicBezTo>
                    <a:pt x="254" y="1"/>
                    <a:pt x="1" y="96"/>
                    <a:pt x="32" y="222"/>
                  </a:cubicBezTo>
                  <a:cubicBezTo>
                    <a:pt x="96" y="571"/>
                    <a:pt x="127" y="761"/>
                    <a:pt x="191" y="1109"/>
                  </a:cubicBezTo>
                  <a:cubicBezTo>
                    <a:pt x="191" y="1236"/>
                    <a:pt x="476" y="1331"/>
                    <a:pt x="824" y="1331"/>
                  </a:cubicBezTo>
                  <a:lnTo>
                    <a:pt x="3262" y="1331"/>
                  </a:lnTo>
                  <a:cubicBezTo>
                    <a:pt x="3611" y="1331"/>
                    <a:pt x="3864" y="1236"/>
                    <a:pt x="3832" y="1109"/>
                  </a:cubicBezTo>
                  <a:cubicBezTo>
                    <a:pt x="3769" y="761"/>
                    <a:pt x="3706" y="571"/>
                    <a:pt x="3642" y="222"/>
                  </a:cubicBezTo>
                  <a:cubicBezTo>
                    <a:pt x="3611" y="96"/>
                    <a:pt x="3326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4939747" y="3091342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571" y="1"/>
                  </a:moveTo>
                  <a:cubicBezTo>
                    <a:pt x="222" y="1"/>
                    <a:pt x="1" y="96"/>
                    <a:pt x="32" y="222"/>
                  </a:cubicBezTo>
                  <a:cubicBezTo>
                    <a:pt x="96" y="571"/>
                    <a:pt x="159" y="761"/>
                    <a:pt x="222" y="1109"/>
                  </a:cubicBezTo>
                  <a:cubicBezTo>
                    <a:pt x="254" y="1236"/>
                    <a:pt x="571" y="1331"/>
                    <a:pt x="919" y="1331"/>
                  </a:cubicBezTo>
                  <a:lnTo>
                    <a:pt x="3357" y="1331"/>
                  </a:lnTo>
                  <a:cubicBezTo>
                    <a:pt x="3706" y="1331"/>
                    <a:pt x="3927" y="1236"/>
                    <a:pt x="3896" y="1109"/>
                  </a:cubicBezTo>
                  <a:cubicBezTo>
                    <a:pt x="3801" y="761"/>
                    <a:pt x="3737" y="571"/>
                    <a:pt x="3642" y="222"/>
                  </a:cubicBezTo>
                  <a:cubicBezTo>
                    <a:pt x="3579" y="96"/>
                    <a:pt x="3294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5051082" y="309134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571" y="1"/>
                  </a:moveTo>
                  <a:cubicBezTo>
                    <a:pt x="254" y="1"/>
                    <a:pt x="1" y="96"/>
                    <a:pt x="64" y="222"/>
                  </a:cubicBezTo>
                  <a:cubicBezTo>
                    <a:pt x="159" y="571"/>
                    <a:pt x="223" y="761"/>
                    <a:pt x="318" y="1109"/>
                  </a:cubicBezTo>
                  <a:cubicBezTo>
                    <a:pt x="381" y="1236"/>
                    <a:pt x="666" y="1331"/>
                    <a:pt x="1014" y="1331"/>
                  </a:cubicBezTo>
                  <a:lnTo>
                    <a:pt x="3484" y="1331"/>
                  </a:lnTo>
                  <a:cubicBezTo>
                    <a:pt x="3801" y="1331"/>
                    <a:pt x="4054" y="1236"/>
                    <a:pt x="3991" y="1109"/>
                  </a:cubicBezTo>
                  <a:cubicBezTo>
                    <a:pt x="3864" y="761"/>
                    <a:pt x="3801" y="571"/>
                    <a:pt x="3643" y="222"/>
                  </a:cubicBezTo>
                  <a:cubicBezTo>
                    <a:pt x="3611" y="96"/>
                    <a:pt x="3294" y="1"/>
                    <a:pt x="297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5163268" y="3091342"/>
              <a:ext cx="256468" cy="35451"/>
            </a:xfrm>
            <a:custGeom>
              <a:avLst/>
              <a:gdLst/>
              <a:ahLst/>
              <a:cxnLst/>
              <a:rect l="l" t="t" r="r" b="b"/>
              <a:pathLst>
                <a:path w="9629" h="1331" extrusionOk="0">
                  <a:moveTo>
                    <a:pt x="571" y="1"/>
                  </a:moveTo>
                  <a:cubicBezTo>
                    <a:pt x="223" y="1"/>
                    <a:pt x="1" y="96"/>
                    <a:pt x="32" y="222"/>
                  </a:cubicBezTo>
                  <a:cubicBezTo>
                    <a:pt x="191" y="571"/>
                    <a:pt x="254" y="761"/>
                    <a:pt x="381" y="1109"/>
                  </a:cubicBezTo>
                  <a:cubicBezTo>
                    <a:pt x="444" y="1236"/>
                    <a:pt x="761" y="1331"/>
                    <a:pt x="1109" y="1331"/>
                  </a:cubicBezTo>
                  <a:lnTo>
                    <a:pt x="9058" y="1331"/>
                  </a:lnTo>
                  <a:cubicBezTo>
                    <a:pt x="9407" y="1331"/>
                    <a:pt x="9628" y="1236"/>
                    <a:pt x="9565" y="1109"/>
                  </a:cubicBezTo>
                  <a:cubicBezTo>
                    <a:pt x="9343" y="761"/>
                    <a:pt x="9248" y="571"/>
                    <a:pt x="9058" y="222"/>
                  </a:cubicBezTo>
                  <a:cubicBezTo>
                    <a:pt x="8995" y="96"/>
                    <a:pt x="8678" y="1"/>
                    <a:pt x="833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3701486" y="3132679"/>
              <a:ext cx="148490" cy="35451"/>
            </a:xfrm>
            <a:custGeom>
              <a:avLst/>
              <a:gdLst/>
              <a:ahLst/>
              <a:cxnLst/>
              <a:rect l="l" t="t" r="r" b="b"/>
              <a:pathLst>
                <a:path w="5575" h="1331" extrusionOk="0">
                  <a:moveTo>
                    <a:pt x="1299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4371" y="1331"/>
                  </a:lnTo>
                  <a:cubicBezTo>
                    <a:pt x="4719" y="1331"/>
                    <a:pt x="5036" y="1236"/>
                    <a:pt x="5099" y="1109"/>
                  </a:cubicBezTo>
                  <a:cubicBezTo>
                    <a:pt x="5257" y="761"/>
                    <a:pt x="5352" y="571"/>
                    <a:pt x="5511" y="222"/>
                  </a:cubicBezTo>
                  <a:cubicBezTo>
                    <a:pt x="5574" y="95"/>
                    <a:pt x="5352" y="0"/>
                    <a:pt x="50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3852480" y="3132679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1172" y="0"/>
                  </a:moveTo>
                  <a:cubicBezTo>
                    <a:pt x="823" y="0"/>
                    <a:pt x="507" y="95"/>
                    <a:pt x="443" y="222"/>
                  </a:cubicBezTo>
                  <a:cubicBezTo>
                    <a:pt x="285" y="571"/>
                    <a:pt x="222" y="761"/>
                    <a:pt x="63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59" y="761"/>
                    <a:pt x="4022" y="571"/>
                    <a:pt x="4149" y="222"/>
                  </a:cubicBezTo>
                  <a:cubicBezTo>
                    <a:pt x="4212" y="95"/>
                    <a:pt x="3990" y="0"/>
                    <a:pt x="364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3969727" y="3132679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1077" y="0"/>
                  </a:moveTo>
                  <a:cubicBezTo>
                    <a:pt x="728" y="0"/>
                    <a:pt x="412" y="95"/>
                    <a:pt x="380" y="222"/>
                  </a:cubicBezTo>
                  <a:cubicBezTo>
                    <a:pt x="253" y="571"/>
                    <a:pt x="158" y="761"/>
                    <a:pt x="32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27" y="761"/>
                    <a:pt x="3959" y="571"/>
                    <a:pt x="4085" y="222"/>
                  </a:cubicBezTo>
                  <a:cubicBezTo>
                    <a:pt x="4117" y="95"/>
                    <a:pt x="3895" y="0"/>
                    <a:pt x="354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408697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982" y="0"/>
                  </a:moveTo>
                  <a:cubicBezTo>
                    <a:pt x="633" y="0"/>
                    <a:pt x="348" y="95"/>
                    <a:pt x="285" y="222"/>
                  </a:cubicBezTo>
                  <a:cubicBezTo>
                    <a:pt x="190" y="571"/>
                    <a:pt x="127" y="761"/>
                    <a:pt x="32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864" y="761"/>
                    <a:pt x="3927" y="571"/>
                    <a:pt x="4022" y="222"/>
                  </a:cubicBezTo>
                  <a:cubicBezTo>
                    <a:pt x="4022" y="95"/>
                    <a:pt x="3800" y="0"/>
                    <a:pt x="345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4204222" y="3132679"/>
              <a:ext cx="105448" cy="35451"/>
            </a:xfrm>
            <a:custGeom>
              <a:avLst/>
              <a:gdLst/>
              <a:ahLst/>
              <a:cxnLst/>
              <a:rect l="l" t="t" r="r" b="b"/>
              <a:pathLst>
                <a:path w="3959" h="1331" extrusionOk="0">
                  <a:moveTo>
                    <a:pt x="887" y="0"/>
                  </a:moveTo>
                  <a:cubicBezTo>
                    <a:pt x="538" y="0"/>
                    <a:pt x="253" y="95"/>
                    <a:pt x="222" y="222"/>
                  </a:cubicBezTo>
                  <a:cubicBezTo>
                    <a:pt x="127" y="571"/>
                    <a:pt x="95" y="761"/>
                    <a:pt x="0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769" y="1109"/>
                  </a:cubicBezTo>
                  <a:cubicBezTo>
                    <a:pt x="3832" y="761"/>
                    <a:pt x="3864" y="571"/>
                    <a:pt x="3927" y="222"/>
                  </a:cubicBezTo>
                  <a:cubicBezTo>
                    <a:pt x="3959" y="95"/>
                    <a:pt x="3705" y="0"/>
                    <a:pt x="335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4320617" y="3132679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824" y="0"/>
                  </a:moveTo>
                  <a:cubicBezTo>
                    <a:pt x="475" y="0"/>
                    <a:pt x="190" y="95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801" y="1236"/>
                    <a:pt x="3801" y="1109"/>
                  </a:cubicBezTo>
                  <a:cubicBezTo>
                    <a:pt x="3832" y="761"/>
                    <a:pt x="3832" y="571"/>
                    <a:pt x="3896" y="222"/>
                  </a:cubicBezTo>
                  <a:cubicBezTo>
                    <a:pt x="3896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4437864" y="313267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729" y="0"/>
                  </a:moveTo>
                  <a:cubicBezTo>
                    <a:pt x="380" y="0"/>
                    <a:pt x="95" y="95"/>
                    <a:pt x="95" y="222"/>
                  </a:cubicBezTo>
                  <a:cubicBezTo>
                    <a:pt x="64" y="571"/>
                    <a:pt x="64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769" y="1236"/>
                    <a:pt x="3769" y="1109"/>
                  </a:cubicBezTo>
                  <a:cubicBezTo>
                    <a:pt x="3801" y="761"/>
                    <a:pt x="3801" y="571"/>
                    <a:pt x="3801" y="222"/>
                  </a:cubicBezTo>
                  <a:cubicBezTo>
                    <a:pt x="3801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4555111" y="3132679"/>
              <a:ext cx="100414" cy="35451"/>
            </a:xfrm>
            <a:custGeom>
              <a:avLst/>
              <a:gdLst/>
              <a:ahLst/>
              <a:cxnLst/>
              <a:rect l="l" t="t" r="r" b="b"/>
              <a:pathLst>
                <a:path w="3770" h="1331" extrusionOk="0">
                  <a:moveTo>
                    <a:pt x="634" y="0"/>
                  </a:moveTo>
                  <a:cubicBezTo>
                    <a:pt x="285" y="0"/>
                    <a:pt x="32" y="95"/>
                    <a:pt x="32" y="222"/>
                  </a:cubicBezTo>
                  <a:cubicBezTo>
                    <a:pt x="0" y="571"/>
                    <a:pt x="0" y="761"/>
                    <a:pt x="0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67" y="1331"/>
                  </a:lnTo>
                  <a:cubicBezTo>
                    <a:pt x="3516" y="1331"/>
                    <a:pt x="3769" y="1236"/>
                    <a:pt x="3769" y="1109"/>
                  </a:cubicBezTo>
                  <a:cubicBezTo>
                    <a:pt x="3737" y="761"/>
                    <a:pt x="3737" y="571"/>
                    <a:pt x="3737" y="222"/>
                  </a:cubicBezTo>
                  <a:cubicBezTo>
                    <a:pt x="3706" y="95"/>
                    <a:pt x="3452" y="0"/>
                    <a:pt x="31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4670681" y="3132679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602" y="0"/>
                  </a:moveTo>
                  <a:cubicBezTo>
                    <a:pt x="253" y="0"/>
                    <a:pt x="0" y="95"/>
                    <a:pt x="0" y="222"/>
                  </a:cubicBezTo>
                  <a:cubicBezTo>
                    <a:pt x="32" y="571"/>
                    <a:pt x="32" y="761"/>
                    <a:pt x="63" y="1109"/>
                  </a:cubicBezTo>
                  <a:cubicBezTo>
                    <a:pt x="63" y="1236"/>
                    <a:pt x="348" y="1331"/>
                    <a:pt x="697" y="1331"/>
                  </a:cubicBezTo>
                  <a:lnTo>
                    <a:pt x="3230" y="1331"/>
                  </a:lnTo>
                  <a:cubicBezTo>
                    <a:pt x="3579" y="1331"/>
                    <a:pt x="3832" y="1236"/>
                    <a:pt x="3832" y="1109"/>
                  </a:cubicBezTo>
                  <a:cubicBezTo>
                    <a:pt x="3769" y="761"/>
                    <a:pt x="3769" y="571"/>
                    <a:pt x="3705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4785397" y="3132679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63" y="571"/>
                    <a:pt x="95" y="761"/>
                    <a:pt x="127" y="1109"/>
                  </a:cubicBezTo>
                  <a:cubicBezTo>
                    <a:pt x="158" y="1236"/>
                    <a:pt x="443" y="1331"/>
                    <a:pt x="792" y="1331"/>
                  </a:cubicBezTo>
                  <a:lnTo>
                    <a:pt x="3325" y="1331"/>
                  </a:lnTo>
                  <a:cubicBezTo>
                    <a:pt x="3674" y="1331"/>
                    <a:pt x="3927" y="1236"/>
                    <a:pt x="3895" y="1109"/>
                  </a:cubicBezTo>
                  <a:cubicBezTo>
                    <a:pt x="3832" y="761"/>
                    <a:pt x="3800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490011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95" y="571"/>
                    <a:pt x="158" y="761"/>
                    <a:pt x="222" y="1109"/>
                  </a:cubicBezTo>
                  <a:cubicBezTo>
                    <a:pt x="253" y="1236"/>
                    <a:pt x="538" y="1331"/>
                    <a:pt x="887" y="1331"/>
                  </a:cubicBezTo>
                  <a:lnTo>
                    <a:pt x="3420" y="1331"/>
                  </a:lnTo>
                  <a:cubicBezTo>
                    <a:pt x="3769" y="1331"/>
                    <a:pt x="4022" y="1236"/>
                    <a:pt x="3990" y="1109"/>
                  </a:cubicBezTo>
                  <a:cubicBezTo>
                    <a:pt x="3895" y="761"/>
                    <a:pt x="3832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5015657" y="3132679"/>
              <a:ext cx="108857" cy="35451"/>
            </a:xfrm>
            <a:custGeom>
              <a:avLst/>
              <a:gdLst/>
              <a:ahLst/>
              <a:cxnLst/>
              <a:rect l="l" t="t" r="r" b="b"/>
              <a:pathLst>
                <a:path w="4087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27" y="571"/>
                    <a:pt x="159" y="761"/>
                    <a:pt x="286" y="1109"/>
                  </a:cubicBezTo>
                  <a:cubicBezTo>
                    <a:pt x="317" y="1236"/>
                    <a:pt x="634" y="1331"/>
                    <a:pt x="982" y="1331"/>
                  </a:cubicBezTo>
                  <a:lnTo>
                    <a:pt x="3484" y="1331"/>
                  </a:lnTo>
                  <a:cubicBezTo>
                    <a:pt x="3833" y="1331"/>
                    <a:pt x="4086" y="1236"/>
                    <a:pt x="4054" y="1109"/>
                  </a:cubicBezTo>
                  <a:cubicBezTo>
                    <a:pt x="3928" y="761"/>
                    <a:pt x="3864" y="571"/>
                    <a:pt x="3738" y="222"/>
                  </a:cubicBezTo>
                  <a:cubicBezTo>
                    <a:pt x="3674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5130374" y="3132679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59" y="571"/>
                    <a:pt x="222" y="761"/>
                    <a:pt x="349" y="1109"/>
                  </a:cubicBezTo>
                  <a:cubicBezTo>
                    <a:pt x="412" y="1236"/>
                    <a:pt x="729" y="1331"/>
                    <a:pt x="1077" y="1331"/>
                  </a:cubicBezTo>
                  <a:lnTo>
                    <a:pt x="3579" y="1331"/>
                  </a:lnTo>
                  <a:cubicBezTo>
                    <a:pt x="3928" y="1331"/>
                    <a:pt x="4181" y="1236"/>
                    <a:pt x="4118" y="1109"/>
                  </a:cubicBezTo>
                  <a:cubicBezTo>
                    <a:pt x="3959" y="761"/>
                    <a:pt x="3896" y="571"/>
                    <a:pt x="3738" y="222"/>
                  </a:cubicBezTo>
                  <a:cubicBezTo>
                    <a:pt x="3706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5245091" y="3132679"/>
              <a:ext cx="197419" cy="35451"/>
            </a:xfrm>
            <a:custGeom>
              <a:avLst/>
              <a:gdLst/>
              <a:ahLst/>
              <a:cxnLst/>
              <a:rect l="l" t="t" r="r" b="b"/>
              <a:pathLst>
                <a:path w="7412" h="1331" extrusionOk="0">
                  <a:moveTo>
                    <a:pt x="571" y="0"/>
                  </a:moveTo>
                  <a:cubicBezTo>
                    <a:pt x="222" y="0"/>
                    <a:pt x="1" y="95"/>
                    <a:pt x="64" y="222"/>
                  </a:cubicBezTo>
                  <a:cubicBezTo>
                    <a:pt x="222" y="571"/>
                    <a:pt x="286" y="761"/>
                    <a:pt x="444" y="1109"/>
                  </a:cubicBezTo>
                  <a:cubicBezTo>
                    <a:pt x="507" y="1236"/>
                    <a:pt x="824" y="1331"/>
                    <a:pt x="1172" y="1331"/>
                  </a:cubicBezTo>
                  <a:lnTo>
                    <a:pt x="6841" y="1331"/>
                  </a:lnTo>
                  <a:cubicBezTo>
                    <a:pt x="7190" y="1331"/>
                    <a:pt x="7411" y="1236"/>
                    <a:pt x="7348" y="1109"/>
                  </a:cubicBezTo>
                  <a:cubicBezTo>
                    <a:pt x="7126" y="761"/>
                    <a:pt x="7031" y="571"/>
                    <a:pt x="6841" y="222"/>
                  </a:cubicBezTo>
                  <a:cubicBezTo>
                    <a:pt x="6778" y="95"/>
                    <a:pt x="6461" y="0"/>
                    <a:pt x="6113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3678713" y="3174017"/>
              <a:ext cx="185593" cy="35451"/>
            </a:xfrm>
            <a:custGeom>
              <a:avLst/>
              <a:gdLst/>
              <a:ahLst/>
              <a:cxnLst/>
              <a:rect l="l" t="t" r="r" b="b"/>
              <a:pathLst>
                <a:path w="6968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54" y="729"/>
                    <a:pt x="64" y="1109"/>
                  </a:cubicBezTo>
                  <a:cubicBezTo>
                    <a:pt x="0" y="1204"/>
                    <a:pt x="254" y="1330"/>
                    <a:pt x="602" y="1330"/>
                  </a:cubicBezTo>
                  <a:lnTo>
                    <a:pt x="5764" y="1330"/>
                  </a:lnTo>
                  <a:cubicBezTo>
                    <a:pt x="6112" y="1330"/>
                    <a:pt x="6461" y="1204"/>
                    <a:pt x="6524" y="1109"/>
                  </a:cubicBezTo>
                  <a:cubicBezTo>
                    <a:pt x="6682" y="729"/>
                    <a:pt x="6746" y="570"/>
                    <a:pt x="6904" y="222"/>
                  </a:cubicBezTo>
                  <a:cubicBezTo>
                    <a:pt x="6967" y="95"/>
                    <a:pt x="6714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3867662" y="3174017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72" y="0"/>
                  </a:moveTo>
                  <a:cubicBezTo>
                    <a:pt x="824" y="0"/>
                    <a:pt x="507" y="95"/>
                    <a:pt x="444" y="222"/>
                  </a:cubicBezTo>
                  <a:cubicBezTo>
                    <a:pt x="285" y="570"/>
                    <a:pt x="222" y="729"/>
                    <a:pt x="63" y="1109"/>
                  </a:cubicBezTo>
                  <a:cubicBezTo>
                    <a:pt x="0" y="1204"/>
                    <a:pt x="253" y="1330"/>
                    <a:pt x="602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927" y="1109"/>
                  </a:cubicBezTo>
                  <a:cubicBezTo>
                    <a:pt x="4054" y="729"/>
                    <a:pt x="4117" y="570"/>
                    <a:pt x="4244" y="222"/>
                  </a:cubicBezTo>
                  <a:cubicBezTo>
                    <a:pt x="4307" y="95"/>
                    <a:pt x="4054" y="0"/>
                    <a:pt x="370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3988265" y="3174017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1078" y="0"/>
                  </a:moveTo>
                  <a:cubicBezTo>
                    <a:pt x="729" y="0"/>
                    <a:pt x="413" y="95"/>
                    <a:pt x="349" y="222"/>
                  </a:cubicBezTo>
                  <a:cubicBezTo>
                    <a:pt x="222" y="570"/>
                    <a:pt x="159" y="729"/>
                    <a:pt x="32" y="1109"/>
                  </a:cubicBezTo>
                  <a:cubicBezTo>
                    <a:pt x="1" y="1204"/>
                    <a:pt x="254" y="1330"/>
                    <a:pt x="603" y="1330"/>
                  </a:cubicBezTo>
                  <a:lnTo>
                    <a:pt x="3168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54" y="570"/>
                    <a:pt x="4149" y="222"/>
                  </a:cubicBezTo>
                  <a:cubicBezTo>
                    <a:pt x="4181" y="95"/>
                    <a:pt x="3928" y="0"/>
                    <a:pt x="357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4108043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983" y="0"/>
                  </a:moveTo>
                  <a:cubicBezTo>
                    <a:pt x="634" y="0"/>
                    <a:pt x="318" y="95"/>
                    <a:pt x="286" y="222"/>
                  </a:cubicBezTo>
                  <a:cubicBezTo>
                    <a:pt x="191" y="570"/>
                    <a:pt x="128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23" y="570"/>
                    <a:pt x="4086" y="222"/>
                  </a:cubicBezTo>
                  <a:cubicBezTo>
                    <a:pt x="4118" y="95"/>
                    <a:pt x="3864" y="0"/>
                    <a:pt x="351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4228673" y="3174017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887" y="0"/>
                  </a:moveTo>
                  <a:cubicBezTo>
                    <a:pt x="539" y="0"/>
                    <a:pt x="254" y="95"/>
                    <a:pt x="222" y="222"/>
                  </a:cubicBezTo>
                  <a:cubicBezTo>
                    <a:pt x="127" y="570"/>
                    <a:pt x="96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896" y="1109"/>
                  </a:cubicBezTo>
                  <a:cubicBezTo>
                    <a:pt x="3927" y="729"/>
                    <a:pt x="3959" y="570"/>
                    <a:pt x="4022" y="222"/>
                  </a:cubicBezTo>
                  <a:cubicBezTo>
                    <a:pt x="4022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4348450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824" y="0"/>
                  </a:moveTo>
                  <a:cubicBezTo>
                    <a:pt x="476" y="0"/>
                    <a:pt x="159" y="95"/>
                    <a:pt x="159" y="222"/>
                  </a:cubicBezTo>
                  <a:cubicBezTo>
                    <a:pt x="96" y="570"/>
                    <a:pt x="64" y="729"/>
                    <a:pt x="32" y="1109"/>
                  </a:cubicBezTo>
                  <a:cubicBezTo>
                    <a:pt x="1" y="1204"/>
                    <a:pt x="286" y="1330"/>
                    <a:pt x="634" y="1330"/>
                  </a:cubicBezTo>
                  <a:lnTo>
                    <a:pt x="3231" y="1330"/>
                  </a:lnTo>
                  <a:cubicBezTo>
                    <a:pt x="3579" y="1330"/>
                    <a:pt x="3864" y="1204"/>
                    <a:pt x="3896" y="1109"/>
                  </a:cubicBezTo>
                  <a:cubicBezTo>
                    <a:pt x="3927" y="729"/>
                    <a:pt x="3927" y="570"/>
                    <a:pt x="3959" y="222"/>
                  </a:cubicBezTo>
                  <a:cubicBezTo>
                    <a:pt x="3959" y="95"/>
                    <a:pt x="3674" y="0"/>
                    <a:pt x="332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4469080" y="3174017"/>
              <a:ext cx="102918" cy="35451"/>
            </a:xfrm>
            <a:custGeom>
              <a:avLst/>
              <a:gdLst/>
              <a:ahLst/>
              <a:cxnLst/>
              <a:rect l="l" t="t" r="r" b="b"/>
              <a:pathLst>
                <a:path w="3864" h="1331" extrusionOk="0">
                  <a:moveTo>
                    <a:pt x="697" y="0"/>
                  </a:moveTo>
                  <a:cubicBezTo>
                    <a:pt x="349" y="0"/>
                    <a:pt x="64" y="95"/>
                    <a:pt x="64" y="222"/>
                  </a:cubicBezTo>
                  <a:cubicBezTo>
                    <a:pt x="32" y="570"/>
                    <a:pt x="32" y="729"/>
                    <a:pt x="0" y="1109"/>
                  </a:cubicBezTo>
                  <a:cubicBezTo>
                    <a:pt x="0" y="1204"/>
                    <a:pt x="285" y="1330"/>
                    <a:pt x="634" y="1330"/>
                  </a:cubicBezTo>
                  <a:lnTo>
                    <a:pt x="3199" y="1330"/>
                  </a:lnTo>
                  <a:cubicBezTo>
                    <a:pt x="3579" y="1330"/>
                    <a:pt x="3864" y="1204"/>
                    <a:pt x="3864" y="1109"/>
                  </a:cubicBezTo>
                  <a:lnTo>
                    <a:pt x="3864" y="222"/>
                  </a:lnTo>
                  <a:cubicBezTo>
                    <a:pt x="3864" y="95"/>
                    <a:pt x="3579" y="0"/>
                    <a:pt x="323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4588858" y="3174017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634" y="0"/>
                  </a:moveTo>
                  <a:cubicBezTo>
                    <a:pt x="285" y="0"/>
                    <a:pt x="0" y="95"/>
                    <a:pt x="0" y="222"/>
                  </a:cubicBezTo>
                  <a:cubicBezTo>
                    <a:pt x="0" y="570"/>
                    <a:pt x="0" y="729"/>
                    <a:pt x="0" y="1109"/>
                  </a:cubicBezTo>
                  <a:cubicBezTo>
                    <a:pt x="0" y="1204"/>
                    <a:pt x="317" y="1330"/>
                    <a:pt x="665" y="1330"/>
                  </a:cubicBezTo>
                  <a:lnTo>
                    <a:pt x="3230" y="1330"/>
                  </a:lnTo>
                  <a:cubicBezTo>
                    <a:pt x="3610" y="1330"/>
                    <a:pt x="3895" y="1204"/>
                    <a:pt x="3864" y="1109"/>
                  </a:cubicBezTo>
                  <a:cubicBezTo>
                    <a:pt x="3832" y="729"/>
                    <a:pt x="3832" y="570"/>
                    <a:pt x="3800" y="222"/>
                  </a:cubicBezTo>
                  <a:cubicBezTo>
                    <a:pt x="3800" y="95"/>
                    <a:pt x="3515" y="0"/>
                    <a:pt x="316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4706931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86" y="0"/>
                    <a:pt x="1" y="95"/>
                    <a:pt x="1" y="222"/>
                  </a:cubicBezTo>
                  <a:cubicBezTo>
                    <a:pt x="33" y="570"/>
                    <a:pt x="64" y="729"/>
                    <a:pt x="96" y="1109"/>
                  </a:cubicBezTo>
                  <a:cubicBezTo>
                    <a:pt x="96" y="1204"/>
                    <a:pt x="381" y="1330"/>
                    <a:pt x="761" y="1330"/>
                  </a:cubicBezTo>
                  <a:lnTo>
                    <a:pt x="3326" y="1330"/>
                  </a:lnTo>
                  <a:cubicBezTo>
                    <a:pt x="3674" y="1330"/>
                    <a:pt x="3959" y="1204"/>
                    <a:pt x="3959" y="1109"/>
                  </a:cubicBezTo>
                  <a:cubicBezTo>
                    <a:pt x="3896" y="729"/>
                    <a:pt x="3864" y="570"/>
                    <a:pt x="3801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4825030" y="3174017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602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64" y="570"/>
                    <a:pt x="96" y="729"/>
                    <a:pt x="159" y="1109"/>
                  </a:cubicBezTo>
                  <a:cubicBezTo>
                    <a:pt x="191" y="1204"/>
                    <a:pt x="476" y="1330"/>
                    <a:pt x="824" y="1330"/>
                  </a:cubicBezTo>
                  <a:lnTo>
                    <a:pt x="3421" y="1330"/>
                  </a:lnTo>
                  <a:cubicBezTo>
                    <a:pt x="3769" y="1330"/>
                    <a:pt x="4054" y="1204"/>
                    <a:pt x="4023" y="1109"/>
                  </a:cubicBezTo>
                  <a:cubicBezTo>
                    <a:pt x="3927" y="729"/>
                    <a:pt x="3896" y="570"/>
                    <a:pt x="3832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4943130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59" y="729"/>
                    <a:pt x="222" y="1109"/>
                  </a:cubicBezTo>
                  <a:cubicBezTo>
                    <a:pt x="254" y="1204"/>
                    <a:pt x="570" y="1330"/>
                    <a:pt x="919" y="1330"/>
                  </a:cubicBezTo>
                  <a:lnTo>
                    <a:pt x="3515" y="1330"/>
                  </a:lnTo>
                  <a:cubicBezTo>
                    <a:pt x="3864" y="1330"/>
                    <a:pt x="4117" y="1204"/>
                    <a:pt x="4086" y="1109"/>
                  </a:cubicBezTo>
                  <a:cubicBezTo>
                    <a:pt x="3991" y="729"/>
                    <a:pt x="3927" y="570"/>
                    <a:pt x="3832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5060377" y="3174017"/>
              <a:ext cx="113039" cy="35451"/>
            </a:xfrm>
            <a:custGeom>
              <a:avLst/>
              <a:gdLst/>
              <a:ahLst/>
              <a:cxnLst/>
              <a:rect l="l" t="t" r="r" b="b"/>
              <a:pathLst>
                <a:path w="4244" h="1331" extrusionOk="0">
                  <a:moveTo>
                    <a:pt x="634" y="0"/>
                  </a:moveTo>
                  <a:cubicBezTo>
                    <a:pt x="285" y="0"/>
                    <a:pt x="0" y="95"/>
                    <a:pt x="64" y="222"/>
                  </a:cubicBezTo>
                  <a:cubicBezTo>
                    <a:pt x="159" y="570"/>
                    <a:pt x="222" y="729"/>
                    <a:pt x="317" y="1109"/>
                  </a:cubicBezTo>
                  <a:cubicBezTo>
                    <a:pt x="380" y="1204"/>
                    <a:pt x="697" y="1330"/>
                    <a:pt x="1045" y="1330"/>
                  </a:cubicBezTo>
                  <a:lnTo>
                    <a:pt x="3610" y="1330"/>
                  </a:lnTo>
                  <a:cubicBezTo>
                    <a:pt x="3991" y="1330"/>
                    <a:pt x="4244" y="1204"/>
                    <a:pt x="4181" y="1109"/>
                  </a:cubicBezTo>
                  <a:cubicBezTo>
                    <a:pt x="4054" y="729"/>
                    <a:pt x="3991" y="570"/>
                    <a:pt x="3864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5178450" y="3174017"/>
              <a:ext cx="286832" cy="35451"/>
            </a:xfrm>
            <a:custGeom>
              <a:avLst/>
              <a:gdLst/>
              <a:ahLst/>
              <a:cxnLst/>
              <a:rect l="l" t="t" r="r" b="b"/>
              <a:pathLst>
                <a:path w="10769" h="1331" extrusionOk="0">
                  <a:moveTo>
                    <a:pt x="603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191" y="570"/>
                    <a:pt x="254" y="729"/>
                    <a:pt x="413" y="1109"/>
                  </a:cubicBezTo>
                  <a:cubicBezTo>
                    <a:pt x="444" y="1204"/>
                    <a:pt x="761" y="1330"/>
                    <a:pt x="1141" y="1330"/>
                  </a:cubicBezTo>
                  <a:lnTo>
                    <a:pt x="10167" y="1330"/>
                  </a:lnTo>
                  <a:cubicBezTo>
                    <a:pt x="10515" y="1330"/>
                    <a:pt x="10768" y="1204"/>
                    <a:pt x="10705" y="1109"/>
                  </a:cubicBezTo>
                  <a:cubicBezTo>
                    <a:pt x="10483" y="729"/>
                    <a:pt x="10388" y="570"/>
                    <a:pt x="10198" y="222"/>
                  </a:cubicBezTo>
                  <a:cubicBezTo>
                    <a:pt x="10135" y="95"/>
                    <a:pt x="9787" y="0"/>
                    <a:pt x="943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3655940" y="3214502"/>
              <a:ext cx="293571" cy="35451"/>
            </a:xfrm>
            <a:custGeom>
              <a:avLst/>
              <a:gdLst/>
              <a:ahLst/>
              <a:cxnLst/>
              <a:rect l="l" t="t" r="r" b="b"/>
              <a:pathLst>
                <a:path w="11022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85" y="760"/>
                    <a:pt x="64" y="1109"/>
                  </a:cubicBezTo>
                  <a:cubicBezTo>
                    <a:pt x="0" y="1235"/>
                    <a:pt x="254" y="1330"/>
                    <a:pt x="602" y="1330"/>
                  </a:cubicBezTo>
                  <a:lnTo>
                    <a:pt x="9881" y="1330"/>
                  </a:lnTo>
                  <a:cubicBezTo>
                    <a:pt x="10261" y="1330"/>
                    <a:pt x="10578" y="1235"/>
                    <a:pt x="10641" y="1109"/>
                  </a:cubicBezTo>
                  <a:cubicBezTo>
                    <a:pt x="10768" y="760"/>
                    <a:pt x="10831" y="570"/>
                    <a:pt x="10989" y="222"/>
                  </a:cubicBezTo>
                  <a:cubicBezTo>
                    <a:pt x="11021" y="95"/>
                    <a:pt x="10768" y="0"/>
                    <a:pt x="1041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3955371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09" y="0"/>
                  </a:moveTo>
                  <a:cubicBezTo>
                    <a:pt x="729" y="0"/>
                    <a:pt x="412" y="95"/>
                    <a:pt x="381" y="222"/>
                  </a:cubicBezTo>
                  <a:cubicBezTo>
                    <a:pt x="254" y="570"/>
                    <a:pt x="159" y="760"/>
                    <a:pt x="32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263" y="1330"/>
                  </a:lnTo>
                  <a:cubicBezTo>
                    <a:pt x="3643" y="1330"/>
                    <a:pt x="3959" y="1235"/>
                    <a:pt x="3991" y="1109"/>
                  </a:cubicBezTo>
                  <a:cubicBezTo>
                    <a:pt x="4118" y="760"/>
                    <a:pt x="4181" y="570"/>
                    <a:pt x="4276" y="222"/>
                  </a:cubicBezTo>
                  <a:cubicBezTo>
                    <a:pt x="4308" y="95"/>
                    <a:pt x="4054" y="0"/>
                    <a:pt x="370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4078531" y="3214502"/>
              <a:ext cx="113066" cy="35451"/>
            </a:xfrm>
            <a:custGeom>
              <a:avLst/>
              <a:gdLst/>
              <a:ahLst/>
              <a:cxnLst/>
              <a:rect l="l" t="t" r="r" b="b"/>
              <a:pathLst>
                <a:path w="4245" h="1331" extrusionOk="0">
                  <a:moveTo>
                    <a:pt x="1014" y="0"/>
                  </a:moveTo>
                  <a:cubicBezTo>
                    <a:pt x="665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74" y="1330"/>
                    <a:pt x="3991" y="1235"/>
                    <a:pt x="4022" y="1109"/>
                  </a:cubicBezTo>
                  <a:cubicBezTo>
                    <a:pt x="4086" y="760"/>
                    <a:pt x="4117" y="570"/>
                    <a:pt x="4212" y="222"/>
                  </a:cubicBezTo>
                  <a:cubicBezTo>
                    <a:pt x="4244" y="95"/>
                    <a:pt x="3959" y="0"/>
                    <a:pt x="361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4201691" y="321450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918" y="0"/>
                  </a:moveTo>
                  <a:cubicBezTo>
                    <a:pt x="570" y="0"/>
                    <a:pt x="253" y="95"/>
                    <a:pt x="222" y="222"/>
                  </a:cubicBezTo>
                  <a:cubicBezTo>
                    <a:pt x="158" y="570"/>
                    <a:pt x="127" y="760"/>
                    <a:pt x="32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90" y="1235"/>
                    <a:pt x="3990" y="1109"/>
                  </a:cubicBezTo>
                  <a:cubicBezTo>
                    <a:pt x="4054" y="760"/>
                    <a:pt x="4085" y="570"/>
                    <a:pt x="4149" y="222"/>
                  </a:cubicBezTo>
                  <a:cubicBezTo>
                    <a:pt x="4149" y="95"/>
                    <a:pt x="3895" y="0"/>
                    <a:pt x="351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4325677" y="321450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824" y="0"/>
                  </a:moveTo>
                  <a:cubicBezTo>
                    <a:pt x="475" y="0"/>
                    <a:pt x="159" y="95"/>
                    <a:pt x="127" y="222"/>
                  </a:cubicBezTo>
                  <a:cubicBezTo>
                    <a:pt x="95" y="570"/>
                    <a:pt x="64" y="760"/>
                    <a:pt x="0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42" y="1330"/>
                    <a:pt x="3959" y="1235"/>
                    <a:pt x="3959" y="1109"/>
                  </a:cubicBezTo>
                  <a:cubicBezTo>
                    <a:pt x="3991" y="760"/>
                    <a:pt x="4022" y="570"/>
                    <a:pt x="4054" y="222"/>
                  </a:cubicBezTo>
                  <a:cubicBezTo>
                    <a:pt x="4054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4448838" y="3214502"/>
              <a:ext cx="106300" cy="35451"/>
            </a:xfrm>
            <a:custGeom>
              <a:avLst/>
              <a:gdLst/>
              <a:ahLst/>
              <a:cxnLst/>
              <a:rect l="l" t="t" r="r" b="b"/>
              <a:pathLst>
                <a:path w="3991" h="1331" extrusionOk="0">
                  <a:moveTo>
                    <a:pt x="729" y="0"/>
                  </a:moveTo>
                  <a:cubicBezTo>
                    <a:pt x="380" y="0"/>
                    <a:pt x="95" y="95"/>
                    <a:pt x="63" y="222"/>
                  </a:cubicBezTo>
                  <a:cubicBezTo>
                    <a:pt x="32" y="570"/>
                    <a:pt x="32" y="760"/>
                    <a:pt x="0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59" y="760"/>
                    <a:pt x="3959" y="570"/>
                    <a:pt x="3990" y="222"/>
                  </a:cubicBezTo>
                  <a:cubicBezTo>
                    <a:pt x="3990" y="95"/>
                    <a:pt x="3674" y="0"/>
                    <a:pt x="332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4571971" y="3214502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66" y="0"/>
                  </a:moveTo>
                  <a:cubicBezTo>
                    <a:pt x="286" y="0"/>
                    <a:pt x="1" y="95"/>
                    <a:pt x="1" y="222"/>
                  </a:cubicBezTo>
                  <a:lnTo>
                    <a:pt x="1" y="1109"/>
                  </a:lnTo>
                  <a:cubicBezTo>
                    <a:pt x="1" y="1235"/>
                    <a:pt x="286" y="1330"/>
                    <a:pt x="666" y="1330"/>
                  </a:cubicBezTo>
                  <a:lnTo>
                    <a:pt x="3326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28" y="760"/>
                    <a:pt x="3928" y="570"/>
                    <a:pt x="3896" y="222"/>
                  </a:cubicBezTo>
                  <a:cubicBezTo>
                    <a:pt x="3896" y="95"/>
                    <a:pt x="3611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4692601" y="321450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666" y="0"/>
                  </a:moveTo>
                  <a:cubicBezTo>
                    <a:pt x="286" y="0"/>
                    <a:pt x="0" y="95"/>
                    <a:pt x="32" y="222"/>
                  </a:cubicBezTo>
                  <a:cubicBezTo>
                    <a:pt x="64" y="570"/>
                    <a:pt x="64" y="760"/>
                    <a:pt x="95" y="1109"/>
                  </a:cubicBezTo>
                  <a:cubicBezTo>
                    <a:pt x="95" y="1235"/>
                    <a:pt x="412" y="1330"/>
                    <a:pt x="761" y="1330"/>
                  </a:cubicBezTo>
                  <a:lnTo>
                    <a:pt x="3421" y="1330"/>
                  </a:lnTo>
                  <a:cubicBezTo>
                    <a:pt x="3801" y="1330"/>
                    <a:pt x="4086" y="1235"/>
                    <a:pt x="4054" y="1109"/>
                  </a:cubicBezTo>
                  <a:cubicBezTo>
                    <a:pt x="4022" y="760"/>
                    <a:pt x="3991" y="570"/>
                    <a:pt x="3927" y="222"/>
                  </a:cubicBezTo>
                  <a:cubicBezTo>
                    <a:pt x="3927" y="95"/>
                    <a:pt x="3611" y="0"/>
                    <a:pt x="326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4814057" y="3214502"/>
              <a:ext cx="110535" cy="35451"/>
            </a:xfrm>
            <a:custGeom>
              <a:avLst/>
              <a:gdLst/>
              <a:ahLst/>
              <a:cxnLst/>
              <a:rect l="l" t="t" r="r" b="b"/>
              <a:pathLst>
                <a:path w="4150" h="1331" extrusionOk="0">
                  <a:moveTo>
                    <a:pt x="634" y="0"/>
                  </a:moveTo>
                  <a:cubicBezTo>
                    <a:pt x="286" y="0"/>
                    <a:pt x="1" y="95"/>
                    <a:pt x="33" y="222"/>
                  </a:cubicBezTo>
                  <a:cubicBezTo>
                    <a:pt x="64" y="570"/>
                    <a:pt x="96" y="760"/>
                    <a:pt x="159" y="1109"/>
                  </a:cubicBezTo>
                  <a:cubicBezTo>
                    <a:pt x="159" y="1235"/>
                    <a:pt x="476" y="1330"/>
                    <a:pt x="856" y="1330"/>
                  </a:cubicBezTo>
                  <a:lnTo>
                    <a:pt x="3516" y="1330"/>
                  </a:lnTo>
                  <a:cubicBezTo>
                    <a:pt x="3864" y="1330"/>
                    <a:pt x="4149" y="1235"/>
                    <a:pt x="4118" y="1109"/>
                  </a:cubicBezTo>
                  <a:cubicBezTo>
                    <a:pt x="4054" y="760"/>
                    <a:pt x="3991" y="570"/>
                    <a:pt x="3928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4935539" y="3214502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27" y="760"/>
                    <a:pt x="222" y="1109"/>
                  </a:cubicBezTo>
                  <a:cubicBezTo>
                    <a:pt x="254" y="1235"/>
                    <a:pt x="570" y="1330"/>
                    <a:pt x="919" y="1330"/>
                  </a:cubicBezTo>
                  <a:lnTo>
                    <a:pt x="3579" y="1330"/>
                  </a:lnTo>
                  <a:cubicBezTo>
                    <a:pt x="3927" y="1330"/>
                    <a:pt x="4212" y="1235"/>
                    <a:pt x="4180" y="1109"/>
                  </a:cubicBezTo>
                  <a:cubicBezTo>
                    <a:pt x="4085" y="760"/>
                    <a:pt x="4022" y="570"/>
                    <a:pt x="3927" y="222"/>
                  </a:cubicBezTo>
                  <a:cubicBezTo>
                    <a:pt x="3895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5056142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59" y="570"/>
                    <a:pt x="191" y="760"/>
                    <a:pt x="318" y="1109"/>
                  </a:cubicBezTo>
                  <a:cubicBezTo>
                    <a:pt x="349" y="1235"/>
                    <a:pt x="666" y="1330"/>
                    <a:pt x="1046" y="1330"/>
                  </a:cubicBezTo>
                  <a:lnTo>
                    <a:pt x="3674" y="1330"/>
                  </a:lnTo>
                  <a:cubicBezTo>
                    <a:pt x="4054" y="1330"/>
                    <a:pt x="4308" y="1235"/>
                    <a:pt x="4276" y="1109"/>
                  </a:cubicBezTo>
                  <a:cubicBezTo>
                    <a:pt x="4150" y="760"/>
                    <a:pt x="4086" y="570"/>
                    <a:pt x="3959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5177624" y="3214502"/>
              <a:ext cx="310431" cy="35451"/>
            </a:xfrm>
            <a:custGeom>
              <a:avLst/>
              <a:gdLst/>
              <a:ahLst/>
              <a:cxnLst/>
              <a:rect l="l" t="t" r="r" b="b"/>
              <a:pathLst>
                <a:path w="11655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59" y="570"/>
                    <a:pt x="222" y="760"/>
                    <a:pt x="380" y="1109"/>
                  </a:cubicBezTo>
                  <a:cubicBezTo>
                    <a:pt x="412" y="1235"/>
                    <a:pt x="760" y="1330"/>
                    <a:pt x="1109" y="1330"/>
                  </a:cubicBezTo>
                  <a:lnTo>
                    <a:pt x="11053" y="1330"/>
                  </a:lnTo>
                  <a:cubicBezTo>
                    <a:pt x="11401" y="1330"/>
                    <a:pt x="11654" y="1235"/>
                    <a:pt x="11591" y="1109"/>
                  </a:cubicBezTo>
                  <a:cubicBezTo>
                    <a:pt x="11401" y="760"/>
                    <a:pt x="11306" y="570"/>
                    <a:pt x="11084" y="222"/>
                  </a:cubicBezTo>
                  <a:cubicBezTo>
                    <a:pt x="11021" y="95"/>
                    <a:pt x="10673" y="0"/>
                    <a:pt x="1032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4"/>
            <p:cNvSpPr/>
            <p:nvPr/>
          </p:nvSpPr>
          <p:spPr>
            <a:xfrm>
              <a:off x="3633167" y="3255839"/>
              <a:ext cx="123160" cy="35451"/>
            </a:xfrm>
            <a:custGeom>
              <a:avLst/>
              <a:gdLst/>
              <a:ahLst/>
              <a:cxnLst/>
              <a:rect l="l" t="t" r="r" b="b"/>
              <a:pathLst>
                <a:path w="4624" h="1331" extrusionOk="0">
                  <a:moveTo>
                    <a:pt x="1330" y="0"/>
                  </a:moveTo>
                  <a:cubicBezTo>
                    <a:pt x="982" y="0"/>
                    <a:pt x="634" y="95"/>
                    <a:pt x="539" y="222"/>
                  </a:cubicBezTo>
                  <a:cubicBezTo>
                    <a:pt x="348" y="570"/>
                    <a:pt x="253" y="760"/>
                    <a:pt x="63" y="1109"/>
                  </a:cubicBezTo>
                  <a:cubicBezTo>
                    <a:pt x="0" y="1235"/>
                    <a:pt x="253" y="1330"/>
                    <a:pt x="634" y="1330"/>
                  </a:cubicBezTo>
                  <a:lnTo>
                    <a:pt x="3325" y="1330"/>
                  </a:lnTo>
                  <a:cubicBezTo>
                    <a:pt x="3705" y="1330"/>
                    <a:pt x="4054" y="1235"/>
                    <a:pt x="4117" y="1109"/>
                  </a:cubicBezTo>
                  <a:cubicBezTo>
                    <a:pt x="4307" y="760"/>
                    <a:pt x="4402" y="570"/>
                    <a:pt x="4560" y="222"/>
                  </a:cubicBezTo>
                  <a:cubicBezTo>
                    <a:pt x="4624" y="95"/>
                    <a:pt x="4370" y="0"/>
                    <a:pt x="399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4"/>
            <p:cNvSpPr/>
            <p:nvPr/>
          </p:nvSpPr>
          <p:spPr>
            <a:xfrm>
              <a:off x="3759684" y="3255839"/>
              <a:ext cx="120657" cy="35451"/>
            </a:xfrm>
            <a:custGeom>
              <a:avLst/>
              <a:gdLst/>
              <a:ahLst/>
              <a:cxnLst/>
              <a:rect l="l" t="t" r="r" b="b"/>
              <a:pathLst>
                <a:path w="4530" h="1331" extrusionOk="0">
                  <a:moveTo>
                    <a:pt x="1236" y="0"/>
                  </a:moveTo>
                  <a:cubicBezTo>
                    <a:pt x="887" y="0"/>
                    <a:pt x="539" y="95"/>
                    <a:pt x="476" y="222"/>
                  </a:cubicBezTo>
                  <a:cubicBezTo>
                    <a:pt x="317" y="570"/>
                    <a:pt x="222" y="760"/>
                    <a:pt x="64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3357" y="1330"/>
                  </a:lnTo>
                  <a:cubicBezTo>
                    <a:pt x="3706" y="1330"/>
                    <a:pt x="4054" y="1235"/>
                    <a:pt x="4117" y="1109"/>
                  </a:cubicBezTo>
                  <a:cubicBezTo>
                    <a:pt x="4276" y="760"/>
                    <a:pt x="4339" y="570"/>
                    <a:pt x="4498" y="222"/>
                  </a:cubicBezTo>
                  <a:cubicBezTo>
                    <a:pt x="4529" y="95"/>
                    <a:pt x="4276" y="0"/>
                    <a:pt x="389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3886200" y="3255839"/>
              <a:ext cx="118126" cy="35451"/>
            </a:xfrm>
            <a:custGeom>
              <a:avLst/>
              <a:gdLst/>
              <a:ahLst/>
              <a:cxnLst/>
              <a:rect l="l" t="t" r="r" b="b"/>
              <a:pathLst>
                <a:path w="4435" h="1331" extrusionOk="0">
                  <a:moveTo>
                    <a:pt x="1141" y="0"/>
                  </a:moveTo>
                  <a:cubicBezTo>
                    <a:pt x="793" y="0"/>
                    <a:pt x="444" y="95"/>
                    <a:pt x="381" y="222"/>
                  </a:cubicBezTo>
                  <a:cubicBezTo>
                    <a:pt x="254" y="570"/>
                    <a:pt x="191" y="760"/>
                    <a:pt x="33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358" y="1330"/>
                  </a:lnTo>
                  <a:cubicBezTo>
                    <a:pt x="3706" y="1330"/>
                    <a:pt x="4054" y="1235"/>
                    <a:pt x="4086" y="1109"/>
                  </a:cubicBezTo>
                  <a:cubicBezTo>
                    <a:pt x="4213" y="760"/>
                    <a:pt x="4276" y="570"/>
                    <a:pt x="4403" y="222"/>
                  </a:cubicBezTo>
                  <a:cubicBezTo>
                    <a:pt x="4435" y="95"/>
                    <a:pt x="4181" y="0"/>
                    <a:pt x="380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4"/>
            <p:cNvSpPr/>
            <p:nvPr/>
          </p:nvSpPr>
          <p:spPr>
            <a:xfrm>
              <a:off x="4012743" y="3255839"/>
              <a:ext cx="186445" cy="35451"/>
            </a:xfrm>
            <a:custGeom>
              <a:avLst/>
              <a:gdLst/>
              <a:ahLst/>
              <a:cxnLst/>
              <a:rect l="l" t="t" r="r" b="b"/>
              <a:pathLst>
                <a:path w="7000" h="1331" extrusionOk="0">
                  <a:moveTo>
                    <a:pt x="1045" y="0"/>
                  </a:moveTo>
                  <a:cubicBezTo>
                    <a:pt x="697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6049" y="1330"/>
                  </a:lnTo>
                  <a:cubicBezTo>
                    <a:pt x="6429" y="1330"/>
                    <a:pt x="6746" y="1235"/>
                    <a:pt x="6777" y="1109"/>
                  </a:cubicBezTo>
                  <a:cubicBezTo>
                    <a:pt x="6872" y="760"/>
                    <a:pt x="6904" y="570"/>
                    <a:pt x="6999" y="222"/>
                  </a:cubicBezTo>
                  <a:cubicBezTo>
                    <a:pt x="6999" y="95"/>
                    <a:pt x="6746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4"/>
            <p:cNvSpPr/>
            <p:nvPr/>
          </p:nvSpPr>
          <p:spPr>
            <a:xfrm>
              <a:off x="4210960" y="3255839"/>
              <a:ext cx="722075" cy="35451"/>
            </a:xfrm>
            <a:custGeom>
              <a:avLst/>
              <a:gdLst/>
              <a:ahLst/>
              <a:cxnLst/>
              <a:rect l="l" t="t" r="r" b="b"/>
              <a:pathLst>
                <a:path w="27110" h="1331" extrusionOk="0">
                  <a:moveTo>
                    <a:pt x="919" y="0"/>
                  </a:moveTo>
                  <a:cubicBezTo>
                    <a:pt x="570" y="0"/>
                    <a:pt x="254" y="95"/>
                    <a:pt x="222" y="222"/>
                  </a:cubicBezTo>
                  <a:cubicBezTo>
                    <a:pt x="127" y="570"/>
                    <a:pt x="95" y="760"/>
                    <a:pt x="32" y="1109"/>
                  </a:cubicBezTo>
                  <a:cubicBezTo>
                    <a:pt x="0" y="1235"/>
                    <a:pt x="285" y="1330"/>
                    <a:pt x="666" y="1330"/>
                  </a:cubicBezTo>
                  <a:lnTo>
                    <a:pt x="26444" y="1330"/>
                  </a:lnTo>
                  <a:cubicBezTo>
                    <a:pt x="26824" y="1330"/>
                    <a:pt x="27109" y="1235"/>
                    <a:pt x="27078" y="1109"/>
                  </a:cubicBezTo>
                  <a:cubicBezTo>
                    <a:pt x="27014" y="760"/>
                    <a:pt x="26982" y="570"/>
                    <a:pt x="26887" y="222"/>
                  </a:cubicBezTo>
                  <a:cubicBezTo>
                    <a:pt x="26887" y="95"/>
                    <a:pt x="26571" y="0"/>
                    <a:pt x="26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4944808" y="3255839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96" y="570"/>
                    <a:pt x="127" y="760"/>
                    <a:pt x="222" y="1109"/>
                  </a:cubicBezTo>
                  <a:cubicBezTo>
                    <a:pt x="254" y="1235"/>
                    <a:pt x="571" y="1330"/>
                    <a:pt x="951" y="1330"/>
                  </a:cubicBezTo>
                  <a:lnTo>
                    <a:pt x="3642" y="1330"/>
                  </a:lnTo>
                  <a:cubicBezTo>
                    <a:pt x="4023" y="1330"/>
                    <a:pt x="4308" y="1235"/>
                    <a:pt x="4276" y="1109"/>
                  </a:cubicBezTo>
                  <a:cubicBezTo>
                    <a:pt x="4181" y="760"/>
                    <a:pt x="4118" y="570"/>
                    <a:pt x="4023" y="222"/>
                  </a:cubicBezTo>
                  <a:cubicBezTo>
                    <a:pt x="3991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5068794" y="3255839"/>
              <a:ext cx="117274" cy="35451"/>
            </a:xfrm>
            <a:custGeom>
              <a:avLst/>
              <a:gdLst/>
              <a:ahLst/>
              <a:cxnLst/>
              <a:rect l="l" t="t" r="r" b="b"/>
              <a:pathLst>
                <a:path w="4403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28" y="570"/>
                    <a:pt x="191" y="760"/>
                    <a:pt x="286" y="1109"/>
                  </a:cubicBezTo>
                  <a:cubicBezTo>
                    <a:pt x="318" y="1235"/>
                    <a:pt x="666" y="1330"/>
                    <a:pt x="1046" y="1330"/>
                  </a:cubicBezTo>
                  <a:lnTo>
                    <a:pt x="3770" y="1330"/>
                  </a:lnTo>
                  <a:cubicBezTo>
                    <a:pt x="4118" y="1330"/>
                    <a:pt x="4403" y="1235"/>
                    <a:pt x="4340" y="1109"/>
                  </a:cubicBezTo>
                  <a:cubicBezTo>
                    <a:pt x="4213" y="760"/>
                    <a:pt x="4150" y="570"/>
                    <a:pt x="4023" y="222"/>
                  </a:cubicBezTo>
                  <a:cubicBezTo>
                    <a:pt x="3991" y="95"/>
                    <a:pt x="3643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5192806" y="325583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634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90" y="570"/>
                    <a:pt x="254" y="760"/>
                    <a:pt x="380" y="1109"/>
                  </a:cubicBezTo>
                  <a:cubicBezTo>
                    <a:pt x="412" y="1235"/>
                    <a:pt x="760" y="1330"/>
                    <a:pt x="1140" y="1330"/>
                  </a:cubicBezTo>
                  <a:lnTo>
                    <a:pt x="3167" y="1330"/>
                  </a:lnTo>
                  <a:cubicBezTo>
                    <a:pt x="3547" y="1330"/>
                    <a:pt x="3801" y="1235"/>
                    <a:pt x="3769" y="1109"/>
                  </a:cubicBezTo>
                  <a:cubicBezTo>
                    <a:pt x="3611" y="760"/>
                    <a:pt x="3547" y="570"/>
                    <a:pt x="3389" y="222"/>
                  </a:cubicBezTo>
                  <a:cubicBezTo>
                    <a:pt x="3325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5405354" y="3255839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254" y="570"/>
                    <a:pt x="349" y="760"/>
                    <a:pt x="508" y="1109"/>
                  </a:cubicBezTo>
                  <a:cubicBezTo>
                    <a:pt x="571" y="1235"/>
                    <a:pt x="919" y="1330"/>
                    <a:pt x="1299" y="1330"/>
                  </a:cubicBezTo>
                  <a:lnTo>
                    <a:pt x="3326" y="1330"/>
                  </a:lnTo>
                  <a:cubicBezTo>
                    <a:pt x="3706" y="1330"/>
                    <a:pt x="3959" y="1235"/>
                    <a:pt x="3896" y="1109"/>
                  </a:cubicBezTo>
                  <a:cubicBezTo>
                    <a:pt x="3706" y="760"/>
                    <a:pt x="3611" y="570"/>
                    <a:pt x="3421" y="222"/>
                  </a:cubicBezTo>
                  <a:cubicBezTo>
                    <a:pt x="3326" y="95"/>
                    <a:pt x="2978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5299080" y="3255839"/>
              <a:ext cx="93649" cy="15209"/>
            </a:xfrm>
            <a:custGeom>
              <a:avLst/>
              <a:gdLst/>
              <a:ahLst/>
              <a:cxnLst/>
              <a:rect l="l" t="t" r="r" b="b"/>
              <a:pathLst>
                <a:path w="3516" h="57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64" y="253"/>
                    <a:pt x="96" y="285"/>
                    <a:pt x="96" y="348"/>
                  </a:cubicBezTo>
                  <a:cubicBezTo>
                    <a:pt x="159" y="443"/>
                    <a:pt x="507" y="570"/>
                    <a:pt x="887" y="570"/>
                  </a:cubicBezTo>
                  <a:lnTo>
                    <a:pt x="2882" y="570"/>
                  </a:lnTo>
                  <a:cubicBezTo>
                    <a:pt x="3262" y="570"/>
                    <a:pt x="3516" y="443"/>
                    <a:pt x="3452" y="348"/>
                  </a:cubicBezTo>
                  <a:cubicBezTo>
                    <a:pt x="3421" y="285"/>
                    <a:pt x="3421" y="253"/>
                    <a:pt x="3389" y="222"/>
                  </a:cubicBezTo>
                  <a:cubicBezTo>
                    <a:pt x="3326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5308349" y="3276082"/>
              <a:ext cx="94501" cy="15209"/>
            </a:xfrm>
            <a:custGeom>
              <a:avLst/>
              <a:gdLst/>
              <a:ahLst/>
              <a:cxnLst/>
              <a:rect l="l" t="t" r="r" b="b"/>
              <a:pathLst>
                <a:path w="3548" h="571" extrusionOk="0">
                  <a:moveTo>
                    <a:pt x="634" y="0"/>
                  </a:moveTo>
                  <a:cubicBezTo>
                    <a:pt x="254" y="0"/>
                    <a:pt x="1" y="127"/>
                    <a:pt x="33" y="222"/>
                  </a:cubicBezTo>
                  <a:cubicBezTo>
                    <a:pt x="64" y="285"/>
                    <a:pt x="64" y="285"/>
                    <a:pt x="96" y="349"/>
                  </a:cubicBezTo>
                  <a:cubicBezTo>
                    <a:pt x="159" y="475"/>
                    <a:pt x="508" y="570"/>
                    <a:pt x="856" y="570"/>
                  </a:cubicBezTo>
                  <a:lnTo>
                    <a:pt x="2914" y="570"/>
                  </a:lnTo>
                  <a:cubicBezTo>
                    <a:pt x="3294" y="570"/>
                    <a:pt x="3548" y="475"/>
                    <a:pt x="3485" y="349"/>
                  </a:cubicBezTo>
                  <a:cubicBezTo>
                    <a:pt x="3453" y="285"/>
                    <a:pt x="3453" y="285"/>
                    <a:pt x="3421" y="222"/>
                  </a:cubicBezTo>
                  <a:cubicBezTo>
                    <a:pt x="3358" y="127"/>
                    <a:pt x="3009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4178066" y="3308976"/>
              <a:ext cx="787863" cy="134986"/>
            </a:xfrm>
            <a:custGeom>
              <a:avLst/>
              <a:gdLst/>
              <a:ahLst/>
              <a:cxnLst/>
              <a:rect l="l" t="t" r="r" b="b"/>
              <a:pathLst>
                <a:path w="29580" h="5068" extrusionOk="0">
                  <a:moveTo>
                    <a:pt x="1425" y="0"/>
                  </a:moveTo>
                  <a:cubicBezTo>
                    <a:pt x="1235" y="0"/>
                    <a:pt x="1045" y="32"/>
                    <a:pt x="1045" y="95"/>
                  </a:cubicBezTo>
                  <a:cubicBezTo>
                    <a:pt x="634" y="2059"/>
                    <a:pt x="412" y="3009"/>
                    <a:pt x="0" y="4941"/>
                  </a:cubicBezTo>
                  <a:cubicBezTo>
                    <a:pt x="0" y="5004"/>
                    <a:pt x="159" y="5067"/>
                    <a:pt x="349" y="5067"/>
                  </a:cubicBezTo>
                  <a:lnTo>
                    <a:pt x="29231" y="5067"/>
                  </a:lnTo>
                  <a:cubicBezTo>
                    <a:pt x="29421" y="5067"/>
                    <a:pt x="29579" y="5004"/>
                    <a:pt x="29579" y="4941"/>
                  </a:cubicBezTo>
                  <a:cubicBezTo>
                    <a:pt x="29168" y="3009"/>
                    <a:pt x="28946" y="2059"/>
                    <a:pt x="28534" y="95"/>
                  </a:cubicBezTo>
                  <a:cubicBezTo>
                    <a:pt x="28534" y="32"/>
                    <a:pt x="28376" y="0"/>
                    <a:pt x="281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3669418" y="1926460"/>
              <a:ext cx="1805134" cy="1008028"/>
            </a:xfrm>
            <a:custGeom>
              <a:avLst/>
              <a:gdLst/>
              <a:ahLst/>
              <a:cxnLst/>
              <a:rect l="l" t="t" r="r" b="b"/>
              <a:pathLst>
                <a:path w="67773" h="37846" extrusionOk="0">
                  <a:moveTo>
                    <a:pt x="1711" y="1"/>
                  </a:moveTo>
                  <a:cubicBezTo>
                    <a:pt x="793" y="1"/>
                    <a:pt x="1" y="761"/>
                    <a:pt x="1" y="1711"/>
                  </a:cubicBezTo>
                  <a:lnTo>
                    <a:pt x="1" y="36167"/>
                  </a:lnTo>
                  <a:cubicBezTo>
                    <a:pt x="1" y="37085"/>
                    <a:pt x="793" y="37845"/>
                    <a:pt x="1711" y="37845"/>
                  </a:cubicBezTo>
                  <a:lnTo>
                    <a:pt x="66063" y="37845"/>
                  </a:lnTo>
                  <a:cubicBezTo>
                    <a:pt x="66981" y="37845"/>
                    <a:pt x="67773" y="37085"/>
                    <a:pt x="67773" y="36167"/>
                  </a:cubicBezTo>
                  <a:lnTo>
                    <a:pt x="67773" y="1711"/>
                  </a:lnTo>
                  <a:cubicBezTo>
                    <a:pt x="67773" y="761"/>
                    <a:pt x="67013" y="1"/>
                    <a:pt x="660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36;p13">
            <a:extLst>
              <a:ext uri="{FF2B5EF4-FFF2-40B4-BE49-F238E27FC236}">
                <a16:creationId xmlns:a16="http://schemas.microsoft.com/office/drawing/2014/main" id="{C7828B11-2B51-BAF3-0173-35189375DC73}"/>
              </a:ext>
            </a:extLst>
          </p:cNvPr>
          <p:cNvSpPr/>
          <p:nvPr/>
        </p:nvSpPr>
        <p:spPr>
          <a:xfrm>
            <a:off x="4867105" y="2006056"/>
            <a:ext cx="212480" cy="30079"/>
          </a:xfrm>
          <a:custGeom>
            <a:avLst/>
            <a:gdLst/>
            <a:ahLst/>
            <a:cxnLst/>
            <a:rect l="l" t="t" r="r" b="b"/>
            <a:pathLst>
              <a:path w="6937" h="982" extrusionOk="0">
                <a:moveTo>
                  <a:pt x="507" y="0"/>
                </a:moveTo>
                <a:cubicBezTo>
                  <a:pt x="222" y="0"/>
                  <a:pt x="1" y="222"/>
                  <a:pt x="1" y="507"/>
                </a:cubicBezTo>
                <a:cubicBezTo>
                  <a:pt x="1" y="760"/>
                  <a:pt x="222" y="982"/>
                  <a:pt x="507" y="982"/>
                </a:cubicBezTo>
                <a:lnTo>
                  <a:pt x="6430" y="982"/>
                </a:lnTo>
                <a:cubicBezTo>
                  <a:pt x="6715" y="982"/>
                  <a:pt x="6936" y="760"/>
                  <a:pt x="6936" y="507"/>
                </a:cubicBezTo>
                <a:cubicBezTo>
                  <a:pt x="6936" y="222"/>
                  <a:pt x="6715" y="0"/>
                  <a:pt x="6430" y="0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37;p13">
            <a:extLst>
              <a:ext uri="{FF2B5EF4-FFF2-40B4-BE49-F238E27FC236}">
                <a16:creationId xmlns:a16="http://schemas.microsoft.com/office/drawing/2014/main" id="{450CB570-05A5-93F2-6E45-A43CFA571812}"/>
              </a:ext>
            </a:extLst>
          </p:cNvPr>
          <p:cNvSpPr/>
          <p:nvPr/>
        </p:nvSpPr>
        <p:spPr>
          <a:xfrm>
            <a:off x="5146481" y="2006056"/>
            <a:ext cx="99946" cy="30079"/>
          </a:xfrm>
          <a:custGeom>
            <a:avLst/>
            <a:gdLst/>
            <a:ahLst/>
            <a:cxnLst/>
            <a:rect l="l" t="t" r="r" b="b"/>
            <a:pathLst>
              <a:path w="3263" h="982" extrusionOk="0">
                <a:moveTo>
                  <a:pt x="507" y="0"/>
                </a:moveTo>
                <a:cubicBezTo>
                  <a:pt x="222" y="0"/>
                  <a:pt x="0" y="222"/>
                  <a:pt x="0" y="507"/>
                </a:cubicBezTo>
                <a:cubicBezTo>
                  <a:pt x="0" y="760"/>
                  <a:pt x="222" y="982"/>
                  <a:pt x="507" y="982"/>
                </a:cubicBezTo>
                <a:lnTo>
                  <a:pt x="2756" y="982"/>
                </a:lnTo>
                <a:cubicBezTo>
                  <a:pt x="3041" y="982"/>
                  <a:pt x="3262" y="760"/>
                  <a:pt x="3262" y="507"/>
                </a:cubicBezTo>
                <a:cubicBezTo>
                  <a:pt x="3262" y="222"/>
                  <a:pt x="3041" y="0"/>
                  <a:pt x="2756" y="0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38;p13">
            <a:extLst>
              <a:ext uri="{FF2B5EF4-FFF2-40B4-BE49-F238E27FC236}">
                <a16:creationId xmlns:a16="http://schemas.microsoft.com/office/drawing/2014/main" id="{393C4557-6CC8-9981-7F0A-1FC34AD69E1C}"/>
              </a:ext>
            </a:extLst>
          </p:cNvPr>
          <p:cNvSpPr/>
          <p:nvPr/>
        </p:nvSpPr>
        <p:spPr>
          <a:xfrm>
            <a:off x="5382210" y="2006056"/>
            <a:ext cx="71797" cy="30079"/>
          </a:xfrm>
          <a:custGeom>
            <a:avLst/>
            <a:gdLst/>
            <a:ahLst/>
            <a:cxnLst/>
            <a:rect l="l" t="t" r="r" b="b"/>
            <a:pathLst>
              <a:path w="2344" h="982" extrusionOk="0">
                <a:moveTo>
                  <a:pt x="507" y="0"/>
                </a:moveTo>
                <a:cubicBezTo>
                  <a:pt x="222" y="0"/>
                  <a:pt x="0" y="222"/>
                  <a:pt x="0" y="507"/>
                </a:cubicBezTo>
                <a:cubicBezTo>
                  <a:pt x="0" y="760"/>
                  <a:pt x="222" y="982"/>
                  <a:pt x="507" y="982"/>
                </a:cubicBezTo>
                <a:lnTo>
                  <a:pt x="1837" y="982"/>
                </a:lnTo>
                <a:cubicBezTo>
                  <a:pt x="2122" y="982"/>
                  <a:pt x="2344" y="760"/>
                  <a:pt x="2344" y="507"/>
                </a:cubicBezTo>
                <a:cubicBezTo>
                  <a:pt x="2344" y="222"/>
                  <a:pt x="2122" y="0"/>
                  <a:pt x="1837" y="0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39;p13">
            <a:extLst>
              <a:ext uri="{FF2B5EF4-FFF2-40B4-BE49-F238E27FC236}">
                <a16:creationId xmlns:a16="http://schemas.microsoft.com/office/drawing/2014/main" id="{883F7D80-E4DF-1A43-A012-42AC34EAC704}"/>
              </a:ext>
            </a:extLst>
          </p:cNvPr>
          <p:cNvSpPr/>
          <p:nvPr/>
        </p:nvSpPr>
        <p:spPr>
          <a:xfrm>
            <a:off x="5169760" y="2095281"/>
            <a:ext cx="242528" cy="31089"/>
          </a:xfrm>
          <a:custGeom>
            <a:avLst/>
            <a:gdLst/>
            <a:ahLst/>
            <a:cxnLst/>
            <a:rect l="l" t="t" r="r" b="b"/>
            <a:pathLst>
              <a:path w="7918" h="1015" extrusionOk="0">
                <a:moveTo>
                  <a:pt x="507" y="1"/>
                </a:moveTo>
                <a:cubicBezTo>
                  <a:pt x="222" y="1"/>
                  <a:pt x="1" y="222"/>
                  <a:pt x="1" y="508"/>
                </a:cubicBezTo>
                <a:cubicBezTo>
                  <a:pt x="1" y="793"/>
                  <a:pt x="222" y="1014"/>
                  <a:pt x="507" y="1014"/>
                </a:cubicBezTo>
                <a:lnTo>
                  <a:pt x="7443" y="1014"/>
                </a:lnTo>
                <a:cubicBezTo>
                  <a:pt x="7696" y="1014"/>
                  <a:pt x="7918" y="793"/>
                  <a:pt x="7918" y="508"/>
                </a:cubicBezTo>
                <a:cubicBezTo>
                  <a:pt x="7918" y="222"/>
                  <a:pt x="7696" y="1"/>
                  <a:pt x="7443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40;p13">
            <a:extLst>
              <a:ext uri="{FF2B5EF4-FFF2-40B4-BE49-F238E27FC236}">
                <a16:creationId xmlns:a16="http://schemas.microsoft.com/office/drawing/2014/main" id="{FF485CC5-C3BA-08F8-8332-3ED32FD11C35}"/>
              </a:ext>
            </a:extLst>
          </p:cNvPr>
          <p:cNvSpPr/>
          <p:nvPr/>
        </p:nvSpPr>
        <p:spPr>
          <a:xfrm>
            <a:off x="3763230" y="2824735"/>
            <a:ext cx="146503" cy="30109"/>
          </a:xfrm>
          <a:custGeom>
            <a:avLst/>
            <a:gdLst/>
            <a:ahLst/>
            <a:cxnLst/>
            <a:rect l="l" t="t" r="r" b="b"/>
            <a:pathLst>
              <a:path w="4783" h="983" extrusionOk="0">
                <a:moveTo>
                  <a:pt x="507" y="1"/>
                </a:moveTo>
                <a:cubicBezTo>
                  <a:pt x="222" y="1"/>
                  <a:pt x="0" y="222"/>
                  <a:pt x="0" y="508"/>
                </a:cubicBezTo>
                <a:cubicBezTo>
                  <a:pt x="0" y="761"/>
                  <a:pt x="222" y="983"/>
                  <a:pt x="507" y="983"/>
                </a:cubicBezTo>
                <a:lnTo>
                  <a:pt x="4307" y="983"/>
                </a:lnTo>
                <a:cubicBezTo>
                  <a:pt x="4561" y="983"/>
                  <a:pt x="4782" y="761"/>
                  <a:pt x="4782" y="508"/>
                </a:cubicBezTo>
                <a:cubicBezTo>
                  <a:pt x="4782" y="222"/>
                  <a:pt x="4561" y="1"/>
                  <a:pt x="4307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41;p13">
            <a:extLst>
              <a:ext uri="{FF2B5EF4-FFF2-40B4-BE49-F238E27FC236}">
                <a16:creationId xmlns:a16="http://schemas.microsoft.com/office/drawing/2014/main" id="{23C56B6F-4F78-6D2B-1726-C1730701853C}"/>
              </a:ext>
            </a:extLst>
          </p:cNvPr>
          <p:cNvSpPr/>
          <p:nvPr/>
        </p:nvSpPr>
        <p:spPr>
          <a:xfrm>
            <a:off x="3970810" y="2824735"/>
            <a:ext cx="62118" cy="30109"/>
          </a:xfrm>
          <a:custGeom>
            <a:avLst/>
            <a:gdLst/>
            <a:ahLst/>
            <a:cxnLst/>
            <a:rect l="l" t="t" r="r" b="b"/>
            <a:pathLst>
              <a:path w="2028" h="983" extrusionOk="0">
                <a:moveTo>
                  <a:pt x="507" y="1"/>
                </a:moveTo>
                <a:cubicBezTo>
                  <a:pt x="222" y="1"/>
                  <a:pt x="1" y="222"/>
                  <a:pt x="1" y="508"/>
                </a:cubicBezTo>
                <a:cubicBezTo>
                  <a:pt x="1" y="761"/>
                  <a:pt x="222" y="983"/>
                  <a:pt x="507" y="983"/>
                </a:cubicBezTo>
                <a:lnTo>
                  <a:pt x="1521" y="983"/>
                </a:lnTo>
                <a:cubicBezTo>
                  <a:pt x="1806" y="983"/>
                  <a:pt x="2027" y="761"/>
                  <a:pt x="2027" y="508"/>
                </a:cubicBezTo>
                <a:cubicBezTo>
                  <a:pt x="2027" y="222"/>
                  <a:pt x="1806" y="1"/>
                  <a:pt x="1521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42;p13">
            <a:extLst>
              <a:ext uri="{FF2B5EF4-FFF2-40B4-BE49-F238E27FC236}">
                <a16:creationId xmlns:a16="http://schemas.microsoft.com/office/drawing/2014/main" id="{8BA038F7-C31C-808A-3CE6-2AFB3875C318}"/>
              </a:ext>
            </a:extLst>
          </p:cNvPr>
          <p:cNvSpPr/>
          <p:nvPr/>
        </p:nvSpPr>
        <p:spPr>
          <a:xfrm>
            <a:off x="4708043" y="2824735"/>
            <a:ext cx="167822" cy="30109"/>
          </a:xfrm>
          <a:custGeom>
            <a:avLst/>
            <a:gdLst/>
            <a:ahLst/>
            <a:cxnLst/>
            <a:rect l="l" t="t" r="r" b="b"/>
            <a:pathLst>
              <a:path w="5479" h="983" extrusionOk="0">
                <a:moveTo>
                  <a:pt x="475" y="1"/>
                </a:moveTo>
                <a:cubicBezTo>
                  <a:pt x="222" y="1"/>
                  <a:pt x="0" y="222"/>
                  <a:pt x="0" y="508"/>
                </a:cubicBezTo>
                <a:cubicBezTo>
                  <a:pt x="0" y="761"/>
                  <a:pt x="222" y="983"/>
                  <a:pt x="475" y="983"/>
                </a:cubicBezTo>
                <a:lnTo>
                  <a:pt x="4972" y="983"/>
                </a:lnTo>
                <a:cubicBezTo>
                  <a:pt x="5257" y="983"/>
                  <a:pt x="5479" y="761"/>
                  <a:pt x="5479" y="508"/>
                </a:cubicBezTo>
                <a:cubicBezTo>
                  <a:pt x="5479" y="222"/>
                  <a:pt x="5257" y="1"/>
                  <a:pt x="4972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44;p13">
            <a:extLst>
              <a:ext uri="{FF2B5EF4-FFF2-40B4-BE49-F238E27FC236}">
                <a16:creationId xmlns:a16="http://schemas.microsoft.com/office/drawing/2014/main" id="{0C9FC252-D4CD-CAF2-162C-6B9A9A64D49F}"/>
              </a:ext>
            </a:extLst>
          </p:cNvPr>
          <p:cNvSpPr/>
          <p:nvPr/>
        </p:nvSpPr>
        <p:spPr>
          <a:xfrm>
            <a:off x="5214388" y="2824735"/>
            <a:ext cx="90236" cy="30109"/>
          </a:xfrm>
          <a:custGeom>
            <a:avLst/>
            <a:gdLst/>
            <a:ahLst/>
            <a:cxnLst/>
            <a:rect l="l" t="t" r="r" b="b"/>
            <a:pathLst>
              <a:path w="2946" h="983" extrusionOk="0">
                <a:moveTo>
                  <a:pt x="507" y="1"/>
                </a:moveTo>
                <a:cubicBezTo>
                  <a:pt x="222" y="1"/>
                  <a:pt x="0" y="222"/>
                  <a:pt x="0" y="508"/>
                </a:cubicBezTo>
                <a:cubicBezTo>
                  <a:pt x="0" y="761"/>
                  <a:pt x="222" y="983"/>
                  <a:pt x="507" y="983"/>
                </a:cubicBezTo>
                <a:lnTo>
                  <a:pt x="2439" y="983"/>
                </a:lnTo>
                <a:cubicBezTo>
                  <a:pt x="2724" y="983"/>
                  <a:pt x="2946" y="761"/>
                  <a:pt x="2946" y="508"/>
                </a:cubicBezTo>
                <a:cubicBezTo>
                  <a:pt x="2946" y="222"/>
                  <a:pt x="2724" y="1"/>
                  <a:pt x="2439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45;p13">
            <a:extLst>
              <a:ext uri="{FF2B5EF4-FFF2-40B4-BE49-F238E27FC236}">
                <a16:creationId xmlns:a16="http://schemas.microsoft.com/office/drawing/2014/main" id="{5AD04F98-86C1-EA7D-3A67-9898E04B3FB5}"/>
              </a:ext>
            </a:extLst>
          </p:cNvPr>
          <p:cNvSpPr/>
          <p:nvPr/>
        </p:nvSpPr>
        <p:spPr>
          <a:xfrm>
            <a:off x="3764595" y="1998634"/>
            <a:ext cx="170762" cy="31089"/>
          </a:xfrm>
          <a:custGeom>
            <a:avLst/>
            <a:gdLst/>
            <a:ahLst/>
            <a:cxnLst/>
            <a:rect l="l" t="t" r="r" b="b"/>
            <a:pathLst>
              <a:path w="5575" h="1015" extrusionOk="0">
                <a:moveTo>
                  <a:pt x="507" y="1"/>
                </a:moveTo>
                <a:cubicBezTo>
                  <a:pt x="222" y="1"/>
                  <a:pt x="1" y="254"/>
                  <a:pt x="1" y="508"/>
                </a:cubicBezTo>
                <a:cubicBezTo>
                  <a:pt x="1" y="793"/>
                  <a:pt x="222" y="1014"/>
                  <a:pt x="507" y="1014"/>
                </a:cubicBezTo>
                <a:lnTo>
                  <a:pt x="5068" y="1014"/>
                </a:lnTo>
                <a:cubicBezTo>
                  <a:pt x="5321" y="1014"/>
                  <a:pt x="5575" y="793"/>
                  <a:pt x="5543" y="508"/>
                </a:cubicBezTo>
                <a:cubicBezTo>
                  <a:pt x="5543" y="223"/>
                  <a:pt x="5321" y="1"/>
                  <a:pt x="5068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46;p13">
            <a:extLst>
              <a:ext uri="{FF2B5EF4-FFF2-40B4-BE49-F238E27FC236}">
                <a16:creationId xmlns:a16="http://schemas.microsoft.com/office/drawing/2014/main" id="{61EF8A7E-341C-D930-65D4-586453E5B072}"/>
              </a:ext>
            </a:extLst>
          </p:cNvPr>
          <p:cNvSpPr/>
          <p:nvPr/>
        </p:nvSpPr>
        <p:spPr>
          <a:xfrm>
            <a:off x="3979955" y="1998634"/>
            <a:ext cx="83436" cy="31089"/>
          </a:xfrm>
          <a:custGeom>
            <a:avLst/>
            <a:gdLst/>
            <a:ahLst/>
            <a:cxnLst/>
            <a:rect l="l" t="t" r="r" b="b"/>
            <a:pathLst>
              <a:path w="2724" h="1015" extrusionOk="0">
                <a:moveTo>
                  <a:pt x="507" y="1"/>
                </a:moveTo>
                <a:cubicBezTo>
                  <a:pt x="222" y="1"/>
                  <a:pt x="0" y="254"/>
                  <a:pt x="0" y="508"/>
                </a:cubicBezTo>
                <a:cubicBezTo>
                  <a:pt x="0" y="793"/>
                  <a:pt x="222" y="1014"/>
                  <a:pt x="507" y="1014"/>
                </a:cubicBezTo>
                <a:lnTo>
                  <a:pt x="2217" y="1014"/>
                </a:lnTo>
                <a:cubicBezTo>
                  <a:pt x="2502" y="1014"/>
                  <a:pt x="2724" y="793"/>
                  <a:pt x="2724" y="508"/>
                </a:cubicBezTo>
                <a:cubicBezTo>
                  <a:pt x="2724" y="223"/>
                  <a:pt x="2502" y="1"/>
                  <a:pt x="2217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8;p13">
            <a:extLst>
              <a:ext uri="{FF2B5EF4-FFF2-40B4-BE49-F238E27FC236}">
                <a16:creationId xmlns:a16="http://schemas.microsoft.com/office/drawing/2014/main" id="{B00FDD51-8921-20FE-D2E5-6D967BC9B3D0}"/>
              </a:ext>
            </a:extLst>
          </p:cNvPr>
          <p:cNvSpPr/>
          <p:nvPr/>
        </p:nvSpPr>
        <p:spPr>
          <a:xfrm>
            <a:off x="3682472" y="2192537"/>
            <a:ext cx="1784935" cy="450221"/>
          </a:xfrm>
          <a:custGeom>
            <a:avLst/>
            <a:gdLst/>
            <a:ahLst/>
            <a:cxnLst/>
            <a:rect l="l" t="t" r="r" b="b"/>
            <a:pathLst>
              <a:path w="70844" h="13650" extrusionOk="0">
                <a:moveTo>
                  <a:pt x="23340" y="0"/>
                </a:moveTo>
                <a:cubicBezTo>
                  <a:pt x="21123" y="0"/>
                  <a:pt x="19001" y="887"/>
                  <a:pt x="17418" y="2470"/>
                </a:cubicBezTo>
                <a:lnTo>
                  <a:pt x="9374" y="10483"/>
                </a:lnTo>
                <a:cubicBezTo>
                  <a:pt x="8012" y="11876"/>
                  <a:pt x="6144" y="12668"/>
                  <a:pt x="4180" y="12668"/>
                </a:cubicBezTo>
                <a:lnTo>
                  <a:pt x="0" y="12668"/>
                </a:lnTo>
                <a:lnTo>
                  <a:pt x="0" y="13649"/>
                </a:lnTo>
                <a:lnTo>
                  <a:pt x="4180" y="13649"/>
                </a:lnTo>
                <a:cubicBezTo>
                  <a:pt x="6429" y="13649"/>
                  <a:pt x="8519" y="12794"/>
                  <a:pt x="10102" y="11211"/>
                </a:cubicBezTo>
                <a:lnTo>
                  <a:pt x="18146" y="3167"/>
                </a:lnTo>
                <a:cubicBezTo>
                  <a:pt x="19571" y="1726"/>
                  <a:pt x="21456" y="1006"/>
                  <a:pt x="23344" y="1006"/>
                </a:cubicBezTo>
                <a:cubicBezTo>
                  <a:pt x="25232" y="1006"/>
                  <a:pt x="27125" y="1726"/>
                  <a:pt x="28566" y="3167"/>
                </a:cubicBezTo>
                <a:lnTo>
                  <a:pt x="32841" y="7474"/>
                </a:lnTo>
                <a:cubicBezTo>
                  <a:pt x="34424" y="9057"/>
                  <a:pt x="36546" y="9912"/>
                  <a:pt x="38763" y="9912"/>
                </a:cubicBezTo>
                <a:cubicBezTo>
                  <a:pt x="41011" y="9912"/>
                  <a:pt x="43102" y="9057"/>
                  <a:pt x="44685" y="7474"/>
                </a:cubicBezTo>
                <a:cubicBezTo>
                  <a:pt x="46079" y="6081"/>
                  <a:pt x="47947" y="5320"/>
                  <a:pt x="49910" y="5320"/>
                </a:cubicBezTo>
                <a:cubicBezTo>
                  <a:pt x="51874" y="5320"/>
                  <a:pt x="53711" y="6081"/>
                  <a:pt x="55104" y="7474"/>
                </a:cubicBezTo>
                <a:lnTo>
                  <a:pt x="55706" y="8076"/>
                </a:lnTo>
                <a:cubicBezTo>
                  <a:pt x="57337" y="9707"/>
                  <a:pt x="59482" y="10522"/>
                  <a:pt x="61628" y="10522"/>
                </a:cubicBezTo>
                <a:cubicBezTo>
                  <a:pt x="63774" y="10522"/>
                  <a:pt x="65919" y="9707"/>
                  <a:pt x="67550" y="8076"/>
                </a:cubicBezTo>
                <a:lnTo>
                  <a:pt x="70844" y="4782"/>
                </a:lnTo>
                <a:lnTo>
                  <a:pt x="70147" y="4054"/>
                </a:lnTo>
                <a:lnTo>
                  <a:pt x="66853" y="7379"/>
                </a:lnTo>
                <a:cubicBezTo>
                  <a:pt x="65412" y="8804"/>
                  <a:pt x="63528" y="9517"/>
                  <a:pt x="61644" y="9517"/>
                </a:cubicBezTo>
                <a:cubicBezTo>
                  <a:pt x="59760" y="9517"/>
                  <a:pt x="57875" y="8804"/>
                  <a:pt x="56434" y="7379"/>
                </a:cubicBezTo>
                <a:lnTo>
                  <a:pt x="55833" y="6746"/>
                </a:lnTo>
                <a:cubicBezTo>
                  <a:pt x="54249" y="5194"/>
                  <a:pt x="52127" y="4307"/>
                  <a:pt x="49910" y="4307"/>
                </a:cubicBezTo>
                <a:cubicBezTo>
                  <a:pt x="47662" y="4307"/>
                  <a:pt x="45572" y="5194"/>
                  <a:pt x="43988" y="6777"/>
                </a:cubicBezTo>
                <a:cubicBezTo>
                  <a:pt x="42547" y="8202"/>
                  <a:pt x="40663" y="8915"/>
                  <a:pt x="38779" y="8915"/>
                </a:cubicBezTo>
                <a:cubicBezTo>
                  <a:pt x="36894" y="8915"/>
                  <a:pt x="35010" y="8202"/>
                  <a:pt x="33569" y="6777"/>
                </a:cubicBezTo>
                <a:lnTo>
                  <a:pt x="29262" y="2470"/>
                </a:lnTo>
                <a:cubicBezTo>
                  <a:pt x="27679" y="887"/>
                  <a:pt x="25589" y="0"/>
                  <a:pt x="23340" y="0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BA0AA1F-A89C-055A-A46C-C2DDF74348D4}"/>
              </a:ext>
            </a:extLst>
          </p:cNvPr>
          <p:cNvGrpSpPr/>
          <p:nvPr/>
        </p:nvGrpSpPr>
        <p:grpSpPr>
          <a:xfrm>
            <a:off x="3662511" y="2559120"/>
            <a:ext cx="139703" cy="139703"/>
            <a:chOff x="920055" y="566824"/>
            <a:chExt cx="139703" cy="139703"/>
          </a:xfrm>
          <a:solidFill>
            <a:schemeClr val="accent3">
              <a:lumMod val="50000"/>
            </a:schemeClr>
          </a:solidFill>
        </p:grpSpPr>
        <p:sp>
          <p:nvSpPr>
            <p:cNvPr id="23" name="Google Shape;129;p13">
              <a:extLst>
                <a:ext uri="{FF2B5EF4-FFF2-40B4-BE49-F238E27FC236}">
                  <a16:creationId xmlns:a16="http://schemas.microsoft.com/office/drawing/2014/main" id="{C6648D20-6582-4D2A-0E72-A12850A02255}"/>
                </a:ext>
              </a:extLst>
            </p:cNvPr>
            <p:cNvSpPr/>
            <p:nvPr/>
          </p:nvSpPr>
          <p:spPr>
            <a:xfrm>
              <a:off x="920055" y="566824"/>
              <a:ext cx="139703" cy="139703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35;p13">
              <a:extLst>
                <a:ext uri="{FF2B5EF4-FFF2-40B4-BE49-F238E27FC236}">
                  <a16:creationId xmlns:a16="http://schemas.microsoft.com/office/drawing/2014/main" id="{96C8C052-2D7E-0AF6-F926-B93EF5E9CC19}"/>
                </a:ext>
              </a:extLst>
            </p:cNvPr>
            <p:cNvSpPr/>
            <p:nvPr/>
          </p:nvSpPr>
          <p:spPr>
            <a:xfrm>
              <a:off x="952538" y="599322"/>
              <a:ext cx="74737" cy="74707"/>
            </a:xfrm>
            <a:custGeom>
              <a:avLst/>
              <a:gdLst/>
              <a:ahLst/>
              <a:cxnLst/>
              <a:rect l="l" t="t" r="r" b="b"/>
              <a:pathLst>
                <a:path w="2440" h="2439" extrusionOk="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600561F-E699-AB28-50AB-304E5D898830}"/>
              </a:ext>
            </a:extLst>
          </p:cNvPr>
          <p:cNvGrpSpPr/>
          <p:nvPr/>
        </p:nvGrpSpPr>
        <p:grpSpPr>
          <a:xfrm>
            <a:off x="4162884" y="2158582"/>
            <a:ext cx="139703" cy="139703"/>
            <a:chOff x="920055" y="566824"/>
            <a:chExt cx="139703" cy="139703"/>
          </a:xfrm>
          <a:solidFill>
            <a:schemeClr val="accent3">
              <a:lumMod val="50000"/>
            </a:schemeClr>
          </a:solidFill>
        </p:grpSpPr>
        <p:sp>
          <p:nvSpPr>
            <p:cNvPr id="31" name="Google Shape;129;p13">
              <a:extLst>
                <a:ext uri="{FF2B5EF4-FFF2-40B4-BE49-F238E27FC236}">
                  <a16:creationId xmlns:a16="http://schemas.microsoft.com/office/drawing/2014/main" id="{4925351C-7663-62C8-6843-475573EB3F57}"/>
                </a:ext>
              </a:extLst>
            </p:cNvPr>
            <p:cNvSpPr/>
            <p:nvPr/>
          </p:nvSpPr>
          <p:spPr>
            <a:xfrm>
              <a:off x="920055" y="566824"/>
              <a:ext cx="139703" cy="139703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35;p13">
              <a:extLst>
                <a:ext uri="{FF2B5EF4-FFF2-40B4-BE49-F238E27FC236}">
                  <a16:creationId xmlns:a16="http://schemas.microsoft.com/office/drawing/2014/main" id="{E939118E-B918-97F8-323B-230FC184D8FD}"/>
                </a:ext>
              </a:extLst>
            </p:cNvPr>
            <p:cNvSpPr/>
            <p:nvPr/>
          </p:nvSpPr>
          <p:spPr>
            <a:xfrm>
              <a:off x="952538" y="599322"/>
              <a:ext cx="74737" cy="74707"/>
            </a:xfrm>
            <a:custGeom>
              <a:avLst/>
              <a:gdLst/>
              <a:ahLst/>
              <a:cxnLst/>
              <a:rect l="l" t="t" r="r" b="b"/>
              <a:pathLst>
                <a:path w="2440" h="2439" extrusionOk="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CFCD251-3453-6536-9BD4-0E632C0FDDBF}"/>
              </a:ext>
            </a:extLst>
          </p:cNvPr>
          <p:cNvGrpSpPr/>
          <p:nvPr/>
        </p:nvGrpSpPr>
        <p:grpSpPr>
          <a:xfrm>
            <a:off x="4744060" y="2355100"/>
            <a:ext cx="139703" cy="139703"/>
            <a:chOff x="920055" y="566824"/>
            <a:chExt cx="139703" cy="139703"/>
          </a:xfrm>
          <a:solidFill>
            <a:schemeClr val="accent3">
              <a:lumMod val="50000"/>
            </a:schemeClr>
          </a:solidFill>
        </p:grpSpPr>
        <p:sp>
          <p:nvSpPr>
            <p:cNvPr id="315" name="Google Shape;129;p13">
              <a:extLst>
                <a:ext uri="{FF2B5EF4-FFF2-40B4-BE49-F238E27FC236}">
                  <a16:creationId xmlns:a16="http://schemas.microsoft.com/office/drawing/2014/main" id="{776589C4-1F3B-1456-0266-FF1AAB0FAAB6}"/>
                </a:ext>
              </a:extLst>
            </p:cNvPr>
            <p:cNvSpPr/>
            <p:nvPr/>
          </p:nvSpPr>
          <p:spPr>
            <a:xfrm>
              <a:off x="920055" y="566824"/>
              <a:ext cx="139703" cy="139703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35;p13">
              <a:extLst>
                <a:ext uri="{FF2B5EF4-FFF2-40B4-BE49-F238E27FC236}">
                  <a16:creationId xmlns:a16="http://schemas.microsoft.com/office/drawing/2014/main" id="{0E757E97-2DE8-5212-B1A5-43864CECA77D}"/>
                </a:ext>
              </a:extLst>
            </p:cNvPr>
            <p:cNvSpPr/>
            <p:nvPr/>
          </p:nvSpPr>
          <p:spPr>
            <a:xfrm>
              <a:off x="952538" y="599322"/>
              <a:ext cx="74737" cy="74707"/>
            </a:xfrm>
            <a:custGeom>
              <a:avLst/>
              <a:gdLst/>
              <a:ahLst/>
              <a:cxnLst/>
              <a:rect l="l" t="t" r="r" b="b"/>
              <a:pathLst>
                <a:path w="2440" h="2439" extrusionOk="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12B44862-D1E1-DC86-C787-8704AA0B50BB}"/>
              </a:ext>
            </a:extLst>
          </p:cNvPr>
          <p:cNvGrpSpPr/>
          <p:nvPr/>
        </p:nvGrpSpPr>
        <p:grpSpPr>
          <a:xfrm>
            <a:off x="5343800" y="2303468"/>
            <a:ext cx="139703" cy="139703"/>
            <a:chOff x="920055" y="566824"/>
            <a:chExt cx="139703" cy="139703"/>
          </a:xfrm>
          <a:solidFill>
            <a:schemeClr val="accent3">
              <a:lumMod val="50000"/>
            </a:schemeClr>
          </a:solidFill>
        </p:grpSpPr>
        <p:sp>
          <p:nvSpPr>
            <p:cNvPr id="318" name="Google Shape;129;p13">
              <a:extLst>
                <a:ext uri="{FF2B5EF4-FFF2-40B4-BE49-F238E27FC236}">
                  <a16:creationId xmlns:a16="http://schemas.microsoft.com/office/drawing/2014/main" id="{78C4ED55-B1AF-3100-1A56-35A47A60A12D}"/>
                </a:ext>
              </a:extLst>
            </p:cNvPr>
            <p:cNvSpPr/>
            <p:nvPr/>
          </p:nvSpPr>
          <p:spPr>
            <a:xfrm>
              <a:off x="920055" y="566824"/>
              <a:ext cx="139703" cy="139703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35;p13">
              <a:extLst>
                <a:ext uri="{FF2B5EF4-FFF2-40B4-BE49-F238E27FC236}">
                  <a16:creationId xmlns:a16="http://schemas.microsoft.com/office/drawing/2014/main" id="{D40CECD2-77B9-E141-1CED-B666608C8138}"/>
                </a:ext>
              </a:extLst>
            </p:cNvPr>
            <p:cNvSpPr/>
            <p:nvPr/>
          </p:nvSpPr>
          <p:spPr>
            <a:xfrm>
              <a:off x="952538" y="599322"/>
              <a:ext cx="74737" cy="74707"/>
            </a:xfrm>
            <a:custGeom>
              <a:avLst/>
              <a:gdLst/>
              <a:ahLst/>
              <a:cxnLst/>
              <a:rect l="l" t="t" r="r" b="b"/>
              <a:pathLst>
                <a:path w="2440" h="2439" extrusionOk="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1" name="Picture 160">
            <a:extLst>
              <a:ext uri="{FF2B5EF4-FFF2-40B4-BE49-F238E27FC236}">
                <a16:creationId xmlns:a16="http://schemas.microsoft.com/office/drawing/2014/main" id="{CD0155EC-38E8-31C7-08D7-8DEC06C52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82" y="1412746"/>
            <a:ext cx="666146" cy="666146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C6C49B7F-E3C2-1613-4956-51C516332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128" y="2580679"/>
            <a:ext cx="417557" cy="417557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C29EA53E-873C-687B-8A72-96680EE668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880" y="3758445"/>
            <a:ext cx="371295" cy="371295"/>
          </a:xfrm>
          <a:prstGeom prst="rect">
            <a:avLst/>
          </a:prstGeom>
        </p:spPr>
      </p:pic>
      <p:pic>
        <p:nvPicPr>
          <p:cNvPr id="169" name="Picture 168">
            <a:extLst>
              <a:ext uri="{FF2B5EF4-FFF2-40B4-BE49-F238E27FC236}">
                <a16:creationId xmlns:a16="http://schemas.microsoft.com/office/drawing/2014/main" id="{F4B28EB2-4F80-54D1-AC11-31E0B8EF16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7575" y="1452020"/>
            <a:ext cx="415542" cy="415542"/>
          </a:xfrm>
          <a:prstGeom prst="rect">
            <a:avLst/>
          </a:prstGeom>
        </p:spPr>
      </p:pic>
      <p:pic>
        <p:nvPicPr>
          <p:cNvPr id="321" name="Picture 320">
            <a:extLst>
              <a:ext uri="{FF2B5EF4-FFF2-40B4-BE49-F238E27FC236}">
                <a16:creationId xmlns:a16="http://schemas.microsoft.com/office/drawing/2014/main" id="{3F960EF4-74A3-9CA6-5F08-BE28B4CD29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8214425" y="2631492"/>
            <a:ext cx="351548" cy="351548"/>
          </a:xfrm>
          <a:prstGeom prst="rect">
            <a:avLst/>
          </a:prstGeom>
        </p:spPr>
      </p:pic>
      <p:pic>
        <p:nvPicPr>
          <p:cNvPr id="323" name="Picture 322">
            <a:extLst>
              <a:ext uri="{FF2B5EF4-FFF2-40B4-BE49-F238E27FC236}">
                <a16:creationId xmlns:a16="http://schemas.microsoft.com/office/drawing/2014/main" id="{DF080704-7371-38DF-3B68-9F5B5024DD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8214424" y="3794680"/>
            <a:ext cx="343686" cy="3436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/>
      <p:bldP spid="171" grpId="0"/>
      <p:bldP spid="172" grpId="0"/>
      <p:bldP spid="173" grpId="0"/>
      <p:bldP spid="174" grpId="0"/>
      <p:bldP spid="175" grpId="0"/>
      <p:bldP spid="177" grpId="0"/>
      <p:bldP spid="178" grpId="0"/>
      <p:bldP spid="179" grpId="0"/>
      <p:bldP spid="180" grpId="0"/>
      <p:bldP spid="181" grpId="0"/>
      <p:bldP spid="18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5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Fira Sans Medium"/>
                <a:ea typeface="Fira Sans Medium"/>
                <a:cs typeface="Fira Sans Medium"/>
                <a:sym typeface="Fira Sans Medium"/>
              </a:rPr>
              <a:t>Applications of Ontology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19" name="Google Shape;419;p15"/>
          <p:cNvSpPr txBox="1"/>
          <p:nvPr/>
        </p:nvSpPr>
        <p:spPr>
          <a:xfrm>
            <a:off x="5337079" y="1193150"/>
            <a:ext cx="28275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Fira Sans Medium"/>
                <a:ea typeface="Fira Sans Medium"/>
                <a:cs typeface="Fira Sans Medium"/>
                <a:sym typeface="Fira Sans Medium"/>
              </a:rPr>
              <a:t>Expert System</a:t>
            </a:r>
            <a:endParaRPr sz="17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20" name="Google Shape;420;p15"/>
          <p:cNvSpPr txBox="1"/>
          <p:nvPr/>
        </p:nvSpPr>
        <p:spPr>
          <a:xfrm>
            <a:off x="5337075" y="1540000"/>
            <a:ext cx="28275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Fira Sans"/>
              </a:rPr>
              <a:t>Expert system is a computer system imitating the decision-making ability of a human expert.</a:t>
            </a:r>
            <a:endParaRPr lang="en-US" sz="1200" dirty="0">
              <a:latin typeface="Fira Sans"/>
              <a:sym typeface="Fira Sans"/>
            </a:endParaRPr>
          </a:p>
        </p:txBody>
      </p:sp>
      <p:sp>
        <p:nvSpPr>
          <p:cNvPr id="421" name="Google Shape;421;p15"/>
          <p:cNvSpPr txBox="1"/>
          <p:nvPr/>
        </p:nvSpPr>
        <p:spPr>
          <a:xfrm>
            <a:off x="5712050" y="2525050"/>
            <a:ext cx="28275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Fira Sans Medium"/>
                <a:ea typeface="Fira Sans Medium"/>
                <a:cs typeface="Fira Sans Medium"/>
                <a:sym typeface="Fira Sans Medium"/>
              </a:rPr>
              <a:t>Intelligent Search</a:t>
            </a:r>
            <a:endParaRPr sz="17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22" name="Google Shape;422;p15"/>
          <p:cNvSpPr txBox="1"/>
          <p:nvPr/>
        </p:nvSpPr>
        <p:spPr>
          <a:xfrm>
            <a:off x="5712050" y="2871900"/>
            <a:ext cx="25731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Fira Sans"/>
              </a:rPr>
              <a:t>Eliminates data silos and helps people find the information they need quickly and easily.</a:t>
            </a:r>
            <a:endParaRPr sz="1200" dirty="0">
              <a:latin typeface="Fira Sans"/>
              <a:sym typeface="Fira Sans"/>
            </a:endParaRPr>
          </a:p>
        </p:txBody>
      </p:sp>
      <p:sp>
        <p:nvSpPr>
          <p:cNvPr id="423" name="Google Shape;423;p15"/>
          <p:cNvSpPr txBox="1"/>
          <p:nvPr/>
        </p:nvSpPr>
        <p:spPr>
          <a:xfrm>
            <a:off x="5337075" y="3856950"/>
            <a:ext cx="28275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Fira Sans Medium"/>
                <a:ea typeface="Fira Sans Medium"/>
                <a:cs typeface="Fira Sans Medium"/>
                <a:sym typeface="Fira Sans Medium"/>
              </a:rPr>
              <a:t>Knowledge Mapping</a:t>
            </a:r>
            <a:endParaRPr sz="17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24" name="Google Shape;424;p15"/>
          <p:cNvSpPr txBox="1"/>
          <p:nvPr/>
        </p:nvSpPr>
        <p:spPr>
          <a:xfrm>
            <a:off x="5337075" y="4203800"/>
            <a:ext cx="28275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Mapping a domain in the form of graphics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" name="Google Shape;1848;p23">
            <a:extLst>
              <a:ext uri="{FF2B5EF4-FFF2-40B4-BE49-F238E27FC236}">
                <a16:creationId xmlns:a16="http://schemas.microsoft.com/office/drawing/2014/main" id="{6E9A0397-6E21-69A8-33EA-27B8EE812080}"/>
              </a:ext>
            </a:extLst>
          </p:cNvPr>
          <p:cNvGrpSpPr/>
          <p:nvPr/>
        </p:nvGrpSpPr>
        <p:grpSpPr>
          <a:xfrm>
            <a:off x="554444" y="1722817"/>
            <a:ext cx="4478225" cy="2563733"/>
            <a:chOff x="2553878" y="2422103"/>
            <a:chExt cx="4038381" cy="2311927"/>
          </a:xfrm>
        </p:grpSpPr>
        <p:sp>
          <p:nvSpPr>
            <p:cNvPr id="4" name="Google Shape;1849;p23">
              <a:extLst>
                <a:ext uri="{FF2B5EF4-FFF2-40B4-BE49-F238E27FC236}">
                  <a16:creationId xmlns:a16="http://schemas.microsoft.com/office/drawing/2014/main" id="{62651E92-5BF4-1F1E-381E-C390C9DE597B}"/>
                </a:ext>
              </a:extLst>
            </p:cNvPr>
            <p:cNvSpPr/>
            <p:nvPr/>
          </p:nvSpPr>
          <p:spPr>
            <a:xfrm>
              <a:off x="3910378" y="2683739"/>
              <a:ext cx="114752" cy="149086"/>
            </a:xfrm>
            <a:custGeom>
              <a:avLst/>
              <a:gdLst/>
              <a:ahLst/>
              <a:cxnLst/>
              <a:rect l="l" t="t" r="r" b="b"/>
              <a:pathLst>
                <a:path w="3389" h="4403" extrusionOk="0">
                  <a:moveTo>
                    <a:pt x="0" y="1"/>
                  </a:moveTo>
                  <a:lnTo>
                    <a:pt x="3389" y="4403"/>
                  </a:lnTo>
                  <a:lnTo>
                    <a:pt x="3389" y="4055"/>
                  </a:lnTo>
                  <a:lnTo>
                    <a:pt x="539" y="318"/>
                  </a:lnTo>
                  <a:cubicBezTo>
                    <a:pt x="349" y="223"/>
                    <a:pt x="190" y="96"/>
                    <a:pt x="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850;p23">
              <a:extLst>
                <a:ext uri="{FF2B5EF4-FFF2-40B4-BE49-F238E27FC236}">
                  <a16:creationId xmlns:a16="http://schemas.microsoft.com/office/drawing/2014/main" id="{2DFCB081-4DFF-4B42-2F11-AB78A63BC4E3}"/>
                </a:ext>
              </a:extLst>
            </p:cNvPr>
            <p:cNvSpPr/>
            <p:nvPr/>
          </p:nvSpPr>
          <p:spPr>
            <a:xfrm>
              <a:off x="3816010" y="2647306"/>
              <a:ext cx="209119" cy="271320"/>
            </a:xfrm>
            <a:custGeom>
              <a:avLst/>
              <a:gdLst/>
              <a:ahLst/>
              <a:cxnLst/>
              <a:rect l="l" t="t" r="r" b="b"/>
              <a:pathLst>
                <a:path w="6176" h="8013" extrusionOk="0">
                  <a:moveTo>
                    <a:pt x="0" y="0"/>
                  </a:moveTo>
                  <a:lnTo>
                    <a:pt x="6176" y="8012"/>
                  </a:lnTo>
                  <a:lnTo>
                    <a:pt x="6176" y="7664"/>
                  </a:lnTo>
                  <a:lnTo>
                    <a:pt x="349" y="64"/>
                  </a:lnTo>
                  <a:cubicBezTo>
                    <a:pt x="254" y="64"/>
                    <a:pt x="127" y="32"/>
                    <a:pt x="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851;p23">
              <a:extLst>
                <a:ext uri="{FF2B5EF4-FFF2-40B4-BE49-F238E27FC236}">
                  <a16:creationId xmlns:a16="http://schemas.microsoft.com/office/drawing/2014/main" id="{E25F36C0-7B7E-65B6-B22F-D5F1E5BC3AFA}"/>
                </a:ext>
              </a:extLst>
            </p:cNvPr>
            <p:cNvSpPr/>
            <p:nvPr/>
          </p:nvSpPr>
          <p:spPr>
            <a:xfrm>
              <a:off x="3744159" y="2638705"/>
              <a:ext cx="280970" cy="365688"/>
            </a:xfrm>
            <a:custGeom>
              <a:avLst/>
              <a:gdLst/>
              <a:ahLst/>
              <a:cxnLst/>
              <a:rect l="l" t="t" r="r" b="b"/>
              <a:pathLst>
                <a:path w="8298" h="10800" extrusionOk="0">
                  <a:moveTo>
                    <a:pt x="1" y="1"/>
                  </a:moveTo>
                  <a:lnTo>
                    <a:pt x="8298" y="10800"/>
                  </a:lnTo>
                  <a:lnTo>
                    <a:pt x="8298" y="1045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52;p23">
              <a:extLst>
                <a:ext uri="{FF2B5EF4-FFF2-40B4-BE49-F238E27FC236}">
                  <a16:creationId xmlns:a16="http://schemas.microsoft.com/office/drawing/2014/main" id="{E7DF254D-B838-94E6-43FD-A7954392D91B}"/>
                </a:ext>
              </a:extLst>
            </p:cNvPr>
            <p:cNvSpPr/>
            <p:nvPr/>
          </p:nvSpPr>
          <p:spPr>
            <a:xfrm>
              <a:off x="3681958" y="2641922"/>
              <a:ext cx="343171" cy="448273"/>
            </a:xfrm>
            <a:custGeom>
              <a:avLst/>
              <a:gdLst/>
              <a:ahLst/>
              <a:cxnLst/>
              <a:rect l="l" t="t" r="r" b="b"/>
              <a:pathLst>
                <a:path w="10135" h="13239" extrusionOk="0">
                  <a:moveTo>
                    <a:pt x="254" y="1"/>
                  </a:moveTo>
                  <a:cubicBezTo>
                    <a:pt x="159" y="1"/>
                    <a:pt x="96" y="33"/>
                    <a:pt x="1" y="33"/>
                  </a:cubicBezTo>
                  <a:lnTo>
                    <a:pt x="10135" y="13238"/>
                  </a:lnTo>
                  <a:lnTo>
                    <a:pt x="10135" y="12858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53;p23">
              <a:extLst>
                <a:ext uri="{FF2B5EF4-FFF2-40B4-BE49-F238E27FC236}">
                  <a16:creationId xmlns:a16="http://schemas.microsoft.com/office/drawing/2014/main" id="{AFC4003C-B654-2417-34F6-10AB81860CBA}"/>
                </a:ext>
              </a:extLst>
            </p:cNvPr>
            <p:cNvSpPr/>
            <p:nvPr/>
          </p:nvSpPr>
          <p:spPr>
            <a:xfrm>
              <a:off x="3627274" y="2654789"/>
              <a:ext cx="397855" cy="516907"/>
            </a:xfrm>
            <a:custGeom>
              <a:avLst/>
              <a:gdLst/>
              <a:ahLst/>
              <a:cxnLst/>
              <a:rect l="l" t="t" r="r" b="b"/>
              <a:pathLst>
                <a:path w="11750" h="15266" extrusionOk="0">
                  <a:moveTo>
                    <a:pt x="222" y="1"/>
                  </a:moveTo>
                  <a:cubicBezTo>
                    <a:pt x="159" y="33"/>
                    <a:pt x="64" y="64"/>
                    <a:pt x="1" y="96"/>
                  </a:cubicBezTo>
                  <a:lnTo>
                    <a:pt x="11687" y="15265"/>
                  </a:lnTo>
                  <a:lnTo>
                    <a:pt x="11750" y="15170"/>
                  </a:lnTo>
                  <a:lnTo>
                    <a:pt x="11750" y="15012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54;p23">
              <a:extLst>
                <a:ext uri="{FF2B5EF4-FFF2-40B4-BE49-F238E27FC236}">
                  <a16:creationId xmlns:a16="http://schemas.microsoft.com/office/drawing/2014/main" id="{CBC7DB9E-E3E1-9087-A090-B81D34A11AFC}"/>
                </a:ext>
              </a:extLst>
            </p:cNvPr>
            <p:cNvSpPr/>
            <p:nvPr/>
          </p:nvSpPr>
          <p:spPr>
            <a:xfrm>
              <a:off x="3577940" y="2676256"/>
              <a:ext cx="416106" cy="538340"/>
            </a:xfrm>
            <a:custGeom>
              <a:avLst/>
              <a:gdLst/>
              <a:ahLst/>
              <a:cxnLst/>
              <a:rect l="l" t="t" r="r" b="b"/>
              <a:pathLst>
                <a:path w="12289" h="15899" extrusionOk="0">
                  <a:moveTo>
                    <a:pt x="191" y="0"/>
                  </a:moveTo>
                  <a:cubicBezTo>
                    <a:pt x="128" y="32"/>
                    <a:pt x="64" y="64"/>
                    <a:pt x="1" y="95"/>
                  </a:cubicBezTo>
                  <a:lnTo>
                    <a:pt x="12162" y="15898"/>
                  </a:lnTo>
                  <a:cubicBezTo>
                    <a:pt x="12194" y="15835"/>
                    <a:pt x="12257" y="15771"/>
                    <a:pt x="12289" y="1570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55;p23">
              <a:extLst>
                <a:ext uri="{FF2B5EF4-FFF2-40B4-BE49-F238E27FC236}">
                  <a16:creationId xmlns:a16="http://schemas.microsoft.com/office/drawing/2014/main" id="{B9D18030-7472-5273-5244-4F8CF5D8DC14}"/>
                </a:ext>
              </a:extLst>
            </p:cNvPr>
            <p:cNvSpPr/>
            <p:nvPr/>
          </p:nvSpPr>
          <p:spPr>
            <a:xfrm>
              <a:off x="3533990" y="2703039"/>
              <a:ext cx="422539" cy="545857"/>
            </a:xfrm>
            <a:custGeom>
              <a:avLst/>
              <a:gdLst/>
              <a:ahLst/>
              <a:cxnLst/>
              <a:rect l="l" t="t" r="r" b="b"/>
              <a:pathLst>
                <a:path w="12479" h="16121" extrusionOk="0">
                  <a:moveTo>
                    <a:pt x="190" y="1"/>
                  </a:moveTo>
                  <a:lnTo>
                    <a:pt x="0" y="128"/>
                  </a:lnTo>
                  <a:lnTo>
                    <a:pt x="12320" y="16120"/>
                  </a:lnTo>
                  <a:cubicBezTo>
                    <a:pt x="12351" y="16089"/>
                    <a:pt x="12415" y="16057"/>
                    <a:pt x="12478" y="15994"/>
                  </a:cubicBezTo>
                  <a:lnTo>
                    <a:pt x="19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56;p23">
              <a:extLst>
                <a:ext uri="{FF2B5EF4-FFF2-40B4-BE49-F238E27FC236}">
                  <a16:creationId xmlns:a16="http://schemas.microsoft.com/office/drawing/2014/main" id="{9464B73D-E0A3-DF5D-D9E4-B2D9CCADBBA0}"/>
                </a:ext>
              </a:extLst>
            </p:cNvPr>
            <p:cNvSpPr/>
            <p:nvPr/>
          </p:nvSpPr>
          <p:spPr>
            <a:xfrm>
              <a:off x="3495390" y="2736290"/>
              <a:ext cx="418239" cy="541557"/>
            </a:xfrm>
            <a:custGeom>
              <a:avLst/>
              <a:gdLst/>
              <a:ahLst/>
              <a:cxnLst/>
              <a:rect l="l" t="t" r="r" b="b"/>
              <a:pathLst>
                <a:path w="12352" h="15994" extrusionOk="0">
                  <a:moveTo>
                    <a:pt x="159" y="1"/>
                  </a:moveTo>
                  <a:cubicBezTo>
                    <a:pt x="95" y="64"/>
                    <a:pt x="32" y="127"/>
                    <a:pt x="0" y="159"/>
                  </a:cubicBezTo>
                  <a:lnTo>
                    <a:pt x="12161" y="15994"/>
                  </a:lnTo>
                  <a:cubicBezTo>
                    <a:pt x="12225" y="15962"/>
                    <a:pt x="12288" y="15930"/>
                    <a:pt x="12351" y="15899"/>
                  </a:cubicBezTo>
                  <a:lnTo>
                    <a:pt x="159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57;p23">
              <a:extLst>
                <a:ext uri="{FF2B5EF4-FFF2-40B4-BE49-F238E27FC236}">
                  <a16:creationId xmlns:a16="http://schemas.microsoft.com/office/drawing/2014/main" id="{AAD44C75-44D3-0C38-FF12-07E0EE43B243}"/>
                </a:ext>
              </a:extLst>
            </p:cNvPr>
            <p:cNvSpPr/>
            <p:nvPr/>
          </p:nvSpPr>
          <p:spPr>
            <a:xfrm>
              <a:off x="3461056" y="2777057"/>
              <a:ext cx="405372" cy="523306"/>
            </a:xfrm>
            <a:custGeom>
              <a:avLst/>
              <a:gdLst/>
              <a:ahLst/>
              <a:cxnLst/>
              <a:rect l="l" t="t" r="r" b="b"/>
              <a:pathLst>
                <a:path w="11972" h="15455" extrusionOk="0">
                  <a:moveTo>
                    <a:pt x="128" y="0"/>
                  </a:moveTo>
                  <a:cubicBezTo>
                    <a:pt x="96" y="63"/>
                    <a:pt x="33" y="127"/>
                    <a:pt x="1" y="190"/>
                  </a:cubicBezTo>
                  <a:lnTo>
                    <a:pt x="11750" y="15455"/>
                  </a:lnTo>
                  <a:lnTo>
                    <a:pt x="11972" y="15391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58;p23">
              <a:extLst>
                <a:ext uri="{FF2B5EF4-FFF2-40B4-BE49-F238E27FC236}">
                  <a16:creationId xmlns:a16="http://schemas.microsoft.com/office/drawing/2014/main" id="{1429D051-9AF7-1D3D-76D9-AD1CF660B509}"/>
                </a:ext>
              </a:extLst>
            </p:cNvPr>
            <p:cNvSpPr/>
            <p:nvPr/>
          </p:nvSpPr>
          <p:spPr>
            <a:xfrm>
              <a:off x="3432105" y="2824224"/>
              <a:ext cx="380722" cy="491139"/>
            </a:xfrm>
            <a:custGeom>
              <a:avLst/>
              <a:gdLst/>
              <a:ahLst/>
              <a:cxnLst/>
              <a:rect l="l" t="t" r="r" b="b"/>
              <a:pathLst>
                <a:path w="11244" h="14505" extrusionOk="0">
                  <a:moveTo>
                    <a:pt x="128" y="1"/>
                  </a:moveTo>
                  <a:cubicBezTo>
                    <a:pt x="96" y="64"/>
                    <a:pt x="33" y="159"/>
                    <a:pt x="1" y="222"/>
                  </a:cubicBezTo>
                  <a:lnTo>
                    <a:pt x="10990" y="14505"/>
                  </a:lnTo>
                  <a:cubicBezTo>
                    <a:pt x="11085" y="14505"/>
                    <a:pt x="11148" y="14473"/>
                    <a:pt x="11243" y="14473"/>
                  </a:cubicBezTo>
                  <a:lnTo>
                    <a:pt x="12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59;p23">
              <a:extLst>
                <a:ext uri="{FF2B5EF4-FFF2-40B4-BE49-F238E27FC236}">
                  <a16:creationId xmlns:a16="http://schemas.microsoft.com/office/drawing/2014/main" id="{FA9F2405-FBA0-1D99-10E1-CACDC89C9C76}"/>
                </a:ext>
              </a:extLst>
            </p:cNvPr>
            <p:cNvSpPr/>
            <p:nvPr/>
          </p:nvSpPr>
          <p:spPr>
            <a:xfrm>
              <a:off x="3410672" y="2879991"/>
              <a:ext cx="342088" cy="441805"/>
            </a:xfrm>
            <a:custGeom>
              <a:avLst/>
              <a:gdLst/>
              <a:ahLst/>
              <a:cxnLst/>
              <a:rect l="l" t="t" r="r" b="b"/>
              <a:pathLst>
                <a:path w="10103" h="13048" extrusionOk="0">
                  <a:moveTo>
                    <a:pt x="96" y="0"/>
                  </a:moveTo>
                  <a:cubicBezTo>
                    <a:pt x="64" y="95"/>
                    <a:pt x="32" y="190"/>
                    <a:pt x="1" y="285"/>
                  </a:cubicBezTo>
                  <a:lnTo>
                    <a:pt x="9818" y="13048"/>
                  </a:lnTo>
                  <a:lnTo>
                    <a:pt x="10103" y="130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60;p23">
              <a:extLst>
                <a:ext uri="{FF2B5EF4-FFF2-40B4-BE49-F238E27FC236}">
                  <a16:creationId xmlns:a16="http://schemas.microsoft.com/office/drawing/2014/main" id="{B20A4E3C-7B93-8E52-A938-B2E80415EBE8}"/>
                </a:ext>
              </a:extLst>
            </p:cNvPr>
            <p:cNvSpPr/>
            <p:nvPr/>
          </p:nvSpPr>
          <p:spPr>
            <a:xfrm>
              <a:off x="3398889" y="2948626"/>
              <a:ext cx="284187" cy="368905"/>
            </a:xfrm>
            <a:custGeom>
              <a:avLst/>
              <a:gdLst/>
              <a:ahLst/>
              <a:cxnLst/>
              <a:rect l="l" t="t" r="r" b="b"/>
              <a:pathLst>
                <a:path w="8393" h="10895" extrusionOk="0">
                  <a:moveTo>
                    <a:pt x="32" y="0"/>
                  </a:moveTo>
                  <a:cubicBezTo>
                    <a:pt x="32" y="95"/>
                    <a:pt x="32" y="222"/>
                    <a:pt x="0" y="317"/>
                  </a:cubicBezTo>
                  <a:lnTo>
                    <a:pt x="8076" y="10831"/>
                  </a:lnTo>
                  <a:cubicBezTo>
                    <a:pt x="8202" y="10831"/>
                    <a:pt x="8297" y="10863"/>
                    <a:pt x="8392" y="10894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61;p23">
              <a:extLst>
                <a:ext uri="{FF2B5EF4-FFF2-40B4-BE49-F238E27FC236}">
                  <a16:creationId xmlns:a16="http://schemas.microsoft.com/office/drawing/2014/main" id="{7EE4F304-DF0F-8315-A181-A2E2928A2EC2}"/>
                </a:ext>
              </a:extLst>
            </p:cNvPr>
            <p:cNvSpPr/>
            <p:nvPr/>
          </p:nvSpPr>
          <p:spPr>
            <a:xfrm>
              <a:off x="3403155" y="3038693"/>
              <a:ext cx="194119" cy="252020"/>
            </a:xfrm>
            <a:custGeom>
              <a:avLst/>
              <a:gdLst/>
              <a:ahLst/>
              <a:cxnLst/>
              <a:rect l="l" t="t" r="r" b="b"/>
              <a:pathLst>
                <a:path w="5733" h="7443" extrusionOk="0">
                  <a:moveTo>
                    <a:pt x="1" y="0"/>
                  </a:moveTo>
                  <a:lnTo>
                    <a:pt x="1" y="0"/>
                  </a:lnTo>
                  <a:cubicBezTo>
                    <a:pt x="33" y="159"/>
                    <a:pt x="64" y="317"/>
                    <a:pt x="96" y="475"/>
                  </a:cubicBezTo>
                  <a:lnTo>
                    <a:pt x="5290" y="7221"/>
                  </a:lnTo>
                  <a:cubicBezTo>
                    <a:pt x="5448" y="7284"/>
                    <a:pt x="5575" y="7379"/>
                    <a:pt x="5733" y="744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62;p23">
              <a:extLst>
                <a:ext uri="{FF2B5EF4-FFF2-40B4-BE49-F238E27FC236}">
                  <a16:creationId xmlns:a16="http://schemas.microsoft.com/office/drawing/2014/main" id="{9B6B1444-4E2A-541D-2831-1A9F54AD18F9}"/>
                </a:ext>
              </a:extLst>
            </p:cNvPr>
            <p:cNvSpPr/>
            <p:nvPr/>
          </p:nvSpPr>
          <p:spPr>
            <a:xfrm>
              <a:off x="3465356" y="4609628"/>
              <a:ext cx="2510313" cy="124402"/>
            </a:xfrm>
            <a:custGeom>
              <a:avLst/>
              <a:gdLst/>
              <a:ahLst/>
              <a:cxnLst/>
              <a:rect l="l" t="t" r="r" b="b"/>
              <a:pathLst>
                <a:path w="74138" h="3674" extrusionOk="0">
                  <a:moveTo>
                    <a:pt x="37085" y="0"/>
                  </a:moveTo>
                  <a:cubicBezTo>
                    <a:pt x="16595" y="0"/>
                    <a:pt x="1" y="824"/>
                    <a:pt x="1" y="1837"/>
                  </a:cubicBezTo>
                  <a:cubicBezTo>
                    <a:pt x="1" y="2850"/>
                    <a:pt x="16595" y="3674"/>
                    <a:pt x="37085" y="3674"/>
                  </a:cubicBezTo>
                  <a:cubicBezTo>
                    <a:pt x="57543" y="3674"/>
                    <a:pt x="74138" y="2850"/>
                    <a:pt x="74138" y="1837"/>
                  </a:cubicBezTo>
                  <a:cubicBezTo>
                    <a:pt x="74138" y="824"/>
                    <a:pt x="57543" y="0"/>
                    <a:pt x="370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63;p23">
              <a:extLst>
                <a:ext uri="{FF2B5EF4-FFF2-40B4-BE49-F238E27FC236}">
                  <a16:creationId xmlns:a16="http://schemas.microsoft.com/office/drawing/2014/main" id="{9EC1769C-08BA-C1F1-1F6D-81AE82BC00A5}"/>
                </a:ext>
              </a:extLst>
            </p:cNvPr>
            <p:cNvSpPr/>
            <p:nvPr/>
          </p:nvSpPr>
          <p:spPr>
            <a:xfrm>
              <a:off x="6219054" y="2870341"/>
              <a:ext cx="18284" cy="27901"/>
            </a:xfrm>
            <a:custGeom>
              <a:avLst/>
              <a:gdLst/>
              <a:ahLst/>
              <a:cxnLst/>
              <a:rect l="l" t="t" r="r" b="b"/>
              <a:pathLst>
                <a:path w="540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381" y="824"/>
                    <a:pt x="476" y="729"/>
                    <a:pt x="539" y="602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64;p23">
              <a:extLst>
                <a:ext uri="{FF2B5EF4-FFF2-40B4-BE49-F238E27FC236}">
                  <a16:creationId xmlns:a16="http://schemas.microsoft.com/office/drawing/2014/main" id="{C441B818-B6D5-1278-D4E8-05A9CE47B342}"/>
                </a:ext>
              </a:extLst>
            </p:cNvPr>
            <p:cNvSpPr/>
            <p:nvPr/>
          </p:nvSpPr>
          <p:spPr>
            <a:xfrm>
              <a:off x="6219054" y="3051560"/>
              <a:ext cx="13984" cy="10767"/>
            </a:xfrm>
            <a:custGeom>
              <a:avLst/>
              <a:gdLst/>
              <a:ahLst/>
              <a:cxnLst/>
              <a:rect l="l" t="t" r="r" b="b"/>
              <a:pathLst>
                <a:path w="413" h="318" extrusionOk="0">
                  <a:moveTo>
                    <a:pt x="1" y="0"/>
                  </a:moveTo>
                  <a:cubicBezTo>
                    <a:pt x="33" y="190"/>
                    <a:pt x="159" y="317"/>
                    <a:pt x="286" y="317"/>
                  </a:cubicBezTo>
                  <a:cubicBezTo>
                    <a:pt x="349" y="317"/>
                    <a:pt x="381" y="317"/>
                    <a:pt x="413" y="285"/>
                  </a:cubicBezTo>
                  <a:cubicBezTo>
                    <a:pt x="349" y="222"/>
                    <a:pt x="191" y="127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65;p23">
              <a:extLst>
                <a:ext uri="{FF2B5EF4-FFF2-40B4-BE49-F238E27FC236}">
                  <a16:creationId xmlns:a16="http://schemas.microsoft.com/office/drawing/2014/main" id="{F7F6C215-CFE0-A0B0-DE26-99F23E9F6FAB}"/>
                </a:ext>
              </a:extLst>
            </p:cNvPr>
            <p:cNvSpPr/>
            <p:nvPr/>
          </p:nvSpPr>
          <p:spPr>
            <a:xfrm>
              <a:off x="6219054" y="3090160"/>
              <a:ext cx="9684" cy="20418"/>
            </a:xfrm>
            <a:custGeom>
              <a:avLst/>
              <a:gdLst/>
              <a:ahLst/>
              <a:cxnLst/>
              <a:rect l="l" t="t" r="r" b="b"/>
              <a:pathLst>
                <a:path w="286" h="603" extrusionOk="0">
                  <a:moveTo>
                    <a:pt x="286" y="0"/>
                  </a:moveTo>
                  <a:cubicBezTo>
                    <a:pt x="128" y="0"/>
                    <a:pt x="1" y="159"/>
                    <a:pt x="1" y="412"/>
                  </a:cubicBezTo>
                  <a:cubicBezTo>
                    <a:pt x="1" y="475"/>
                    <a:pt x="1" y="539"/>
                    <a:pt x="33" y="602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66;p23">
              <a:extLst>
                <a:ext uri="{FF2B5EF4-FFF2-40B4-BE49-F238E27FC236}">
                  <a16:creationId xmlns:a16="http://schemas.microsoft.com/office/drawing/2014/main" id="{92DEAB4C-4881-F4B0-3C22-8AA87A1F8D23}"/>
                </a:ext>
              </a:extLst>
            </p:cNvPr>
            <p:cNvSpPr/>
            <p:nvPr/>
          </p:nvSpPr>
          <p:spPr>
            <a:xfrm>
              <a:off x="6202971" y="2813490"/>
              <a:ext cx="3251" cy="1117"/>
            </a:xfrm>
            <a:custGeom>
              <a:avLst/>
              <a:gdLst/>
              <a:ahLst/>
              <a:cxnLst/>
              <a:rect l="l" t="t" r="r" b="b"/>
              <a:pathLst>
                <a:path w="96" h="33" extrusionOk="0">
                  <a:moveTo>
                    <a:pt x="1" y="1"/>
                  </a:moveTo>
                  <a:cubicBezTo>
                    <a:pt x="32" y="1"/>
                    <a:pt x="64" y="33"/>
                    <a:pt x="96" y="33"/>
                  </a:cubicBezTo>
                  <a:cubicBezTo>
                    <a:pt x="64" y="33"/>
                    <a:pt x="32" y="1"/>
                    <a:pt x="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67;p23">
              <a:extLst>
                <a:ext uri="{FF2B5EF4-FFF2-40B4-BE49-F238E27FC236}">
                  <a16:creationId xmlns:a16="http://schemas.microsoft.com/office/drawing/2014/main" id="{F793DBAB-F8A8-EF44-FBB4-A0972722A2C2}"/>
                </a:ext>
              </a:extLst>
            </p:cNvPr>
            <p:cNvSpPr/>
            <p:nvPr/>
          </p:nvSpPr>
          <p:spPr>
            <a:xfrm>
              <a:off x="6137553" y="2821007"/>
              <a:ext cx="19368" cy="22551"/>
            </a:xfrm>
            <a:custGeom>
              <a:avLst/>
              <a:gdLst/>
              <a:ahLst/>
              <a:cxnLst/>
              <a:rect l="l" t="t" r="r" b="b"/>
              <a:pathLst>
                <a:path w="572" h="666" extrusionOk="0">
                  <a:moveTo>
                    <a:pt x="64" y="1"/>
                  </a:moveTo>
                  <a:cubicBezTo>
                    <a:pt x="1" y="64"/>
                    <a:pt x="1" y="159"/>
                    <a:pt x="1" y="254"/>
                  </a:cubicBezTo>
                  <a:cubicBezTo>
                    <a:pt x="1" y="476"/>
                    <a:pt x="128" y="666"/>
                    <a:pt x="286" y="666"/>
                  </a:cubicBezTo>
                  <a:cubicBezTo>
                    <a:pt x="444" y="666"/>
                    <a:pt x="571" y="476"/>
                    <a:pt x="571" y="254"/>
                  </a:cubicBezTo>
                  <a:cubicBezTo>
                    <a:pt x="571" y="159"/>
                    <a:pt x="539" y="64"/>
                    <a:pt x="47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868;p23">
              <a:extLst>
                <a:ext uri="{FF2B5EF4-FFF2-40B4-BE49-F238E27FC236}">
                  <a16:creationId xmlns:a16="http://schemas.microsoft.com/office/drawing/2014/main" id="{808F8718-331F-8E67-5C48-4591625F1E37}"/>
                </a:ext>
              </a:extLst>
            </p:cNvPr>
            <p:cNvSpPr/>
            <p:nvPr/>
          </p:nvSpPr>
          <p:spPr>
            <a:xfrm>
              <a:off x="6178321" y="2815657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317" y="0"/>
                  </a:moveTo>
                  <a:cubicBezTo>
                    <a:pt x="285" y="0"/>
                    <a:pt x="254" y="32"/>
                    <a:pt x="222" y="32"/>
                  </a:cubicBezTo>
                  <a:cubicBezTo>
                    <a:pt x="95" y="64"/>
                    <a:pt x="0" y="222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602" y="190"/>
                    <a:pt x="475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869;p23">
              <a:extLst>
                <a:ext uri="{FF2B5EF4-FFF2-40B4-BE49-F238E27FC236}">
                  <a16:creationId xmlns:a16="http://schemas.microsoft.com/office/drawing/2014/main" id="{855A4F31-9D18-1FB2-366D-D0C51A69FCD9}"/>
                </a:ext>
              </a:extLst>
            </p:cNvPr>
            <p:cNvSpPr/>
            <p:nvPr/>
          </p:nvSpPr>
          <p:spPr>
            <a:xfrm>
              <a:off x="6157937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870;p23">
              <a:extLst>
                <a:ext uri="{FF2B5EF4-FFF2-40B4-BE49-F238E27FC236}">
                  <a16:creationId xmlns:a16="http://schemas.microsoft.com/office/drawing/2014/main" id="{9C52BA25-0933-236D-3144-CFCE5064998D}"/>
                </a:ext>
              </a:extLst>
            </p:cNvPr>
            <p:cNvSpPr/>
            <p:nvPr/>
          </p:nvSpPr>
          <p:spPr>
            <a:xfrm>
              <a:off x="6199754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871;p23">
              <a:extLst>
                <a:ext uri="{FF2B5EF4-FFF2-40B4-BE49-F238E27FC236}">
                  <a16:creationId xmlns:a16="http://schemas.microsoft.com/office/drawing/2014/main" id="{AF01831E-0836-04BE-3709-F3C0E2A5DFE9}"/>
                </a:ext>
              </a:extLst>
            </p:cNvPr>
            <p:cNvSpPr/>
            <p:nvPr/>
          </p:nvSpPr>
          <p:spPr>
            <a:xfrm>
              <a:off x="6137553" y="2870341"/>
              <a:ext cx="19368" cy="27901"/>
            </a:xfrm>
            <a:custGeom>
              <a:avLst/>
              <a:gdLst/>
              <a:ahLst/>
              <a:cxnLst/>
              <a:rect l="l" t="t" r="r" b="b"/>
              <a:pathLst>
                <a:path w="572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872;p23">
              <a:extLst>
                <a:ext uri="{FF2B5EF4-FFF2-40B4-BE49-F238E27FC236}">
                  <a16:creationId xmlns:a16="http://schemas.microsoft.com/office/drawing/2014/main" id="{BFB696DC-DCD2-52BF-2E5A-BAB398848635}"/>
                </a:ext>
              </a:extLst>
            </p:cNvPr>
            <p:cNvSpPr/>
            <p:nvPr/>
          </p:nvSpPr>
          <p:spPr>
            <a:xfrm>
              <a:off x="6178321" y="2870341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75" y="824"/>
                    <a:pt x="602" y="634"/>
                    <a:pt x="602" y="412"/>
                  </a:cubicBezTo>
                  <a:cubicBezTo>
                    <a:pt x="602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873;p23">
              <a:extLst>
                <a:ext uri="{FF2B5EF4-FFF2-40B4-BE49-F238E27FC236}">
                  <a16:creationId xmlns:a16="http://schemas.microsoft.com/office/drawing/2014/main" id="{95BF9D20-E1B9-724B-CAE4-050E60FAECF8}"/>
                </a:ext>
              </a:extLst>
            </p:cNvPr>
            <p:cNvSpPr/>
            <p:nvPr/>
          </p:nvSpPr>
          <p:spPr>
            <a:xfrm>
              <a:off x="6157937" y="289820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874;p23">
              <a:extLst>
                <a:ext uri="{FF2B5EF4-FFF2-40B4-BE49-F238E27FC236}">
                  <a16:creationId xmlns:a16="http://schemas.microsoft.com/office/drawing/2014/main" id="{F6681219-B5F9-FAE8-E59C-6360D09551EA}"/>
                </a:ext>
              </a:extLst>
            </p:cNvPr>
            <p:cNvSpPr/>
            <p:nvPr/>
          </p:nvSpPr>
          <p:spPr>
            <a:xfrm>
              <a:off x="6199754" y="2898208"/>
              <a:ext cx="19334" cy="23634"/>
            </a:xfrm>
            <a:custGeom>
              <a:avLst/>
              <a:gdLst/>
              <a:ahLst/>
              <a:cxnLst/>
              <a:rect l="l" t="t" r="r" b="b"/>
              <a:pathLst>
                <a:path w="571" h="698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507"/>
                    <a:pt x="32" y="634"/>
                    <a:pt x="64" y="697"/>
                  </a:cubicBezTo>
                  <a:cubicBezTo>
                    <a:pt x="254" y="539"/>
                    <a:pt x="412" y="412"/>
                    <a:pt x="571" y="317"/>
                  </a:cubicBezTo>
                  <a:cubicBezTo>
                    <a:pt x="539" y="127"/>
                    <a:pt x="412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875;p23">
              <a:extLst>
                <a:ext uri="{FF2B5EF4-FFF2-40B4-BE49-F238E27FC236}">
                  <a16:creationId xmlns:a16="http://schemas.microsoft.com/office/drawing/2014/main" id="{16E703E2-6466-C188-18E3-ADF30D1EEF16}"/>
                </a:ext>
              </a:extLst>
            </p:cNvPr>
            <p:cNvSpPr/>
            <p:nvPr/>
          </p:nvSpPr>
          <p:spPr>
            <a:xfrm>
              <a:off x="6137553" y="2925025"/>
              <a:ext cx="19368" cy="27901"/>
            </a:xfrm>
            <a:custGeom>
              <a:avLst/>
              <a:gdLst/>
              <a:ahLst/>
              <a:cxnLst/>
              <a:rect l="l" t="t" r="r" b="b"/>
              <a:pathLst>
                <a:path w="572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876;p23">
              <a:extLst>
                <a:ext uri="{FF2B5EF4-FFF2-40B4-BE49-F238E27FC236}">
                  <a16:creationId xmlns:a16="http://schemas.microsoft.com/office/drawing/2014/main" id="{AB34B550-36B2-6C77-F21D-B41259DDF943}"/>
                </a:ext>
              </a:extLst>
            </p:cNvPr>
            <p:cNvSpPr/>
            <p:nvPr/>
          </p:nvSpPr>
          <p:spPr>
            <a:xfrm>
              <a:off x="6178321" y="2925973"/>
              <a:ext cx="16117" cy="19469"/>
            </a:xfrm>
            <a:custGeom>
              <a:avLst/>
              <a:gdLst/>
              <a:ahLst/>
              <a:cxnLst/>
              <a:rect l="l" t="t" r="r" b="b"/>
              <a:pathLst>
                <a:path w="476" h="575" extrusionOk="0">
                  <a:moveTo>
                    <a:pt x="251" y="1"/>
                  </a:moveTo>
                  <a:cubicBezTo>
                    <a:pt x="109" y="1"/>
                    <a:pt x="0" y="179"/>
                    <a:pt x="0" y="384"/>
                  </a:cubicBezTo>
                  <a:cubicBezTo>
                    <a:pt x="0" y="447"/>
                    <a:pt x="0" y="511"/>
                    <a:pt x="32" y="574"/>
                  </a:cubicBezTo>
                  <a:cubicBezTo>
                    <a:pt x="159" y="416"/>
                    <a:pt x="317" y="226"/>
                    <a:pt x="475" y="99"/>
                  </a:cubicBezTo>
                  <a:cubicBezTo>
                    <a:pt x="444" y="36"/>
                    <a:pt x="349" y="4"/>
                    <a:pt x="285" y="4"/>
                  </a:cubicBezTo>
                  <a:cubicBezTo>
                    <a:pt x="274" y="2"/>
                    <a:pt x="262" y="1"/>
                    <a:pt x="25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877;p23">
              <a:extLst>
                <a:ext uri="{FF2B5EF4-FFF2-40B4-BE49-F238E27FC236}">
                  <a16:creationId xmlns:a16="http://schemas.microsoft.com/office/drawing/2014/main" id="{3084C47F-1FA6-26C4-0145-C5576057545C}"/>
                </a:ext>
              </a:extLst>
            </p:cNvPr>
            <p:cNvSpPr/>
            <p:nvPr/>
          </p:nvSpPr>
          <p:spPr>
            <a:xfrm>
              <a:off x="6157937" y="2952892"/>
              <a:ext cx="15068" cy="26851"/>
            </a:xfrm>
            <a:custGeom>
              <a:avLst/>
              <a:gdLst/>
              <a:ahLst/>
              <a:cxnLst/>
              <a:rect l="l" t="t" r="r" b="b"/>
              <a:pathLst>
                <a:path w="445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03"/>
                    <a:pt x="96" y="761"/>
                    <a:pt x="222" y="793"/>
                  </a:cubicBezTo>
                  <a:cubicBezTo>
                    <a:pt x="222" y="539"/>
                    <a:pt x="317" y="318"/>
                    <a:pt x="444" y="64"/>
                  </a:cubicBezTo>
                  <a:cubicBezTo>
                    <a:pt x="412" y="33"/>
                    <a:pt x="349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878;p23">
              <a:extLst>
                <a:ext uri="{FF2B5EF4-FFF2-40B4-BE49-F238E27FC236}">
                  <a16:creationId xmlns:a16="http://schemas.microsoft.com/office/drawing/2014/main" id="{E521EB09-690F-EB58-8645-7051DA19138B}"/>
                </a:ext>
              </a:extLst>
            </p:cNvPr>
            <p:cNvSpPr/>
            <p:nvPr/>
          </p:nvSpPr>
          <p:spPr>
            <a:xfrm>
              <a:off x="6137553" y="2980793"/>
              <a:ext cx="19368" cy="26817"/>
            </a:xfrm>
            <a:custGeom>
              <a:avLst/>
              <a:gdLst/>
              <a:ahLst/>
              <a:cxnLst/>
              <a:rect l="l" t="t" r="r" b="b"/>
              <a:pathLst>
                <a:path w="572" h="792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1879;p23">
              <a:extLst>
                <a:ext uri="{FF2B5EF4-FFF2-40B4-BE49-F238E27FC236}">
                  <a16:creationId xmlns:a16="http://schemas.microsoft.com/office/drawing/2014/main" id="{9FD386D9-5E68-F7CB-D443-C70C14693951}"/>
                </a:ext>
              </a:extLst>
            </p:cNvPr>
            <p:cNvSpPr/>
            <p:nvPr/>
          </p:nvSpPr>
          <p:spPr>
            <a:xfrm>
              <a:off x="6157937" y="300757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1880;p23">
              <a:extLst>
                <a:ext uri="{FF2B5EF4-FFF2-40B4-BE49-F238E27FC236}">
                  <a16:creationId xmlns:a16="http://schemas.microsoft.com/office/drawing/2014/main" id="{235AC2E3-E701-93DE-C500-4F30F1E3EC69}"/>
                </a:ext>
              </a:extLst>
            </p:cNvPr>
            <p:cNvSpPr/>
            <p:nvPr/>
          </p:nvSpPr>
          <p:spPr>
            <a:xfrm>
              <a:off x="6137553" y="3035477"/>
              <a:ext cx="19368" cy="26851"/>
            </a:xfrm>
            <a:custGeom>
              <a:avLst/>
              <a:gdLst/>
              <a:ahLst/>
              <a:cxnLst/>
              <a:rect l="l" t="t" r="r" b="b"/>
              <a:pathLst>
                <a:path w="572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1881;p23">
              <a:extLst>
                <a:ext uri="{FF2B5EF4-FFF2-40B4-BE49-F238E27FC236}">
                  <a16:creationId xmlns:a16="http://schemas.microsoft.com/office/drawing/2014/main" id="{158F1B30-BF8B-B08E-E26F-487B70638C46}"/>
                </a:ext>
              </a:extLst>
            </p:cNvPr>
            <p:cNvSpPr/>
            <p:nvPr/>
          </p:nvSpPr>
          <p:spPr>
            <a:xfrm>
              <a:off x="6178321" y="3035477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75" y="792"/>
                    <a:pt x="602" y="602"/>
                    <a:pt x="602" y="380"/>
                  </a:cubicBezTo>
                  <a:cubicBezTo>
                    <a:pt x="602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1882;p23">
              <a:extLst>
                <a:ext uri="{FF2B5EF4-FFF2-40B4-BE49-F238E27FC236}">
                  <a16:creationId xmlns:a16="http://schemas.microsoft.com/office/drawing/2014/main" id="{5C382117-437A-E8B9-FD36-92E1136E95C0}"/>
                </a:ext>
              </a:extLst>
            </p:cNvPr>
            <p:cNvSpPr/>
            <p:nvPr/>
          </p:nvSpPr>
          <p:spPr>
            <a:xfrm>
              <a:off x="6157937" y="306229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1883;p23">
              <a:extLst>
                <a:ext uri="{FF2B5EF4-FFF2-40B4-BE49-F238E27FC236}">
                  <a16:creationId xmlns:a16="http://schemas.microsoft.com/office/drawing/2014/main" id="{6219879B-C6E0-CBED-E3EF-FEFBA4E995F4}"/>
                </a:ext>
              </a:extLst>
            </p:cNvPr>
            <p:cNvSpPr/>
            <p:nvPr/>
          </p:nvSpPr>
          <p:spPr>
            <a:xfrm>
              <a:off x="6199754" y="306229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1884;p23">
              <a:extLst>
                <a:ext uri="{FF2B5EF4-FFF2-40B4-BE49-F238E27FC236}">
                  <a16:creationId xmlns:a16="http://schemas.microsoft.com/office/drawing/2014/main" id="{DFD2335C-737B-E01B-6F61-A4B4CBA797C4}"/>
                </a:ext>
              </a:extLst>
            </p:cNvPr>
            <p:cNvSpPr/>
            <p:nvPr/>
          </p:nvSpPr>
          <p:spPr>
            <a:xfrm>
              <a:off x="6137553" y="3090160"/>
              <a:ext cx="19368" cy="26851"/>
            </a:xfrm>
            <a:custGeom>
              <a:avLst/>
              <a:gdLst/>
              <a:ahLst/>
              <a:cxnLst/>
              <a:rect l="l" t="t" r="r" b="b"/>
              <a:pathLst>
                <a:path w="572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1885;p23">
              <a:extLst>
                <a:ext uri="{FF2B5EF4-FFF2-40B4-BE49-F238E27FC236}">
                  <a16:creationId xmlns:a16="http://schemas.microsoft.com/office/drawing/2014/main" id="{E96D56D4-0FE4-9676-1E34-7C575A669573}"/>
                </a:ext>
              </a:extLst>
            </p:cNvPr>
            <p:cNvSpPr/>
            <p:nvPr/>
          </p:nvSpPr>
          <p:spPr>
            <a:xfrm>
              <a:off x="6178321" y="3090160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75" y="792"/>
                    <a:pt x="602" y="602"/>
                    <a:pt x="602" y="380"/>
                  </a:cubicBezTo>
                  <a:cubicBezTo>
                    <a:pt x="602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1886;p23">
              <a:extLst>
                <a:ext uri="{FF2B5EF4-FFF2-40B4-BE49-F238E27FC236}">
                  <a16:creationId xmlns:a16="http://schemas.microsoft.com/office/drawing/2014/main" id="{17BF5098-2CE5-45C7-B254-DDE0401D8750}"/>
                </a:ext>
              </a:extLst>
            </p:cNvPr>
            <p:cNvSpPr/>
            <p:nvPr/>
          </p:nvSpPr>
          <p:spPr>
            <a:xfrm>
              <a:off x="6157937" y="3116978"/>
              <a:ext cx="19334" cy="24684"/>
            </a:xfrm>
            <a:custGeom>
              <a:avLst/>
              <a:gdLst/>
              <a:ahLst/>
              <a:cxnLst/>
              <a:rect l="l" t="t" r="r" b="b"/>
              <a:pathLst>
                <a:path w="571" h="729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539"/>
                    <a:pt x="32" y="634"/>
                    <a:pt x="64" y="697"/>
                  </a:cubicBezTo>
                  <a:cubicBezTo>
                    <a:pt x="222" y="697"/>
                    <a:pt x="349" y="729"/>
                    <a:pt x="444" y="729"/>
                  </a:cubicBezTo>
                  <a:cubicBezTo>
                    <a:pt x="539" y="665"/>
                    <a:pt x="571" y="539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1887;p23">
              <a:extLst>
                <a:ext uri="{FF2B5EF4-FFF2-40B4-BE49-F238E27FC236}">
                  <a16:creationId xmlns:a16="http://schemas.microsoft.com/office/drawing/2014/main" id="{F4E04052-ACA3-EC5B-DAA3-8E3FDDF5847F}"/>
                </a:ext>
              </a:extLst>
            </p:cNvPr>
            <p:cNvSpPr/>
            <p:nvPr/>
          </p:nvSpPr>
          <p:spPr>
            <a:xfrm>
              <a:off x="6199754" y="3116978"/>
              <a:ext cx="16117" cy="26817"/>
            </a:xfrm>
            <a:custGeom>
              <a:avLst/>
              <a:gdLst/>
              <a:ahLst/>
              <a:cxnLst/>
              <a:rect l="l" t="t" r="r" b="b"/>
              <a:pathLst>
                <a:path w="476" h="792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02"/>
                    <a:pt x="64" y="760"/>
                    <a:pt x="191" y="792"/>
                  </a:cubicBezTo>
                  <a:lnTo>
                    <a:pt x="476" y="127"/>
                  </a:lnTo>
                  <a:cubicBezTo>
                    <a:pt x="412" y="64"/>
                    <a:pt x="349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1888;p23">
              <a:extLst>
                <a:ext uri="{FF2B5EF4-FFF2-40B4-BE49-F238E27FC236}">
                  <a16:creationId xmlns:a16="http://schemas.microsoft.com/office/drawing/2014/main" id="{1AA729BC-42E8-8A04-C95E-1337CFF8F0D4}"/>
                </a:ext>
              </a:extLst>
            </p:cNvPr>
            <p:cNvSpPr/>
            <p:nvPr/>
          </p:nvSpPr>
          <p:spPr>
            <a:xfrm>
              <a:off x="6187971" y="3144844"/>
              <a:ext cx="3251" cy="34"/>
            </a:xfrm>
            <a:custGeom>
              <a:avLst/>
              <a:gdLst/>
              <a:ahLst/>
              <a:cxnLst/>
              <a:rect l="l" t="t" r="r" b="b"/>
              <a:pathLst>
                <a:path w="96" h="1" extrusionOk="0">
                  <a:moveTo>
                    <a:pt x="0" y="1"/>
                  </a:moveTo>
                  <a:cubicBezTo>
                    <a:pt x="32" y="1"/>
                    <a:pt x="64" y="1"/>
                    <a:pt x="95" y="1"/>
                  </a:cubicBezTo>
                  <a:cubicBezTo>
                    <a:pt x="64" y="1"/>
                    <a:pt x="32" y="1"/>
                    <a:pt x="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1889;p23">
              <a:extLst>
                <a:ext uri="{FF2B5EF4-FFF2-40B4-BE49-F238E27FC236}">
                  <a16:creationId xmlns:a16="http://schemas.microsoft.com/office/drawing/2014/main" id="{C1E78432-5E1E-C2E0-45D8-0D818C30474C}"/>
                </a:ext>
              </a:extLst>
            </p:cNvPr>
            <p:cNvSpPr/>
            <p:nvPr/>
          </p:nvSpPr>
          <p:spPr>
            <a:xfrm>
              <a:off x="6075386" y="2689123"/>
              <a:ext cx="10734" cy="17167"/>
            </a:xfrm>
            <a:custGeom>
              <a:avLst/>
              <a:gdLst/>
              <a:ahLst/>
              <a:cxnLst/>
              <a:rect l="l" t="t" r="r" b="b"/>
              <a:pathLst>
                <a:path w="317" h="507" extrusionOk="0">
                  <a:moveTo>
                    <a:pt x="32" y="0"/>
                  </a:moveTo>
                  <a:cubicBezTo>
                    <a:pt x="32" y="32"/>
                    <a:pt x="0" y="64"/>
                    <a:pt x="0" y="95"/>
                  </a:cubicBezTo>
                  <a:cubicBezTo>
                    <a:pt x="0" y="285"/>
                    <a:pt x="95" y="444"/>
                    <a:pt x="222" y="507"/>
                  </a:cubicBezTo>
                  <a:cubicBezTo>
                    <a:pt x="254" y="349"/>
                    <a:pt x="285" y="254"/>
                    <a:pt x="285" y="254"/>
                  </a:cubicBezTo>
                  <a:cubicBezTo>
                    <a:pt x="317" y="190"/>
                    <a:pt x="285" y="95"/>
                    <a:pt x="222" y="64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1890;p23">
              <a:extLst>
                <a:ext uri="{FF2B5EF4-FFF2-40B4-BE49-F238E27FC236}">
                  <a16:creationId xmlns:a16="http://schemas.microsoft.com/office/drawing/2014/main" id="{5508102F-BF94-9D68-A9A8-70D5E899DC36}"/>
                </a:ext>
              </a:extLst>
            </p:cNvPr>
            <p:cNvSpPr/>
            <p:nvPr/>
          </p:nvSpPr>
          <p:spPr>
            <a:xfrm>
              <a:off x="6055002" y="270625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1891;p23">
              <a:extLst>
                <a:ext uri="{FF2B5EF4-FFF2-40B4-BE49-F238E27FC236}">
                  <a16:creationId xmlns:a16="http://schemas.microsoft.com/office/drawing/2014/main" id="{25233595-2355-820E-E88E-5C5D59BDE0CD}"/>
                </a:ext>
              </a:extLst>
            </p:cNvPr>
            <p:cNvSpPr/>
            <p:nvPr/>
          </p:nvSpPr>
          <p:spPr>
            <a:xfrm>
              <a:off x="6075386" y="2738457"/>
              <a:ext cx="3251" cy="17167"/>
            </a:xfrm>
            <a:custGeom>
              <a:avLst/>
              <a:gdLst/>
              <a:ahLst/>
              <a:cxnLst/>
              <a:rect l="l" t="t" r="r" b="b"/>
              <a:pathLst>
                <a:path w="96" h="507" extrusionOk="0">
                  <a:moveTo>
                    <a:pt x="95" y="0"/>
                  </a:moveTo>
                  <a:lnTo>
                    <a:pt x="95" y="0"/>
                  </a:lnTo>
                  <a:cubicBezTo>
                    <a:pt x="32" y="63"/>
                    <a:pt x="0" y="158"/>
                    <a:pt x="0" y="285"/>
                  </a:cubicBezTo>
                  <a:cubicBezTo>
                    <a:pt x="0" y="348"/>
                    <a:pt x="32" y="443"/>
                    <a:pt x="64" y="507"/>
                  </a:cubicBezTo>
                  <a:cubicBezTo>
                    <a:pt x="64" y="348"/>
                    <a:pt x="64" y="158"/>
                    <a:pt x="9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1892;p23">
              <a:extLst>
                <a:ext uri="{FF2B5EF4-FFF2-40B4-BE49-F238E27FC236}">
                  <a16:creationId xmlns:a16="http://schemas.microsoft.com/office/drawing/2014/main" id="{C07F496E-5A08-9945-139C-23D61821F440}"/>
                </a:ext>
              </a:extLst>
            </p:cNvPr>
            <p:cNvSpPr/>
            <p:nvPr/>
          </p:nvSpPr>
          <p:spPr>
            <a:xfrm>
              <a:off x="6055002" y="319952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1893;p23">
              <a:extLst>
                <a:ext uri="{FF2B5EF4-FFF2-40B4-BE49-F238E27FC236}">
                  <a16:creationId xmlns:a16="http://schemas.microsoft.com/office/drawing/2014/main" id="{AA097C83-3024-8075-BD4A-12616FE93602}"/>
                </a:ext>
              </a:extLst>
            </p:cNvPr>
            <p:cNvSpPr/>
            <p:nvPr/>
          </p:nvSpPr>
          <p:spPr>
            <a:xfrm>
              <a:off x="6075386" y="3230646"/>
              <a:ext cx="7517" cy="22551"/>
            </a:xfrm>
            <a:custGeom>
              <a:avLst/>
              <a:gdLst/>
              <a:ahLst/>
              <a:cxnLst/>
              <a:rect l="l" t="t" r="r" b="b"/>
              <a:pathLst>
                <a:path w="222" h="666" extrusionOk="0">
                  <a:moveTo>
                    <a:pt x="95" y="0"/>
                  </a:moveTo>
                  <a:cubicBezTo>
                    <a:pt x="64" y="63"/>
                    <a:pt x="0" y="190"/>
                    <a:pt x="0" y="285"/>
                  </a:cubicBezTo>
                  <a:cubicBezTo>
                    <a:pt x="0" y="475"/>
                    <a:pt x="95" y="633"/>
                    <a:pt x="222" y="665"/>
                  </a:cubicBezTo>
                  <a:cubicBezTo>
                    <a:pt x="190" y="507"/>
                    <a:pt x="127" y="253"/>
                    <a:pt x="9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1894;p23">
              <a:extLst>
                <a:ext uri="{FF2B5EF4-FFF2-40B4-BE49-F238E27FC236}">
                  <a16:creationId xmlns:a16="http://schemas.microsoft.com/office/drawing/2014/main" id="{08131E30-9135-6D09-E785-8392B67927D7}"/>
                </a:ext>
              </a:extLst>
            </p:cNvPr>
            <p:cNvSpPr/>
            <p:nvPr/>
          </p:nvSpPr>
          <p:spPr>
            <a:xfrm>
              <a:off x="6055002" y="3254212"/>
              <a:ext cx="19334" cy="24718"/>
            </a:xfrm>
            <a:custGeom>
              <a:avLst/>
              <a:gdLst/>
              <a:ahLst/>
              <a:cxnLst/>
              <a:rect l="l" t="t" r="r" b="b"/>
              <a:pathLst>
                <a:path w="571" h="730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539"/>
                    <a:pt x="64" y="666"/>
                    <a:pt x="127" y="729"/>
                  </a:cubicBezTo>
                  <a:lnTo>
                    <a:pt x="571" y="539"/>
                  </a:lnTo>
                  <a:cubicBezTo>
                    <a:pt x="571" y="507"/>
                    <a:pt x="571" y="444"/>
                    <a:pt x="571" y="412"/>
                  </a:cubicBezTo>
                  <a:cubicBezTo>
                    <a:pt x="571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1895;p23">
              <a:extLst>
                <a:ext uri="{FF2B5EF4-FFF2-40B4-BE49-F238E27FC236}">
                  <a16:creationId xmlns:a16="http://schemas.microsoft.com/office/drawing/2014/main" id="{DDE8D768-C80D-9BC8-00BF-496954AFE771}"/>
                </a:ext>
              </a:extLst>
            </p:cNvPr>
            <p:cNvSpPr/>
            <p:nvPr/>
          </p:nvSpPr>
          <p:spPr>
            <a:xfrm>
              <a:off x="6014269" y="2663389"/>
              <a:ext cx="19334" cy="16117"/>
            </a:xfrm>
            <a:custGeom>
              <a:avLst/>
              <a:gdLst/>
              <a:ahLst/>
              <a:cxnLst/>
              <a:rect l="l" t="t" r="r" b="b"/>
              <a:pathLst>
                <a:path w="571" h="476" extrusionOk="0">
                  <a:moveTo>
                    <a:pt x="32" y="0"/>
                  </a:moveTo>
                  <a:cubicBezTo>
                    <a:pt x="0" y="0"/>
                    <a:pt x="0" y="32"/>
                    <a:pt x="0" y="64"/>
                  </a:cubicBezTo>
                  <a:cubicBezTo>
                    <a:pt x="0" y="285"/>
                    <a:pt x="158" y="475"/>
                    <a:pt x="317" y="475"/>
                  </a:cubicBezTo>
                  <a:cubicBezTo>
                    <a:pt x="412" y="475"/>
                    <a:pt x="538" y="349"/>
                    <a:pt x="570" y="222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1896;p23">
              <a:extLst>
                <a:ext uri="{FF2B5EF4-FFF2-40B4-BE49-F238E27FC236}">
                  <a16:creationId xmlns:a16="http://schemas.microsoft.com/office/drawing/2014/main" id="{DFDBF921-3ABC-994B-6A64-F728E4BB39C8}"/>
                </a:ext>
              </a:extLst>
            </p:cNvPr>
            <p:cNvSpPr/>
            <p:nvPr/>
          </p:nvSpPr>
          <p:spPr>
            <a:xfrm>
              <a:off x="5993885" y="2679473"/>
              <a:ext cx="19334" cy="26817"/>
            </a:xfrm>
            <a:custGeom>
              <a:avLst/>
              <a:gdLst/>
              <a:ahLst/>
              <a:cxnLst/>
              <a:rect l="l" t="t" r="r" b="b"/>
              <a:pathLst>
                <a:path w="571" h="792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1897;p23">
              <a:extLst>
                <a:ext uri="{FF2B5EF4-FFF2-40B4-BE49-F238E27FC236}">
                  <a16:creationId xmlns:a16="http://schemas.microsoft.com/office/drawing/2014/main" id="{77C48BAB-4578-16ED-CF02-F445A63C3724}"/>
                </a:ext>
              </a:extLst>
            </p:cNvPr>
            <p:cNvSpPr/>
            <p:nvPr/>
          </p:nvSpPr>
          <p:spPr>
            <a:xfrm>
              <a:off x="6035702" y="2679473"/>
              <a:ext cx="19334" cy="26817"/>
            </a:xfrm>
            <a:custGeom>
              <a:avLst/>
              <a:gdLst/>
              <a:ahLst/>
              <a:cxnLst/>
              <a:rect l="l" t="t" r="r" b="b"/>
              <a:pathLst>
                <a:path w="571" h="792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1898;p23">
              <a:extLst>
                <a:ext uri="{FF2B5EF4-FFF2-40B4-BE49-F238E27FC236}">
                  <a16:creationId xmlns:a16="http://schemas.microsoft.com/office/drawing/2014/main" id="{971A437E-0131-DF1A-9803-E1E9DD1E978D}"/>
                </a:ext>
              </a:extLst>
            </p:cNvPr>
            <p:cNvSpPr/>
            <p:nvPr/>
          </p:nvSpPr>
          <p:spPr>
            <a:xfrm>
              <a:off x="5973501" y="270625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1899;p23">
              <a:extLst>
                <a:ext uri="{FF2B5EF4-FFF2-40B4-BE49-F238E27FC236}">
                  <a16:creationId xmlns:a16="http://schemas.microsoft.com/office/drawing/2014/main" id="{F359DD46-F4AB-5F59-AA66-05207F31E8C6}"/>
                </a:ext>
              </a:extLst>
            </p:cNvPr>
            <p:cNvSpPr/>
            <p:nvPr/>
          </p:nvSpPr>
          <p:spPr>
            <a:xfrm>
              <a:off x="6014269" y="2706256"/>
              <a:ext cx="20384" cy="27935"/>
            </a:xfrm>
            <a:custGeom>
              <a:avLst/>
              <a:gdLst/>
              <a:ahLst/>
              <a:cxnLst/>
              <a:rect l="l" t="t" r="r" b="b"/>
              <a:pathLst>
                <a:path w="602" h="825" extrusionOk="0">
                  <a:moveTo>
                    <a:pt x="317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317" y="824"/>
                  </a:cubicBezTo>
                  <a:cubicBezTo>
                    <a:pt x="475" y="824"/>
                    <a:pt x="602" y="634"/>
                    <a:pt x="602" y="413"/>
                  </a:cubicBezTo>
                  <a:cubicBezTo>
                    <a:pt x="602" y="191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1900;p23">
              <a:extLst>
                <a:ext uri="{FF2B5EF4-FFF2-40B4-BE49-F238E27FC236}">
                  <a16:creationId xmlns:a16="http://schemas.microsoft.com/office/drawing/2014/main" id="{9AEF2027-A132-EF95-32A3-DDB76B9F8381}"/>
                </a:ext>
              </a:extLst>
            </p:cNvPr>
            <p:cNvSpPr/>
            <p:nvPr/>
          </p:nvSpPr>
          <p:spPr>
            <a:xfrm>
              <a:off x="5993885" y="2734156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1901;p23">
              <a:extLst>
                <a:ext uri="{FF2B5EF4-FFF2-40B4-BE49-F238E27FC236}">
                  <a16:creationId xmlns:a16="http://schemas.microsoft.com/office/drawing/2014/main" id="{F0918D27-10DF-FCE5-88E3-43792946923E}"/>
                </a:ext>
              </a:extLst>
            </p:cNvPr>
            <p:cNvSpPr/>
            <p:nvPr/>
          </p:nvSpPr>
          <p:spPr>
            <a:xfrm>
              <a:off x="6035702" y="2734156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902;p23">
              <a:extLst>
                <a:ext uri="{FF2B5EF4-FFF2-40B4-BE49-F238E27FC236}">
                  <a16:creationId xmlns:a16="http://schemas.microsoft.com/office/drawing/2014/main" id="{334834B3-3CAF-F942-0D87-6D2945B1D4D5}"/>
                </a:ext>
              </a:extLst>
            </p:cNvPr>
            <p:cNvSpPr/>
            <p:nvPr/>
          </p:nvSpPr>
          <p:spPr>
            <a:xfrm>
              <a:off x="5973501" y="319952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1903;p23">
              <a:extLst>
                <a:ext uri="{FF2B5EF4-FFF2-40B4-BE49-F238E27FC236}">
                  <a16:creationId xmlns:a16="http://schemas.microsoft.com/office/drawing/2014/main" id="{CD165D2E-8B92-63EF-7AF0-4CD9958541FB}"/>
                </a:ext>
              </a:extLst>
            </p:cNvPr>
            <p:cNvSpPr/>
            <p:nvPr/>
          </p:nvSpPr>
          <p:spPr>
            <a:xfrm>
              <a:off x="6014269" y="3199528"/>
              <a:ext cx="20384" cy="26851"/>
            </a:xfrm>
            <a:custGeom>
              <a:avLst/>
              <a:gdLst/>
              <a:ahLst/>
              <a:cxnLst/>
              <a:rect l="l" t="t" r="r" b="b"/>
              <a:pathLst>
                <a:path w="602" h="793" extrusionOk="0">
                  <a:moveTo>
                    <a:pt x="317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317" y="792"/>
                  </a:cubicBezTo>
                  <a:cubicBezTo>
                    <a:pt x="475" y="792"/>
                    <a:pt x="602" y="634"/>
                    <a:pt x="602" y="412"/>
                  </a:cubicBezTo>
                  <a:cubicBezTo>
                    <a:pt x="602" y="191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1904;p23">
              <a:extLst>
                <a:ext uri="{FF2B5EF4-FFF2-40B4-BE49-F238E27FC236}">
                  <a16:creationId xmlns:a16="http://schemas.microsoft.com/office/drawing/2014/main" id="{5CB7542C-53F7-B586-594F-2D8285525ADE}"/>
                </a:ext>
              </a:extLst>
            </p:cNvPr>
            <p:cNvSpPr/>
            <p:nvPr/>
          </p:nvSpPr>
          <p:spPr>
            <a:xfrm>
              <a:off x="5993885" y="3226345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905;p23">
              <a:extLst>
                <a:ext uri="{FF2B5EF4-FFF2-40B4-BE49-F238E27FC236}">
                  <a16:creationId xmlns:a16="http://schemas.microsoft.com/office/drawing/2014/main" id="{E59752F0-A734-6C0A-D0F1-D5F0E689E0F4}"/>
                </a:ext>
              </a:extLst>
            </p:cNvPr>
            <p:cNvSpPr/>
            <p:nvPr/>
          </p:nvSpPr>
          <p:spPr>
            <a:xfrm>
              <a:off x="6035702" y="3226345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906;p23">
              <a:extLst>
                <a:ext uri="{FF2B5EF4-FFF2-40B4-BE49-F238E27FC236}">
                  <a16:creationId xmlns:a16="http://schemas.microsoft.com/office/drawing/2014/main" id="{28A5E4E0-8EE5-1554-5059-CC3E11212585}"/>
                </a:ext>
              </a:extLst>
            </p:cNvPr>
            <p:cNvSpPr/>
            <p:nvPr/>
          </p:nvSpPr>
          <p:spPr>
            <a:xfrm>
              <a:off x="5974585" y="3254212"/>
              <a:ext cx="18251" cy="25767"/>
            </a:xfrm>
            <a:custGeom>
              <a:avLst/>
              <a:gdLst/>
              <a:ahLst/>
              <a:cxnLst/>
              <a:rect l="l" t="t" r="r" b="b"/>
              <a:pathLst>
                <a:path w="539" h="761" extrusionOk="0">
                  <a:moveTo>
                    <a:pt x="254" y="1"/>
                  </a:moveTo>
                  <a:cubicBezTo>
                    <a:pt x="127" y="1"/>
                    <a:pt x="32" y="96"/>
                    <a:pt x="0" y="222"/>
                  </a:cubicBezTo>
                  <a:cubicBezTo>
                    <a:pt x="159" y="412"/>
                    <a:pt x="285" y="571"/>
                    <a:pt x="412" y="761"/>
                  </a:cubicBezTo>
                  <a:cubicBezTo>
                    <a:pt x="475" y="666"/>
                    <a:pt x="539" y="539"/>
                    <a:pt x="539" y="412"/>
                  </a:cubicBezTo>
                  <a:cubicBezTo>
                    <a:pt x="539" y="191"/>
                    <a:pt x="412" y="1"/>
                    <a:pt x="25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907;p23">
              <a:extLst>
                <a:ext uri="{FF2B5EF4-FFF2-40B4-BE49-F238E27FC236}">
                  <a16:creationId xmlns:a16="http://schemas.microsoft.com/office/drawing/2014/main" id="{8E24D38A-7B52-0AA1-9834-3667B3662D60}"/>
                </a:ext>
              </a:extLst>
            </p:cNvPr>
            <p:cNvSpPr/>
            <p:nvPr/>
          </p:nvSpPr>
          <p:spPr>
            <a:xfrm>
              <a:off x="6014269" y="3254212"/>
              <a:ext cx="20384" cy="26851"/>
            </a:xfrm>
            <a:custGeom>
              <a:avLst/>
              <a:gdLst/>
              <a:ahLst/>
              <a:cxnLst/>
              <a:rect l="l" t="t" r="r" b="b"/>
              <a:pathLst>
                <a:path w="602" h="793" extrusionOk="0">
                  <a:moveTo>
                    <a:pt x="317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3"/>
                    <a:pt x="317" y="793"/>
                  </a:cubicBezTo>
                  <a:cubicBezTo>
                    <a:pt x="475" y="793"/>
                    <a:pt x="602" y="634"/>
                    <a:pt x="602" y="412"/>
                  </a:cubicBezTo>
                  <a:cubicBezTo>
                    <a:pt x="602" y="191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908;p23">
              <a:extLst>
                <a:ext uri="{FF2B5EF4-FFF2-40B4-BE49-F238E27FC236}">
                  <a16:creationId xmlns:a16="http://schemas.microsoft.com/office/drawing/2014/main" id="{D721D968-3E5D-0D09-6F20-F4D6CAD049E5}"/>
                </a:ext>
              </a:extLst>
            </p:cNvPr>
            <p:cNvSpPr/>
            <p:nvPr/>
          </p:nvSpPr>
          <p:spPr>
            <a:xfrm>
              <a:off x="5994935" y="3282113"/>
              <a:ext cx="18284" cy="19334"/>
            </a:xfrm>
            <a:custGeom>
              <a:avLst/>
              <a:gdLst/>
              <a:ahLst/>
              <a:cxnLst/>
              <a:rect l="l" t="t" r="r" b="b"/>
              <a:pathLst>
                <a:path w="540" h="571" extrusionOk="0">
                  <a:moveTo>
                    <a:pt x="254" y="0"/>
                  </a:moveTo>
                  <a:cubicBezTo>
                    <a:pt x="159" y="0"/>
                    <a:pt x="33" y="95"/>
                    <a:pt x="1" y="222"/>
                  </a:cubicBezTo>
                  <a:cubicBezTo>
                    <a:pt x="96" y="380"/>
                    <a:pt x="159" y="475"/>
                    <a:pt x="159" y="475"/>
                  </a:cubicBezTo>
                  <a:cubicBezTo>
                    <a:pt x="191" y="539"/>
                    <a:pt x="286" y="570"/>
                    <a:pt x="349" y="570"/>
                  </a:cubicBezTo>
                  <a:lnTo>
                    <a:pt x="539" y="475"/>
                  </a:lnTo>
                  <a:cubicBezTo>
                    <a:pt x="539" y="444"/>
                    <a:pt x="539" y="412"/>
                    <a:pt x="539" y="380"/>
                  </a:cubicBezTo>
                  <a:cubicBezTo>
                    <a:pt x="539" y="159"/>
                    <a:pt x="413" y="0"/>
                    <a:pt x="2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909;p23">
              <a:extLst>
                <a:ext uri="{FF2B5EF4-FFF2-40B4-BE49-F238E27FC236}">
                  <a16:creationId xmlns:a16="http://schemas.microsoft.com/office/drawing/2014/main" id="{D2E6F27A-B1E7-2EB3-CE3B-879169FECA32}"/>
                </a:ext>
              </a:extLst>
            </p:cNvPr>
            <p:cNvSpPr/>
            <p:nvPr/>
          </p:nvSpPr>
          <p:spPr>
            <a:xfrm>
              <a:off x="6036786" y="3282113"/>
              <a:ext cx="12901" cy="6467"/>
            </a:xfrm>
            <a:custGeom>
              <a:avLst/>
              <a:gdLst/>
              <a:ahLst/>
              <a:cxnLst/>
              <a:rect l="l" t="t" r="r" b="b"/>
              <a:pathLst>
                <a:path w="381" h="191" extrusionOk="0">
                  <a:moveTo>
                    <a:pt x="253" y="0"/>
                  </a:moveTo>
                  <a:cubicBezTo>
                    <a:pt x="158" y="0"/>
                    <a:pt x="63" y="64"/>
                    <a:pt x="0" y="190"/>
                  </a:cubicBezTo>
                  <a:lnTo>
                    <a:pt x="380" y="32"/>
                  </a:lnTo>
                  <a:cubicBezTo>
                    <a:pt x="348" y="0"/>
                    <a:pt x="285" y="0"/>
                    <a:pt x="253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910;p23">
              <a:extLst>
                <a:ext uri="{FF2B5EF4-FFF2-40B4-BE49-F238E27FC236}">
                  <a16:creationId xmlns:a16="http://schemas.microsoft.com/office/drawing/2014/main" id="{8424DC47-BBBC-3EE6-9499-37444BE67C22}"/>
                </a:ext>
              </a:extLst>
            </p:cNvPr>
            <p:cNvSpPr/>
            <p:nvPr/>
          </p:nvSpPr>
          <p:spPr>
            <a:xfrm>
              <a:off x="5892000" y="2722373"/>
              <a:ext cx="16117" cy="11817"/>
            </a:xfrm>
            <a:custGeom>
              <a:avLst/>
              <a:gdLst/>
              <a:ahLst/>
              <a:cxnLst/>
              <a:rect l="l" t="t" r="r" b="b"/>
              <a:pathLst>
                <a:path w="476" h="349" extrusionOk="0">
                  <a:moveTo>
                    <a:pt x="1" y="0"/>
                  </a:moveTo>
                  <a:cubicBezTo>
                    <a:pt x="1" y="190"/>
                    <a:pt x="127" y="348"/>
                    <a:pt x="254" y="348"/>
                  </a:cubicBezTo>
                  <a:cubicBezTo>
                    <a:pt x="349" y="348"/>
                    <a:pt x="412" y="285"/>
                    <a:pt x="476" y="222"/>
                  </a:cubicBezTo>
                  <a:cubicBezTo>
                    <a:pt x="286" y="190"/>
                    <a:pt x="127" y="95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911;p23">
              <a:extLst>
                <a:ext uri="{FF2B5EF4-FFF2-40B4-BE49-F238E27FC236}">
                  <a16:creationId xmlns:a16="http://schemas.microsoft.com/office/drawing/2014/main" id="{7AD7993A-AE21-2FDF-8AA2-854B8EB59330}"/>
                </a:ext>
              </a:extLst>
            </p:cNvPr>
            <p:cNvSpPr/>
            <p:nvPr/>
          </p:nvSpPr>
          <p:spPr>
            <a:xfrm>
              <a:off x="5934901" y="2719156"/>
              <a:ext cx="17201" cy="15034"/>
            </a:xfrm>
            <a:custGeom>
              <a:avLst/>
              <a:gdLst/>
              <a:ahLst/>
              <a:cxnLst/>
              <a:rect l="l" t="t" r="r" b="b"/>
              <a:pathLst>
                <a:path w="508" h="444" extrusionOk="0">
                  <a:moveTo>
                    <a:pt x="507" y="0"/>
                  </a:moveTo>
                  <a:cubicBezTo>
                    <a:pt x="349" y="127"/>
                    <a:pt x="191" y="222"/>
                    <a:pt x="1" y="285"/>
                  </a:cubicBezTo>
                  <a:cubicBezTo>
                    <a:pt x="64" y="380"/>
                    <a:pt x="127" y="443"/>
                    <a:pt x="222" y="443"/>
                  </a:cubicBezTo>
                  <a:cubicBezTo>
                    <a:pt x="381" y="443"/>
                    <a:pt x="507" y="253"/>
                    <a:pt x="507" y="32"/>
                  </a:cubicBezTo>
                  <a:lnTo>
                    <a:pt x="50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1912;p23">
              <a:extLst>
                <a:ext uri="{FF2B5EF4-FFF2-40B4-BE49-F238E27FC236}">
                  <a16:creationId xmlns:a16="http://schemas.microsoft.com/office/drawing/2014/main" id="{D0966798-2FEF-AFB0-6AB4-DDF1F4879A39}"/>
                </a:ext>
              </a:extLst>
            </p:cNvPr>
            <p:cNvSpPr/>
            <p:nvPr/>
          </p:nvSpPr>
          <p:spPr>
            <a:xfrm>
              <a:off x="5912384" y="2734156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1913;p23">
              <a:extLst>
                <a:ext uri="{FF2B5EF4-FFF2-40B4-BE49-F238E27FC236}">
                  <a16:creationId xmlns:a16="http://schemas.microsoft.com/office/drawing/2014/main" id="{30401547-4536-E753-2D8E-FD07602D5CC8}"/>
                </a:ext>
              </a:extLst>
            </p:cNvPr>
            <p:cNvSpPr/>
            <p:nvPr/>
          </p:nvSpPr>
          <p:spPr>
            <a:xfrm>
              <a:off x="5953118" y="2734156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318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59" y="792"/>
                    <a:pt x="318" y="792"/>
                  </a:cubicBezTo>
                  <a:cubicBezTo>
                    <a:pt x="476" y="792"/>
                    <a:pt x="603" y="602"/>
                    <a:pt x="603" y="380"/>
                  </a:cubicBezTo>
                  <a:cubicBezTo>
                    <a:pt x="603" y="159"/>
                    <a:pt x="476" y="0"/>
                    <a:pt x="31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1914;p23">
              <a:extLst>
                <a:ext uri="{FF2B5EF4-FFF2-40B4-BE49-F238E27FC236}">
                  <a16:creationId xmlns:a16="http://schemas.microsoft.com/office/drawing/2014/main" id="{B04E3B9F-FB37-413D-6B3C-95381B623181}"/>
                </a:ext>
              </a:extLst>
            </p:cNvPr>
            <p:cNvSpPr/>
            <p:nvPr/>
          </p:nvSpPr>
          <p:spPr>
            <a:xfrm>
              <a:off x="5890951" y="3199528"/>
              <a:ext cx="20384" cy="26851"/>
            </a:xfrm>
            <a:custGeom>
              <a:avLst/>
              <a:gdLst/>
              <a:ahLst/>
              <a:cxnLst/>
              <a:rect l="l" t="t" r="r" b="b"/>
              <a:pathLst>
                <a:path w="602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75" y="792"/>
                    <a:pt x="602" y="634"/>
                    <a:pt x="602" y="412"/>
                  </a:cubicBezTo>
                  <a:cubicBezTo>
                    <a:pt x="602" y="191"/>
                    <a:pt x="475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915;p23">
              <a:extLst>
                <a:ext uri="{FF2B5EF4-FFF2-40B4-BE49-F238E27FC236}">
                  <a16:creationId xmlns:a16="http://schemas.microsoft.com/office/drawing/2014/main" id="{9BEAC0EB-D7EE-EF56-E6BA-3A8D6B94AA00}"/>
                </a:ext>
              </a:extLst>
            </p:cNvPr>
            <p:cNvSpPr/>
            <p:nvPr/>
          </p:nvSpPr>
          <p:spPr>
            <a:xfrm>
              <a:off x="5932768" y="319952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916;p23">
              <a:extLst>
                <a:ext uri="{FF2B5EF4-FFF2-40B4-BE49-F238E27FC236}">
                  <a16:creationId xmlns:a16="http://schemas.microsoft.com/office/drawing/2014/main" id="{48EC8CAB-CAD4-09BD-4F90-CC553C679BEC}"/>
                </a:ext>
              </a:extLst>
            </p:cNvPr>
            <p:cNvSpPr/>
            <p:nvPr/>
          </p:nvSpPr>
          <p:spPr>
            <a:xfrm>
              <a:off x="5916684" y="3226345"/>
              <a:ext cx="10734" cy="3251"/>
            </a:xfrm>
            <a:custGeom>
              <a:avLst/>
              <a:gdLst/>
              <a:ahLst/>
              <a:cxnLst/>
              <a:rect l="l" t="t" r="r" b="b"/>
              <a:pathLst>
                <a:path w="317" h="96" extrusionOk="0">
                  <a:moveTo>
                    <a:pt x="159" y="0"/>
                  </a:moveTo>
                  <a:cubicBezTo>
                    <a:pt x="95" y="0"/>
                    <a:pt x="63" y="32"/>
                    <a:pt x="0" y="64"/>
                  </a:cubicBezTo>
                  <a:lnTo>
                    <a:pt x="63" y="64"/>
                  </a:lnTo>
                  <a:cubicBezTo>
                    <a:pt x="159" y="64"/>
                    <a:pt x="254" y="64"/>
                    <a:pt x="317" y="95"/>
                  </a:cubicBezTo>
                  <a:cubicBezTo>
                    <a:pt x="285" y="32"/>
                    <a:pt x="222" y="0"/>
                    <a:pt x="15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917;p23">
              <a:extLst>
                <a:ext uri="{FF2B5EF4-FFF2-40B4-BE49-F238E27FC236}">
                  <a16:creationId xmlns:a16="http://schemas.microsoft.com/office/drawing/2014/main" id="{992982EF-F5D0-EBC3-A68C-E4EA0348084B}"/>
                </a:ext>
              </a:extLst>
            </p:cNvPr>
            <p:cNvSpPr/>
            <p:nvPr/>
          </p:nvSpPr>
          <p:spPr>
            <a:xfrm>
              <a:off x="5953118" y="3226345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318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444"/>
                    <a:pt x="33" y="444"/>
                    <a:pt x="33" y="475"/>
                  </a:cubicBezTo>
                  <a:cubicBezTo>
                    <a:pt x="159" y="570"/>
                    <a:pt x="286" y="697"/>
                    <a:pt x="381" y="792"/>
                  </a:cubicBezTo>
                  <a:cubicBezTo>
                    <a:pt x="508" y="760"/>
                    <a:pt x="603" y="602"/>
                    <a:pt x="603" y="412"/>
                  </a:cubicBezTo>
                  <a:cubicBezTo>
                    <a:pt x="603" y="190"/>
                    <a:pt x="476" y="0"/>
                    <a:pt x="31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918;p23">
              <a:extLst>
                <a:ext uri="{FF2B5EF4-FFF2-40B4-BE49-F238E27FC236}">
                  <a16:creationId xmlns:a16="http://schemas.microsoft.com/office/drawing/2014/main" id="{B25D532D-8713-0348-B3FE-D3C7039E4AE9}"/>
                </a:ext>
              </a:extLst>
            </p:cNvPr>
            <p:cNvSpPr/>
            <p:nvPr/>
          </p:nvSpPr>
          <p:spPr>
            <a:xfrm>
              <a:off x="5809450" y="2661222"/>
              <a:ext cx="19334" cy="18284"/>
            </a:xfrm>
            <a:custGeom>
              <a:avLst/>
              <a:gdLst/>
              <a:ahLst/>
              <a:cxnLst/>
              <a:rect l="l" t="t" r="r" b="b"/>
              <a:pathLst>
                <a:path w="571" h="540" extrusionOk="0">
                  <a:moveTo>
                    <a:pt x="570" y="1"/>
                  </a:moveTo>
                  <a:lnTo>
                    <a:pt x="0" y="223"/>
                  </a:lnTo>
                  <a:cubicBezTo>
                    <a:pt x="32" y="381"/>
                    <a:pt x="159" y="539"/>
                    <a:pt x="285" y="539"/>
                  </a:cubicBezTo>
                  <a:cubicBezTo>
                    <a:pt x="444" y="539"/>
                    <a:pt x="570" y="349"/>
                    <a:pt x="570" y="128"/>
                  </a:cubicBezTo>
                  <a:cubicBezTo>
                    <a:pt x="570" y="64"/>
                    <a:pt x="570" y="33"/>
                    <a:pt x="57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1919;p23">
              <a:extLst>
                <a:ext uri="{FF2B5EF4-FFF2-40B4-BE49-F238E27FC236}">
                  <a16:creationId xmlns:a16="http://schemas.microsoft.com/office/drawing/2014/main" id="{FCE9FD3C-5B69-BC50-E750-45EE00A3D231}"/>
                </a:ext>
              </a:extLst>
            </p:cNvPr>
            <p:cNvSpPr/>
            <p:nvPr/>
          </p:nvSpPr>
          <p:spPr>
            <a:xfrm>
              <a:off x="5829800" y="2679473"/>
              <a:ext cx="20418" cy="26817"/>
            </a:xfrm>
            <a:custGeom>
              <a:avLst/>
              <a:gdLst/>
              <a:ahLst/>
              <a:cxnLst/>
              <a:rect l="l" t="t" r="r" b="b"/>
              <a:pathLst>
                <a:path w="603" h="792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76" y="792"/>
                    <a:pt x="603" y="602"/>
                    <a:pt x="603" y="380"/>
                  </a:cubicBezTo>
                  <a:cubicBezTo>
                    <a:pt x="603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1920;p23">
              <a:extLst>
                <a:ext uri="{FF2B5EF4-FFF2-40B4-BE49-F238E27FC236}">
                  <a16:creationId xmlns:a16="http://schemas.microsoft.com/office/drawing/2014/main" id="{443565BF-ADD8-249C-6D08-656919B4F15A}"/>
                </a:ext>
              </a:extLst>
            </p:cNvPr>
            <p:cNvSpPr/>
            <p:nvPr/>
          </p:nvSpPr>
          <p:spPr>
            <a:xfrm>
              <a:off x="5809450" y="270625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3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1921;p23">
              <a:extLst>
                <a:ext uri="{FF2B5EF4-FFF2-40B4-BE49-F238E27FC236}">
                  <a16:creationId xmlns:a16="http://schemas.microsoft.com/office/drawing/2014/main" id="{380A3D31-84B6-CC59-8460-8B39535CBADA}"/>
                </a:ext>
              </a:extLst>
            </p:cNvPr>
            <p:cNvSpPr/>
            <p:nvPr/>
          </p:nvSpPr>
          <p:spPr>
            <a:xfrm>
              <a:off x="5851267" y="270625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3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1922;p23">
              <a:extLst>
                <a:ext uri="{FF2B5EF4-FFF2-40B4-BE49-F238E27FC236}">
                  <a16:creationId xmlns:a16="http://schemas.microsoft.com/office/drawing/2014/main" id="{FF9748F5-0661-9FAF-1686-4C78A48C2242}"/>
                </a:ext>
              </a:extLst>
            </p:cNvPr>
            <p:cNvSpPr/>
            <p:nvPr/>
          </p:nvSpPr>
          <p:spPr>
            <a:xfrm>
              <a:off x="5829800" y="2734156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76" y="792"/>
                    <a:pt x="603" y="602"/>
                    <a:pt x="603" y="380"/>
                  </a:cubicBezTo>
                  <a:cubicBezTo>
                    <a:pt x="603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1923;p23">
              <a:extLst>
                <a:ext uri="{FF2B5EF4-FFF2-40B4-BE49-F238E27FC236}">
                  <a16:creationId xmlns:a16="http://schemas.microsoft.com/office/drawing/2014/main" id="{4C43B5E2-9898-6737-925C-2DAE4B377530}"/>
                </a:ext>
              </a:extLst>
            </p:cNvPr>
            <p:cNvSpPr/>
            <p:nvPr/>
          </p:nvSpPr>
          <p:spPr>
            <a:xfrm>
              <a:off x="5871651" y="2734156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3" y="792"/>
                    <a:pt x="570" y="602"/>
                    <a:pt x="570" y="380"/>
                  </a:cubicBezTo>
                  <a:cubicBezTo>
                    <a:pt x="570" y="159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1924;p23">
              <a:extLst>
                <a:ext uri="{FF2B5EF4-FFF2-40B4-BE49-F238E27FC236}">
                  <a16:creationId xmlns:a16="http://schemas.microsoft.com/office/drawing/2014/main" id="{97D188D2-83E0-7FC3-E7C8-10311C9F865B}"/>
                </a:ext>
              </a:extLst>
            </p:cNvPr>
            <p:cNvSpPr/>
            <p:nvPr/>
          </p:nvSpPr>
          <p:spPr>
            <a:xfrm>
              <a:off x="5809450" y="319952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1925;p23">
              <a:extLst>
                <a:ext uri="{FF2B5EF4-FFF2-40B4-BE49-F238E27FC236}">
                  <a16:creationId xmlns:a16="http://schemas.microsoft.com/office/drawing/2014/main" id="{A8628CDE-0E58-A9C1-364A-169FDDD84E56}"/>
                </a:ext>
              </a:extLst>
            </p:cNvPr>
            <p:cNvSpPr/>
            <p:nvPr/>
          </p:nvSpPr>
          <p:spPr>
            <a:xfrm>
              <a:off x="5851267" y="319952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1926;p23">
              <a:extLst>
                <a:ext uri="{FF2B5EF4-FFF2-40B4-BE49-F238E27FC236}">
                  <a16:creationId xmlns:a16="http://schemas.microsoft.com/office/drawing/2014/main" id="{7B8659FF-BDB0-76CA-D368-2308690F0DB7}"/>
                </a:ext>
              </a:extLst>
            </p:cNvPr>
            <p:cNvSpPr/>
            <p:nvPr/>
          </p:nvSpPr>
          <p:spPr>
            <a:xfrm>
              <a:off x="5829800" y="3226345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76" y="824"/>
                    <a:pt x="603" y="634"/>
                    <a:pt x="603" y="412"/>
                  </a:cubicBezTo>
                  <a:cubicBezTo>
                    <a:pt x="603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1927;p23">
              <a:extLst>
                <a:ext uri="{FF2B5EF4-FFF2-40B4-BE49-F238E27FC236}">
                  <a16:creationId xmlns:a16="http://schemas.microsoft.com/office/drawing/2014/main" id="{5EC3743C-9E45-A35B-0964-E22243D35FBD}"/>
                </a:ext>
              </a:extLst>
            </p:cNvPr>
            <p:cNvSpPr/>
            <p:nvPr/>
          </p:nvSpPr>
          <p:spPr>
            <a:xfrm>
              <a:off x="5871651" y="3226345"/>
              <a:ext cx="19334" cy="23634"/>
            </a:xfrm>
            <a:custGeom>
              <a:avLst/>
              <a:gdLst/>
              <a:ahLst/>
              <a:cxnLst/>
              <a:rect l="l" t="t" r="r" b="b"/>
              <a:pathLst>
                <a:path w="571" h="698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539"/>
                    <a:pt x="32" y="634"/>
                    <a:pt x="95" y="697"/>
                  </a:cubicBezTo>
                  <a:cubicBezTo>
                    <a:pt x="222" y="570"/>
                    <a:pt x="412" y="444"/>
                    <a:pt x="570" y="317"/>
                  </a:cubicBezTo>
                  <a:cubicBezTo>
                    <a:pt x="538" y="159"/>
                    <a:pt x="412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1928;p23">
              <a:extLst>
                <a:ext uri="{FF2B5EF4-FFF2-40B4-BE49-F238E27FC236}">
                  <a16:creationId xmlns:a16="http://schemas.microsoft.com/office/drawing/2014/main" id="{695038EB-8291-A22E-9DD1-1990B2871D43}"/>
                </a:ext>
              </a:extLst>
            </p:cNvPr>
            <p:cNvSpPr/>
            <p:nvPr/>
          </p:nvSpPr>
          <p:spPr>
            <a:xfrm>
              <a:off x="5809450" y="3254212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3"/>
                    <a:pt x="285" y="793"/>
                  </a:cubicBezTo>
                  <a:cubicBezTo>
                    <a:pt x="444" y="793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1929;p23">
              <a:extLst>
                <a:ext uri="{FF2B5EF4-FFF2-40B4-BE49-F238E27FC236}">
                  <a16:creationId xmlns:a16="http://schemas.microsoft.com/office/drawing/2014/main" id="{8EAED719-BA3D-8DA0-47AA-3F2BF6030E2D}"/>
                </a:ext>
              </a:extLst>
            </p:cNvPr>
            <p:cNvSpPr/>
            <p:nvPr/>
          </p:nvSpPr>
          <p:spPr>
            <a:xfrm>
              <a:off x="5851267" y="3254212"/>
              <a:ext cx="16117" cy="21501"/>
            </a:xfrm>
            <a:custGeom>
              <a:avLst/>
              <a:gdLst/>
              <a:ahLst/>
              <a:cxnLst/>
              <a:rect l="l" t="t" r="r" b="b"/>
              <a:pathLst>
                <a:path w="476" h="635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476"/>
                    <a:pt x="0" y="571"/>
                    <a:pt x="32" y="634"/>
                  </a:cubicBezTo>
                  <a:cubicBezTo>
                    <a:pt x="159" y="444"/>
                    <a:pt x="317" y="286"/>
                    <a:pt x="475" y="96"/>
                  </a:cubicBezTo>
                  <a:cubicBezTo>
                    <a:pt x="412" y="32"/>
                    <a:pt x="349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1930;p23">
              <a:extLst>
                <a:ext uri="{FF2B5EF4-FFF2-40B4-BE49-F238E27FC236}">
                  <a16:creationId xmlns:a16="http://schemas.microsoft.com/office/drawing/2014/main" id="{21CBA4C3-09DA-43D3-87C3-692881C0309A}"/>
                </a:ext>
              </a:extLst>
            </p:cNvPr>
            <p:cNvSpPr/>
            <p:nvPr/>
          </p:nvSpPr>
          <p:spPr>
            <a:xfrm>
              <a:off x="5829800" y="3282113"/>
              <a:ext cx="16117" cy="18657"/>
            </a:xfrm>
            <a:custGeom>
              <a:avLst/>
              <a:gdLst/>
              <a:ahLst/>
              <a:cxnLst/>
              <a:rect l="l" t="t" r="r" b="b"/>
              <a:pathLst>
                <a:path w="476" h="551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444"/>
                    <a:pt x="1" y="507"/>
                    <a:pt x="33" y="539"/>
                  </a:cubicBezTo>
                  <a:cubicBezTo>
                    <a:pt x="50" y="547"/>
                    <a:pt x="69" y="551"/>
                    <a:pt x="89" y="551"/>
                  </a:cubicBezTo>
                  <a:cubicBezTo>
                    <a:pt x="142" y="551"/>
                    <a:pt x="199" y="522"/>
                    <a:pt x="223" y="475"/>
                  </a:cubicBezTo>
                  <a:cubicBezTo>
                    <a:pt x="223" y="475"/>
                    <a:pt x="318" y="317"/>
                    <a:pt x="476" y="64"/>
                  </a:cubicBezTo>
                  <a:cubicBezTo>
                    <a:pt x="444" y="32"/>
                    <a:pt x="381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1931;p23">
              <a:extLst>
                <a:ext uri="{FF2B5EF4-FFF2-40B4-BE49-F238E27FC236}">
                  <a16:creationId xmlns:a16="http://schemas.microsoft.com/office/drawing/2014/main" id="{9D1F72BF-82F0-05FF-0C4D-053BAB1A5DA7}"/>
                </a:ext>
              </a:extLst>
            </p:cNvPr>
            <p:cNvSpPr/>
            <p:nvPr/>
          </p:nvSpPr>
          <p:spPr>
            <a:xfrm>
              <a:off x="5752599" y="2686956"/>
              <a:ext cx="15068" cy="19334"/>
            </a:xfrm>
            <a:custGeom>
              <a:avLst/>
              <a:gdLst/>
              <a:ahLst/>
              <a:cxnLst/>
              <a:rect l="l" t="t" r="r" b="b"/>
              <a:pathLst>
                <a:path w="445" h="571" extrusionOk="0">
                  <a:moveTo>
                    <a:pt x="412" y="1"/>
                  </a:moveTo>
                  <a:lnTo>
                    <a:pt x="96" y="128"/>
                  </a:lnTo>
                  <a:cubicBezTo>
                    <a:pt x="32" y="159"/>
                    <a:pt x="1" y="223"/>
                    <a:pt x="32" y="286"/>
                  </a:cubicBezTo>
                  <a:cubicBezTo>
                    <a:pt x="32" y="286"/>
                    <a:pt x="96" y="413"/>
                    <a:pt x="191" y="571"/>
                  </a:cubicBezTo>
                  <a:cubicBezTo>
                    <a:pt x="317" y="571"/>
                    <a:pt x="444" y="381"/>
                    <a:pt x="444" y="159"/>
                  </a:cubicBezTo>
                  <a:cubicBezTo>
                    <a:pt x="444" y="96"/>
                    <a:pt x="444" y="33"/>
                    <a:pt x="41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1932;p23">
              <a:extLst>
                <a:ext uri="{FF2B5EF4-FFF2-40B4-BE49-F238E27FC236}">
                  <a16:creationId xmlns:a16="http://schemas.microsoft.com/office/drawing/2014/main" id="{9879888F-0750-44B5-BB15-61E7B987AC76}"/>
                </a:ext>
              </a:extLst>
            </p:cNvPr>
            <p:cNvSpPr/>
            <p:nvPr/>
          </p:nvSpPr>
          <p:spPr>
            <a:xfrm>
              <a:off x="5790150" y="2679473"/>
              <a:ext cx="19334" cy="26817"/>
            </a:xfrm>
            <a:custGeom>
              <a:avLst/>
              <a:gdLst/>
              <a:ahLst/>
              <a:cxnLst/>
              <a:rect l="l" t="t" r="r" b="b"/>
              <a:pathLst>
                <a:path w="571" h="792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1933;p23">
              <a:extLst>
                <a:ext uri="{FF2B5EF4-FFF2-40B4-BE49-F238E27FC236}">
                  <a16:creationId xmlns:a16="http://schemas.microsoft.com/office/drawing/2014/main" id="{B3307761-EF1D-C167-8848-2FC1949AED6E}"/>
                </a:ext>
              </a:extLst>
            </p:cNvPr>
            <p:cNvSpPr/>
            <p:nvPr/>
          </p:nvSpPr>
          <p:spPr>
            <a:xfrm>
              <a:off x="5768682" y="2706256"/>
              <a:ext cx="20418" cy="27935"/>
            </a:xfrm>
            <a:custGeom>
              <a:avLst/>
              <a:gdLst/>
              <a:ahLst/>
              <a:cxnLst/>
              <a:rect l="l" t="t" r="r" b="b"/>
              <a:pathLst>
                <a:path w="603" h="825" extrusionOk="0">
                  <a:moveTo>
                    <a:pt x="286" y="1"/>
                  </a:moveTo>
                  <a:cubicBezTo>
                    <a:pt x="128" y="1"/>
                    <a:pt x="1" y="191"/>
                    <a:pt x="1" y="413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603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1934;p23">
              <a:extLst>
                <a:ext uri="{FF2B5EF4-FFF2-40B4-BE49-F238E27FC236}">
                  <a16:creationId xmlns:a16="http://schemas.microsoft.com/office/drawing/2014/main" id="{E00294C7-D970-533D-83CD-B0F4DC77EA8A}"/>
                </a:ext>
              </a:extLst>
            </p:cNvPr>
            <p:cNvSpPr/>
            <p:nvPr/>
          </p:nvSpPr>
          <p:spPr>
            <a:xfrm>
              <a:off x="5790150" y="2734156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1935;p23">
              <a:extLst>
                <a:ext uri="{FF2B5EF4-FFF2-40B4-BE49-F238E27FC236}">
                  <a16:creationId xmlns:a16="http://schemas.microsoft.com/office/drawing/2014/main" id="{A838FD79-3897-2909-CABC-5C61E3FAFEB6}"/>
                </a:ext>
              </a:extLst>
            </p:cNvPr>
            <p:cNvSpPr/>
            <p:nvPr/>
          </p:nvSpPr>
          <p:spPr>
            <a:xfrm>
              <a:off x="5768682" y="3199528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603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1936;p23">
              <a:extLst>
                <a:ext uri="{FF2B5EF4-FFF2-40B4-BE49-F238E27FC236}">
                  <a16:creationId xmlns:a16="http://schemas.microsoft.com/office/drawing/2014/main" id="{D983DBE6-B9A0-F055-130B-E9843BF914F2}"/>
                </a:ext>
              </a:extLst>
            </p:cNvPr>
            <p:cNvSpPr/>
            <p:nvPr/>
          </p:nvSpPr>
          <p:spPr>
            <a:xfrm>
              <a:off x="5757983" y="3232779"/>
              <a:ext cx="9684" cy="21467"/>
            </a:xfrm>
            <a:custGeom>
              <a:avLst/>
              <a:gdLst/>
              <a:ahLst/>
              <a:cxnLst/>
              <a:rect l="l" t="t" r="r" b="b"/>
              <a:pathLst>
                <a:path w="286" h="634" extrusionOk="0">
                  <a:moveTo>
                    <a:pt x="222" y="0"/>
                  </a:moveTo>
                  <a:cubicBezTo>
                    <a:pt x="158" y="222"/>
                    <a:pt x="63" y="475"/>
                    <a:pt x="0" y="634"/>
                  </a:cubicBezTo>
                  <a:cubicBezTo>
                    <a:pt x="158" y="634"/>
                    <a:pt x="285" y="444"/>
                    <a:pt x="285" y="222"/>
                  </a:cubicBezTo>
                  <a:cubicBezTo>
                    <a:pt x="285" y="127"/>
                    <a:pt x="253" y="64"/>
                    <a:pt x="22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1937;p23">
              <a:extLst>
                <a:ext uri="{FF2B5EF4-FFF2-40B4-BE49-F238E27FC236}">
                  <a16:creationId xmlns:a16="http://schemas.microsoft.com/office/drawing/2014/main" id="{6C6DF1FF-9DCE-D77E-CF9C-3ECE5258A02F}"/>
                </a:ext>
              </a:extLst>
            </p:cNvPr>
            <p:cNvSpPr/>
            <p:nvPr/>
          </p:nvSpPr>
          <p:spPr>
            <a:xfrm>
              <a:off x="5790150" y="3226345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1938;p23">
              <a:extLst>
                <a:ext uri="{FF2B5EF4-FFF2-40B4-BE49-F238E27FC236}">
                  <a16:creationId xmlns:a16="http://schemas.microsoft.com/office/drawing/2014/main" id="{16E55585-E111-8178-4A97-BD7AA1943F5F}"/>
                </a:ext>
              </a:extLst>
            </p:cNvPr>
            <p:cNvSpPr/>
            <p:nvPr/>
          </p:nvSpPr>
          <p:spPr>
            <a:xfrm>
              <a:off x="5768682" y="3254212"/>
              <a:ext cx="20418" cy="25767"/>
            </a:xfrm>
            <a:custGeom>
              <a:avLst/>
              <a:gdLst/>
              <a:ahLst/>
              <a:cxnLst/>
              <a:rect l="l" t="t" r="r" b="b"/>
              <a:pathLst>
                <a:path w="603" h="761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476"/>
                    <a:pt x="32" y="571"/>
                    <a:pt x="64" y="634"/>
                  </a:cubicBezTo>
                  <a:lnTo>
                    <a:pt x="413" y="761"/>
                  </a:lnTo>
                  <a:cubicBezTo>
                    <a:pt x="508" y="698"/>
                    <a:pt x="571" y="571"/>
                    <a:pt x="571" y="412"/>
                  </a:cubicBezTo>
                  <a:cubicBezTo>
                    <a:pt x="603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1939;p23">
              <a:extLst>
                <a:ext uri="{FF2B5EF4-FFF2-40B4-BE49-F238E27FC236}">
                  <a16:creationId xmlns:a16="http://schemas.microsoft.com/office/drawing/2014/main" id="{0D986FC3-66AB-206E-30A7-CFE05D09D441}"/>
                </a:ext>
              </a:extLst>
            </p:cNvPr>
            <p:cNvSpPr/>
            <p:nvPr/>
          </p:nvSpPr>
          <p:spPr>
            <a:xfrm>
              <a:off x="5793366" y="3282113"/>
              <a:ext cx="15034" cy="9684"/>
            </a:xfrm>
            <a:custGeom>
              <a:avLst/>
              <a:gdLst/>
              <a:ahLst/>
              <a:cxnLst/>
              <a:rect l="l" t="t" r="r" b="b"/>
              <a:pathLst>
                <a:path w="444" h="286" extrusionOk="0">
                  <a:moveTo>
                    <a:pt x="190" y="0"/>
                  </a:moveTo>
                  <a:cubicBezTo>
                    <a:pt x="95" y="0"/>
                    <a:pt x="32" y="32"/>
                    <a:pt x="0" y="95"/>
                  </a:cubicBezTo>
                  <a:lnTo>
                    <a:pt x="444" y="285"/>
                  </a:lnTo>
                  <a:cubicBezTo>
                    <a:pt x="412" y="95"/>
                    <a:pt x="317" y="0"/>
                    <a:pt x="19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1940;p23">
              <a:extLst>
                <a:ext uri="{FF2B5EF4-FFF2-40B4-BE49-F238E27FC236}">
                  <a16:creationId xmlns:a16="http://schemas.microsoft.com/office/drawing/2014/main" id="{DBA4FBA1-2A5F-C8B0-904B-B5B66084D58F}"/>
                </a:ext>
              </a:extLst>
            </p:cNvPr>
            <p:cNvSpPr/>
            <p:nvPr/>
          </p:nvSpPr>
          <p:spPr>
            <a:xfrm>
              <a:off x="5645364" y="2816707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54" y="1"/>
                  </a:moveTo>
                  <a:cubicBezTo>
                    <a:pt x="96" y="33"/>
                    <a:pt x="1" y="191"/>
                    <a:pt x="1" y="381"/>
                  </a:cubicBezTo>
                  <a:cubicBezTo>
                    <a:pt x="1" y="603"/>
                    <a:pt x="128" y="793"/>
                    <a:pt x="286" y="793"/>
                  </a:cubicBezTo>
                  <a:cubicBezTo>
                    <a:pt x="444" y="793"/>
                    <a:pt x="571" y="603"/>
                    <a:pt x="571" y="381"/>
                  </a:cubicBezTo>
                  <a:cubicBezTo>
                    <a:pt x="571" y="223"/>
                    <a:pt x="508" y="96"/>
                    <a:pt x="413" y="33"/>
                  </a:cubicBezTo>
                  <a:cubicBezTo>
                    <a:pt x="349" y="1"/>
                    <a:pt x="286" y="1"/>
                    <a:pt x="25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1941;p23">
              <a:extLst>
                <a:ext uri="{FF2B5EF4-FFF2-40B4-BE49-F238E27FC236}">
                  <a16:creationId xmlns:a16="http://schemas.microsoft.com/office/drawing/2014/main" id="{C469FFBE-3EC2-C922-1142-E5A6DEB95C2C}"/>
                </a:ext>
              </a:extLst>
            </p:cNvPr>
            <p:cNvSpPr/>
            <p:nvPr/>
          </p:nvSpPr>
          <p:spPr>
            <a:xfrm>
              <a:off x="5687181" y="2819924"/>
              <a:ext cx="19368" cy="23634"/>
            </a:xfrm>
            <a:custGeom>
              <a:avLst/>
              <a:gdLst/>
              <a:ahLst/>
              <a:cxnLst/>
              <a:rect l="l" t="t" r="r" b="b"/>
              <a:pathLst>
                <a:path w="572" h="698" extrusionOk="0">
                  <a:moveTo>
                    <a:pt x="64" y="1"/>
                  </a:moveTo>
                  <a:cubicBezTo>
                    <a:pt x="33" y="96"/>
                    <a:pt x="1" y="191"/>
                    <a:pt x="1" y="286"/>
                  </a:cubicBezTo>
                  <a:cubicBezTo>
                    <a:pt x="1" y="508"/>
                    <a:pt x="128" y="698"/>
                    <a:pt x="286" y="698"/>
                  </a:cubicBezTo>
                  <a:cubicBezTo>
                    <a:pt x="444" y="698"/>
                    <a:pt x="571" y="508"/>
                    <a:pt x="571" y="286"/>
                  </a:cubicBezTo>
                  <a:cubicBezTo>
                    <a:pt x="571" y="191"/>
                    <a:pt x="539" y="64"/>
                    <a:pt x="476" y="1"/>
                  </a:cubicBezTo>
                  <a:cubicBezTo>
                    <a:pt x="392" y="1"/>
                    <a:pt x="307" y="15"/>
                    <a:pt x="213" y="15"/>
                  </a:cubicBezTo>
                  <a:cubicBezTo>
                    <a:pt x="166" y="15"/>
                    <a:pt x="117" y="11"/>
                    <a:pt x="6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1942;p23">
              <a:extLst>
                <a:ext uri="{FF2B5EF4-FFF2-40B4-BE49-F238E27FC236}">
                  <a16:creationId xmlns:a16="http://schemas.microsoft.com/office/drawing/2014/main" id="{28AC27A4-672C-3460-683A-8FB7D5A3DCE6}"/>
                </a:ext>
              </a:extLst>
            </p:cNvPr>
            <p:cNvSpPr/>
            <p:nvPr/>
          </p:nvSpPr>
          <p:spPr>
            <a:xfrm>
              <a:off x="5665748" y="2843524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317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317" y="792"/>
                  </a:cubicBezTo>
                  <a:cubicBezTo>
                    <a:pt x="476" y="792"/>
                    <a:pt x="602" y="634"/>
                    <a:pt x="602" y="412"/>
                  </a:cubicBezTo>
                  <a:cubicBezTo>
                    <a:pt x="602" y="191"/>
                    <a:pt x="476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1943;p23">
              <a:extLst>
                <a:ext uri="{FF2B5EF4-FFF2-40B4-BE49-F238E27FC236}">
                  <a16:creationId xmlns:a16="http://schemas.microsoft.com/office/drawing/2014/main" id="{B14E8DDD-F370-8768-85C6-4B7BCF410EBF}"/>
                </a:ext>
              </a:extLst>
            </p:cNvPr>
            <p:cNvSpPr/>
            <p:nvPr/>
          </p:nvSpPr>
          <p:spPr>
            <a:xfrm>
              <a:off x="5707565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1944;p23">
              <a:extLst>
                <a:ext uri="{FF2B5EF4-FFF2-40B4-BE49-F238E27FC236}">
                  <a16:creationId xmlns:a16="http://schemas.microsoft.com/office/drawing/2014/main" id="{3FACAF38-EC23-77D3-1BF3-797D1E99950E}"/>
                </a:ext>
              </a:extLst>
            </p:cNvPr>
            <p:cNvSpPr/>
            <p:nvPr/>
          </p:nvSpPr>
          <p:spPr>
            <a:xfrm>
              <a:off x="5645364" y="287034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1945;p23">
              <a:extLst>
                <a:ext uri="{FF2B5EF4-FFF2-40B4-BE49-F238E27FC236}">
                  <a16:creationId xmlns:a16="http://schemas.microsoft.com/office/drawing/2014/main" id="{EFC9FB97-DE9F-2769-01E0-660776F9A966}"/>
                </a:ext>
              </a:extLst>
            </p:cNvPr>
            <p:cNvSpPr/>
            <p:nvPr/>
          </p:nvSpPr>
          <p:spPr>
            <a:xfrm>
              <a:off x="5687181" y="2870341"/>
              <a:ext cx="19368" cy="27901"/>
            </a:xfrm>
            <a:custGeom>
              <a:avLst/>
              <a:gdLst/>
              <a:ahLst/>
              <a:cxnLst/>
              <a:rect l="l" t="t" r="r" b="b"/>
              <a:pathLst>
                <a:path w="572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1946;p23">
              <a:extLst>
                <a:ext uri="{FF2B5EF4-FFF2-40B4-BE49-F238E27FC236}">
                  <a16:creationId xmlns:a16="http://schemas.microsoft.com/office/drawing/2014/main" id="{A226C121-D9D2-36E3-BD73-957575AFE59C}"/>
                </a:ext>
              </a:extLst>
            </p:cNvPr>
            <p:cNvSpPr/>
            <p:nvPr/>
          </p:nvSpPr>
          <p:spPr>
            <a:xfrm>
              <a:off x="5665748" y="2898208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317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317" y="792"/>
                  </a:cubicBezTo>
                  <a:cubicBezTo>
                    <a:pt x="476" y="792"/>
                    <a:pt x="602" y="634"/>
                    <a:pt x="602" y="412"/>
                  </a:cubicBezTo>
                  <a:cubicBezTo>
                    <a:pt x="602" y="191"/>
                    <a:pt x="476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1947;p23">
              <a:extLst>
                <a:ext uri="{FF2B5EF4-FFF2-40B4-BE49-F238E27FC236}">
                  <a16:creationId xmlns:a16="http://schemas.microsoft.com/office/drawing/2014/main" id="{4EEDBC59-87C8-1DC2-36EA-C673543B937F}"/>
                </a:ext>
              </a:extLst>
            </p:cNvPr>
            <p:cNvSpPr/>
            <p:nvPr/>
          </p:nvSpPr>
          <p:spPr>
            <a:xfrm>
              <a:off x="5707565" y="289820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1948;p23">
              <a:extLst>
                <a:ext uri="{FF2B5EF4-FFF2-40B4-BE49-F238E27FC236}">
                  <a16:creationId xmlns:a16="http://schemas.microsoft.com/office/drawing/2014/main" id="{46C31BA1-C5CD-E965-28D1-88DFBDD3B91C}"/>
                </a:ext>
              </a:extLst>
            </p:cNvPr>
            <p:cNvSpPr/>
            <p:nvPr/>
          </p:nvSpPr>
          <p:spPr>
            <a:xfrm>
              <a:off x="5647531" y="2925025"/>
              <a:ext cx="17167" cy="24684"/>
            </a:xfrm>
            <a:custGeom>
              <a:avLst/>
              <a:gdLst/>
              <a:ahLst/>
              <a:cxnLst/>
              <a:rect l="l" t="t" r="r" b="b"/>
              <a:pathLst>
                <a:path w="507" h="729" extrusionOk="0">
                  <a:moveTo>
                    <a:pt x="222" y="0"/>
                  </a:moveTo>
                  <a:cubicBezTo>
                    <a:pt x="127" y="0"/>
                    <a:pt x="32" y="95"/>
                    <a:pt x="0" y="190"/>
                  </a:cubicBezTo>
                  <a:cubicBezTo>
                    <a:pt x="159" y="349"/>
                    <a:pt x="285" y="539"/>
                    <a:pt x="412" y="729"/>
                  </a:cubicBezTo>
                  <a:cubicBezTo>
                    <a:pt x="475" y="634"/>
                    <a:pt x="507" y="539"/>
                    <a:pt x="507" y="412"/>
                  </a:cubicBezTo>
                  <a:cubicBezTo>
                    <a:pt x="507" y="190"/>
                    <a:pt x="380" y="0"/>
                    <a:pt x="22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1949;p23">
              <a:extLst>
                <a:ext uri="{FF2B5EF4-FFF2-40B4-BE49-F238E27FC236}">
                  <a16:creationId xmlns:a16="http://schemas.microsoft.com/office/drawing/2014/main" id="{7F9712F3-C86B-B921-A9BC-6BF4E369A1DB}"/>
                </a:ext>
              </a:extLst>
            </p:cNvPr>
            <p:cNvSpPr/>
            <p:nvPr/>
          </p:nvSpPr>
          <p:spPr>
            <a:xfrm>
              <a:off x="5687181" y="2925025"/>
              <a:ext cx="19368" cy="27901"/>
            </a:xfrm>
            <a:custGeom>
              <a:avLst/>
              <a:gdLst/>
              <a:ahLst/>
              <a:cxnLst/>
              <a:rect l="l" t="t" r="r" b="b"/>
              <a:pathLst>
                <a:path w="572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1950;p23">
              <a:extLst>
                <a:ext uri="{FF2B5EF4-FFF2-40B4-BE49-F238E27FC236}">
                  <a16:creationId xmlns:a16="http://schemas.microsoft.com/office/drawing/2014/main" id="{49AEADE0-F576-578E-BAA5-A659BA975791}"/>
                </a:ext>
              </a:extLst>
            </p:cNvPr>
            <p:cNvSpPr/>
            <p:nvPr/>
          </p:nvSpPr>
          <p:spPr>
            <a:xfrm>
              <a:off x="5667881" y="2952892"/>
              <a:ext cx="18284" cy="27935"/>
            </a:xfrm>
            <a:custGeom>
              <a:avLst/>
              <a:gdLst/>
              <a:ahLst/>
              <a:cxnLst/>
              <a:rect l="l" t="t" r="r" b="b"/>
              <a:pathLst>
                <a:path w="540" h="825" extrusionOk="0">
                  <a:moveTo>
                    <a:pt x="254" y="1"/>
                  </a:moveTo>
                  <a:cubicBezTo>
                    <a:pt x="128" y="1"/>
                    <a:pt x="33" y="96"/>
                    <a:pt x="1" y="223"/>
                  </a:cubicBezTo>
                  <a:cubicBezTo>
                    <a:pt x="64" y="381"/>
                    <a:pt x="128" y="603"/>
                    <a:pt x="128" y="793"/>
                  </a:cubicBezTo>
                  <a:cubicBezTo>
                    <a:pt x="159" y="793"/>
                    <a:pt x="191" y="824"/>
                    <a:pt x="254" y="824"/>
                  </a:cubicBezTo>
                  <a:cubicBezTo>
                    <a:pt x="413" y="824"/>
                    <a:pt x="539" y="634"/>
                    <a:pt x="539" y="413"/>
                  </a:cubicBezTo>
                  <a:cubicBezTo>
                    <a:pt x="539" y="191"/>
                    <a:pt x="413" y="1"/>
                    <a:pt x="25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1951;p23">
              <a:extLst>
                <a:ext uri="{FF2B5EF4-FFF2-40B4-BE49-F238E27FC236}">
                  <a16:creationId xmlns:a16="http://schemas.microsoft.com/office/drawing/2014/main" id="{0899C42F-E41F-D21A-861D-A1549D96945A}"/>
                </a:ext>
              </a:extLst>
            </p:cNvPr>
            <p:cNvSpPr/>
            <p:nvPr/>
          </p:nvSpPr>
          <p:spPr>
            <a:xfrm>
              <a:off x="5707565" y="2952892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1952;p23">
              <a:extLst>
                <a:ext uri="{FF2B5EF4-FFF2-40B4-BE49-F238E27FC236}">
                  <a16:creationId xmlns:a16="http://schemas.microsoft.com/office/drawing/2014/main" id="{7B97DE79-6C34-F726-0A17-72D77DC294B3}"/>
                </a:ext>
              </a:extLst>
            </p:cNvPr>
            <p:cNvSpPr/>
            <p:nvPr/>
          </p:nvSpPr>
          <p:spPr>
            <a:xfrm>
              <a:off x="5687181" y="2980793"/>
              <a:ext cx="19368" cy="26817"/>
            </a:xfrm>
            <a:custGeom>
              <a:avLst/>
              <a:gdLst/>
              <a:ahLst/>
              <a:cxnLst/>
              <a:rect l="l" t="t" r="r" b="b"/>
              <a:pathLst>
                <a:path w="572" h="792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1953;p23">
              <a:extLst>
                <a:ext uri="{FF2B5EF4-FFF2-40B4-BE49-F238E27FC236}">
                  <a16:creationId xmlns:a16="http://schemas.microsoft.com/office/drawing/2014/main" id="{2423E342-A7C9-D83E-E6D9-04135E1766A5}"/>
                </a:ext>
              </a:extLst>
            </p:cNvPr>
            <p:cNvSpPr/>
            <p:nvPr/>
          </p:nvSpPr>
          <p:spPr>
            <a:xfrm>
              <a:off x="5665748" y="3007576"/>
              <a:ext cx="20418" cy="27935"/>
            </a:xfrm>
            <a:custGeom>
              <a:avLst/>
              <a:gdLst/>
              <a:ahLst/>
              <a:cxnLst/>
              <a:rect l="l" t="t" r="r" b="b"/>
              <a:pathLst>
                <a:path w="603" h="825" extrusionOk="0">
                  <a:moveTo>
                    <a:pt x="317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317" y="824"/>
                  </a:cubicBezTo>
                  <a:cubicBezTo>
                    <a:pt x="476" y="824"/>
                    <a:pt x="602" y="634"/>
                    <a:pt x="602" y="413"/>
                  </a:cubicBezTo>
                  <a:cubicBezTo>
                    <a:pt x="602" y="191"/>
                    <a:pt x="476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1954;p23">
              <a:extLst>
                <a:ext uri="{FF2B5EF4-FFF2-40B4-BE49-F238E27FC236}">
                  <a16:creationId xmlns:a16="http://schemas.microsoft.com/office/drawing/2014/main" id="{484147B4-95D8-1C84-2394-AE8E238FD501}"/>
                </a:ext>
              </a:extLst>
            </p:cNvPr>
            <p:cNvSpPr/>
            <p:nvPr/>
          </p:nvSpPr>
          <p:spPr>
            <a:xfrm>
              <a:off x="5707565" y="300757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1955;p23">
              <a:extLst>
                <a:ext uri="{FF2B5EF4-FFF2-40B4-BE49-F238E27FC236}">
                  <a16:creationId xmlns:a16="http://schemas.microsoft.com/office/drawing/2014/main" id="{E872F790-E2CF-6866-5C24-47A55533EBD5}"/>
                </a:ext>
              </a:extLst>
            </p:cNvPr>
            <p:cNvSpPr/>
            <p:nvPr/>
          </p:nvSpPr>
          <p:spPr>
            <a:xfrm>
              <a:off x="5645364" y="3035477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1956;p23">
              <a:extLst>
                <a:ext uri="{FF2B5EF4-FFF2-40B4-BE49-F238E27FC236}">
                  <a16:creationId xmlns:a16="http://schemas.microsoft.com/office/drawing/2014/main" id="{F68905A4-0531-0F76-4175-E8C42F72BC14}"/>
                </a:ext>
              </a:extLst>
            </p:cNvPr>
            <p:cNvSpPr/>
            <p:nvPr/>
          </p:nvSpPr>
          <p:spPr>
            <a:xfrm>
              <a:off x="5687181" y="3035477"/>
              <a:ext cx="19368" cy="26851"/>
            </a:xfrm>
            <a:custGeom>
              <a:avLst/>
              <a:gdLst/>
              <a:ahLst/>
              <a:cxnLst/>
              <a:rect l="l" t="t" r="r" b="b"/>
              <a:pathLst>
                <a:path w="572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1957;p23">
              <a:extLst>
                <a:ext uri="{FF2B5EF4-FFF2-40B4-BE49-F238E27FC236}">
                  <a16:creationId xmlns:a16="http://schemas.microsoft.com/office/drawing/2014/main" id="{C47C08EB-4A7E-DF27-6DFB-A47F47043645}"/>
                </a:ext>
              </a:extLst>
            </p:cNvPr>
            <p:cNvSpPr/>
            <p:nvPr/>
          </p:nvSpPr>
          <p:spPr>
            <a:xfrm>
              <a:off x="5665748" y="3062294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317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317" y="823"/>
                  </a:cubicBezTo>
                  <a:cubicBezTo>
                    <a:pt x="476" y="823"/>
                    <a:pt x="602" y="633"/>
                    <a:pt x="602" y="412"/>
                  </a:cubicBezTo>
                  <a:cubicBezTo>
                    <a:pt x="602" y="190"/>
                    <a:pt x="476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1958;p23">
              <a:extLst>
                <a:ext uri="{FF2B5EF4-FFF2-40B4-BE49-F238E27FC236}">
                  <a16:creationId xmlns:a16="http://schemas.microsoft.com/office/drawing/2014/main" id="{A2116A42-0DD3-F1AF-D357-C9DE061C68C6}"/>
                </a:ext>
              </a:extLst>
            </p:cNvPr>
            <p:cNvSpPr/>
            <p:nvPr/>
          </p:nvSpPr>
          <p:spPr>
            <a:xfrm>
              <a:off x="5707565" y="306229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1959;p23">
              <a:extLst>
                <a:ext uri="{FF2B5EF4-FFF2-40B4-BE49-F238E27FC236}">
                  <a16:creationId xmlns:a16="http://schemas.microsoft.com/office/drawing/2014/main" id="{AF2F1D32-EE22-6DFF-E484-740D6BA80F26}"/>
                </a:ext>
              </a:extLst>
            </p:cNvPr>
            <p:cNvSpPr/>
            <p:nvPr/>
          </p:nvSpPr>
          <p:spPr>
            <a:xfrm>
              <a:off x="5645364" y="309016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1960;p23">
              <a:extLst>
                <a:ext uri="{FF2B5EF4-FFF2-40B4-BE49-F238E27FC236}">
                  <a16:creationId xmlns:a16="http://schemas.microsoft.com/office/drawing/2014/main" id="{96DB4E38-7013-6311-35D5-CF55CC4BA985}"/>
                </a:ext>
              </a:extLst>
            </p:cNvPr>
            <p:cNvSpPr/>
            <p:nvPr/>
          </p:nvSpPr>
          <p:spPr>
            <a:xfrm>
              <a:off x="5687181" y="3090160"/>
              <a:ext cx="19368" cy="26851"/>
            </a:xfrm>
            <a:custGeom>
              <a:avLst/>
              <a:gdLst/>
              <a:ahLst/>
              <a:cxnLst/>
              <a:rect l="l" t="t" r="r" b="b"/>
              <a:pathLst>
                <a:path w="572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1961;p23">
              <a:extLst>
                <a:ext uri="{FF2B5EF4-FFF2-40B4-BE49-F238E27FC236}">
                  <a16:creationId xmlns:a16="http://schemas.microsoft.com/office/drawing/2014/main" id="{6090066B-CC45-8E67-5758-6B07909A642C}"/>
                </a:ext>
              </a:extLst>
            </p:cNvPr>
            <p:cNvSpPr/>
            <p:nvPr/>
          </p:nvSpPr>
          <p:spPr>
            <a:xfrm>
              <a:off x="5665748" y="3116978"/>
              <a:ext cx="20418" cy="23600"/>
            </a:xfrm>
            <a:custGeom>
              <a:avLst/>
              <a:gdLst/>
              <a:ahLst/>
              <a:cxnLst/>
              <a:rect l="l" t="t" r="r" b="b"/>
              <a:pathLst>
                <a:path w="603" h="697" extrusionOk="0">
                  <a:moveTo>
                    <a:pt x="317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539"/>
                    <a:pt x="32" y="634"/>
                    <a:pt x="96" y="697"/>
                  </a:cubicBezTo>
                  <a:cubicBezTo>
                    <a:pt x="222" y="697"/>
                    <a:pt x="381" y="665"/>
                    <a:pt x="539" y="665"/>
                  </a:cubicBezTo>
                  <a:cubicBezTo>
                    <a:pt x="571" y="602"/>
                    <a:pt x="602" y="507"/>
                    <a:pt x="602" y="412"/>
                  </a:cubicBezTo>
                  <a:cubicBezTo>
                    <a:pt x="602" y="190"/>
                    <a:pt x="476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1962;p23">
              <a:extLst>
                <a:ext uri="{FF2B5EF4-FFF2-40B4-BE49-F238E27FC236}">
                  <a16:creationId xmlns:a16="http://schemas.microsoft.com/office/drawing/2014/main" id="{E6AC9BBF-55AF-CF43-1FA7-C8D508574F50}"/>
                </a:ext>
              </a:extLst>
            </p:cNvPr>
            <p:cNvSpPr/>
            <p:nvPr/>
          </p:nvSpPr>
          <p:spPr>
            <a:xfrm>
              <a:off x="5707565" y="3116978"/>
              <a:ext cx="20418" cy="25767"/>
            </a:xfrm>
            <a:custGeom>
              <a:avLst/>
              <a:gdLst/>
              <a:ahLst/>
              <a:cxnLst/>
              <a:rect l="l" t="t" r="r" b="b"/>
              <a:pathLst>
                <a:path w="603" h="761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539"/>
                    <a:pt x="32" y="634"/>
                    <a:pt x="96" y="697"/>
                  </a:cubicBezTo>
                  <a:cubicBezTo>
                    <a:pt x="222" y="729"/>
                    <a:pt x="317" y="729"/>
                    <a:pt x="444" y="760"/>
                  </a:cubicBezTo>
                  <a:cubicBezTo>
                    <a:pt x="539" y="697"/>
                    <a:pt x="602" y="570"/>
                    <a:pt x="602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1963;p23">
              <a:extLst>
                <a:ext uri="{FF2B5EF4-FFF2-40B4-BE49-F238E27FC236}">
                  <a16:creationId xmlns:a16="http://schemas.microsoft.com/office/drawing/2014/main" id="{7546AF81-4F5E-FE3F-4997-64DD1F877BAD}"/>
                </a:ext>
              </a:extLst>
            </p:cNvPr>
            <p:cNvSpPr/>
            <p:nvPr/>
          </p:nvSpPr>
          <p:spPr>
            <a:xfrm>
              <a:off x="5632497" y="2812441"/>
              <a:ext cx="8634" cy="3251"/>
            </a:xfrm>
            <a:custGeom>
              <a:avLst/>
              <a:gdLst/>
              <a:ahLst/>
              <a:cxnLst/>
              <a:rect l="l" t="t" r="r" b="b"/>
              <a:pathLst>
                <a:path w="255" h="96" extrusionOk="0">
                  <a:moveTo>
                    <a:pt x="159" y="0"/>
                  </a:moveTo>
                  <a:cubicBezTo>
                    <a:pt x="96" y="0"/>
                    <a:pt x="33" y="32"/>
                    <a:pt x="1" y="64"/>
                  </a:cubicBezTo>
                  <a:cubicBezTo>
                    <a:pt x="33" y="95"/>
                    <a:pt x="64" y="95"/>
                    <a:pt x="96" y="95"/>
                  </a:cubicBezTo>
                  <a:cubicBezTo>
                    <a:pt x="159" y="95"/>
                    <a:pt x="223" y="64"/>
                    <a:pt x="254" y="32"/>
                  </a:cubicBezTo>
                  <a:cubicBezTo>
                    <a:pt x="191" y="0"/>
                    <a:pt x="159" y="0"/>
                    <a:pt x="15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1964;p23">
              <a:extLst>
                <a:ext uri="{FF2B5EF4-FFF2-40B4-BE49-F238E27FC236}">
                  <a16:creationId xmlns:a16="http://schemas.microsoft.com/office/drawing/2014/main" id="{8F1E698F-1C3A-43A6-B4E5-8244A9967717}"/>
                </a:ext>
              </a:extLst>
            </p:cNvPr>
            <p:cNvSpPr/>
            <p:nvPr/>
          </p:nvSpPr>
          <p:spPr>
            <a:xfrm>
              <a:off x="5622847" y="2836007"/>
              <a:ext cx="1117" cy="1117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" y="33"/>
                  </a:moveTo>
                  <a:cubicBezTo>
                    <a:pt x="1" y="33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1965;p23">
              <a:extLst>
                <a:ext uri="{FF2B5EF4-FFF2-40B4-BE49-F238E27FC236}">
                  <a16:creationId xmlns:a16="http://schemas.microsoft.com/office/drawing/2014/main" id="{6BD1A56A-5D5B-F163-4DA1-7CD6F5619715}"/>
                </a:ext>
              </a:extLst>
            </p:cNvPr>
            <p:cNvSpPr/>
            <p:nvPr/>
          </p:nvSpPr>
          <p:spPr>
            <a:xfrm>
              <a:off x="5626064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1966;p23">
              <a:extLst>
                <a:ext uri="{FF2B5EF4-FFF2-40B4-BE49-F238E27FC236}">
                  <a16:creationId xmlns:a16="http://schemas.microsoft.com/office/drawing/2014/main" id="{AD121F94-89B9-4235-BE76-AD0C9627B7F9}"/>
                </a:ext>
              </a:extLst>
            </p:cNvPr>
            <p:cNvSpPr/>
            <p:nvPr/>
          </p:nvSpPr>
          <p:spPr>
            <a:xfrm>
              <a:off x="5604631" y="2870341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317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59" y="824"/>
                    <a:pt x="317" y="824"/>
                  </a:cubicBezTo>
                  <a:cubicBezTo>
                    <a:pt x="475" y="824"/>
                    <a:pt x="602" y="634"/>
                    <a:pt x="602" y="412"/>
                  </a:cubicBezTo>
                  <a:cubicBezTo>
                    <a:pt x="602" y="190"/>
                    <a:pt x="475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1967;p23">
              <a:extLst>
                <a:ext uri="{FF2B5EF4-FFF2-40B4-BE49-F238E27FC236}">
                  <a16:creationId xmlns:a16="http://schemas.microsoft.com/office/drawing/2014/main" id="{5EEC3B63-1DF0-A1E4-D416-E64C1D6BAED3}"/>
                </a:ext>
              </a:extLst>
            </p:cNvPr>
            <p:cNvSpPr/>
            <p:nvPr/>
          </p:nvSpPr>
          <p:spPr>
            <a:xfrm>
              <a:off x="5626064" y="2898208"/>
              <a:ext cx="19334" cy="25767"/>
            </a:xfrm>
            <a:custGeom>
              <a:avLst/>
              <a:gdLst/>
              <a:ahLst/>
              <a:cxnLst/>
              <a:rect l="l" t="t" r="r" b="b"/>
              <a:pathLst>
                <a:path w="571" h="761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412"/>
                    <a:pt x="1" y="444"/>
                    <a:pt x="1" y="444"/>
                  </a:cubicBezTo>
                  <a:cubicBezTo>
                    <a:pt x="128" y="539"/>
                    <a:pt x="254" y="666"/>
                    <a:pt x="381" y="761"/>
                  </a:cubicBezTo>
                  <a:cubicBezTo>
                    <a:pt x="508" y="697"/>
                    <a:pt x="571" y="571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1968;p23">
              <a:extLst>
                <a:ext uri="{FF2B5EF4-FFF2-40B4-BE49-F238E27FC236}">
                  <a16:creationId xmlns:a16="http://schemas.microsoft.com/office/drawing/2014/main" id="{205C6752-285B-062D-12AF-B8E32BED28DB}"/>
                </a:ext>
              </a:extLst>
            </p:cNvPr>
            <p:cNvSpPr/>
            <p:nvPr/>
          </p:nvSpPr>
          <p:spPr>
            <a:xfrm>
              <a:off x="5607847" y="3047260"/>
              <a:ext cx="17201" cy="15068"/>
            </a:xfrm>
            <a:custGeom>
              <a:avLst/>
              <a:gdLst/>
              <a:ahLst/>
              <a:cxnLst/>
              <a:rect l="l" t="t" r="r" b="b"/>
              <a:pathLst>
                <a:path w="508" h="445" extrusionOk="0">
                  <a:moveTo>
                    <a:pt x="507" y="1"/>
                  </a:moveTo>
                  <a:cubicBezTo>
                    <a:pt x="285" y="159"/>
                    <a:pt x="127" y="254"/>
                    <a:pt x="0" y="317"/>
                  </a:cubicBezTo>
                  <a:cubicBezTo>
                    <a:pt x="64" y="412"/>
                    <a:pt x="127" y="444"/>
                    <a:pt x="222" y="444"/>
                  </a:cubicBezTo>
                  <a:cubicBezTo>
                    <a:pt x="380" y="444"/>
                    <a:pt x="507" y="254"/>
                    <a:pt x="507" y="32"/>
                  </a:cubicBezTo>
                  <a:cubicBezTo>
                    <a:pt x="507" y="32"/>
                    <a:pt x="507" y="1"/>
                    <a:pt x="50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1969;p23">
              <a:extLst>
                <a:ext uri="{FF2B5EF4-FFF2-40B4-BE49-F238E27FC236}">
                  <a16:creationId xmlns:a16="http://schemas.microsoft.com/office/drawing/2014/main" id="{CFF248A8-183B-3136-E183-757CCFC71534}"/>
                </a:ext>
              </a:extLst>
            </p:cNvPr>
            <p:cNvSpPr/>
            <p:nvPr/>
          </p:nvSpPr>
          <p:spPr>
            <a:xfrm>
              <a:off x="5600330" y="3065510"/>
              <a:ext cx="3251" cy="10734"/>
            </a:xfrm>
            <a:custGeom>
              <a:avLst/>
              <a:gdLst/>
              <a:ahLst/>
              <a:cxnLst/>
              <a:rect l="l" t="t" r="r" b="b"/>
              <a:pathLst>
                <a:path w="96" h="317" extrusionOk="0">
                  <a:moveTo>
                    <a:pt x="1" y="0"/>
                  </a:moveTo>
                  <a:cubicBezTo>
                    <a:pt x="1" y="32"/>
                    <a:pt x="1" y="32"/>
                    <a:pt x="1" y="63"/>
                  </a:cubicBezTo>
                  <a:lnTo>
                    <a:pt x="96" y="317"/>
                  </a:lnTo>
                  <a:cubicBezTo>
                    <a:pt x="96" y="190"/>
                    <a:pt x="64" y="63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1970;p23">
              <a:extLst>
                <a:ext uri="{FF2B5EF4-FFF2-40B4-BE49-F238E27FC236}">
                  <a16:creationId xmlns:a16="http://schemas.microsoft.com/office/drawing/2014/main" id="{CE7D1D0A-C7B2-920D-6D07-01CCB2E72645}"/>
                </a:ext>
              </a:extLst>
            </p:cNvPr>
            <p:cNvSpPr/>
            <p:nvPr/>
          </p:nvSpPr>
          <p:spPr>
            <a:xfrm>
              <a:off x="5626064" y="306229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3"/>
                    <a:pt x="128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1971;p23">
              <a:extLst>
                <a:ext uri="{FF2B5EF4-FFF2-40B4-BE49-F238E27FC236}">
                  <a16:creationId xmlns:a16="http://schemas.microsoft.com/office/drawing/2014/main" id="{2F15EC65-659B-2185-C5F4-9ACDC00AE4BC}"/>
                </a:ext>
              </a:extLst>
            </p:cNvPr>
            <p:cNvSpPr/>
            <p:nvPr/>
          </p:nvSpPr>
          <p:spPr>
            <a:xfrm>
              <a:off x="5609980" y="3090160"/>
              <a:ext cx="15068" cy="25767"/>
            </a:xfrm>
            <a:custGeom>
              <a:avLst/>
              <a:gdLst/>
              <a:ahLst/>
              <a:cxnLst/>
              <a:rect l="l" t="t" r="r" b="b"/>
              <a:pathLst>
                <a:path w="445" h="761" extrusionOk="0">
                  <a:moveTo>
                    <a:pt x="159" y="0"/>
                  </a:moveTo>
                  <a:cubicBezTo>
                    <a:pt x="96" y="0"/>
                    <a:pt x="32" y="0"/>
                    <a:pt x="1" y="32"/>
                  </a:cubicBezTo>
                  <a:lnTo>
                    <a:pt x="286" y="761"/>
                  </a:lnTo>
                  <a:cubicBezTo>
                    <a:pt x="381" y="666"/>
                    <a:pt x="444" y="539"/>
                    <a:pt x="444" y="412"/>
                  </a:cubicBezTo>
                  <a:cubicBezTo>
                    <a:pt x="444" y="159"/>
                    <a:pt x="317" y="0"/>
                    <a:pt x="15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1972;p23">
              <a:extLst>
                <a:ext uri="{FF2B5EF4-FFF2-40B4-BE49-F238E27FC236}">
                  <a16:creationId xmlns:a16="http://schemas.microsoft.com/office/drawing/2014/main" id="{094E7F33-1DBA-69BC-3C10-5E057378F5F9}"/>
                </a:ext>
              </a:extLst>
            </p:cNvPr>
            <p:cNvSpPr/>
            <p:nvPr/>
          </p:nvSpPr>
          <p:spPr>
            <a:xfrm>
              <a:off x="5626064" y="3116978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380"/>
                  </a:cubicBezTo>
                  <a:lnTo>
                    <a:pt x="159" y="760"/>
                  </a:lnTo>
                  <a:cubicBezTo>
                    <a:pt x="191" y="792"/>
                    <a:pt x="223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1973;p23">
              <a:extLst>
                <a:ext uri="{FF2B5EF4-FFF2-40B4-BE49-F238E27FC236}">
                  <a16:creationId xmlns:a16="http://schemas.microsoft.com/office/drawing/2014/main" id="{4DDBF07C-9413-E21E-3B70-20C0C0DE7244}"/>
                </a:ext>
              </a:extLst>
            </p:cNvPr>
            <p:cNvSpPr/>
            <p:nvPr/>
          </p:nvSpPr>
          <p:spPr>
            <a:xfrm>
              <a:off x="6055002" y="276097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1974;p23">
              <a:extLst>
                <a:ext uri="{FF2B5EF4-FFF2-40B4-BE49-F238E27FC236}">
                  <a16:creationId xmlns:a16="http://schemas.microsoft.com/office/drawing/2014/main" id="{7742A14A-F891-2410-DD3B-2B0080E1061D}"/>
                </a:ext>
              </a:extLst>
            </p:cNvPr>
            <p:cNvSpPr/>
            <p:nvPr/>
          </p:nvSpPr>
          <p:spPr>
            <a:xfrm>
              <a:off x="6075386" y="278884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54" y="0"/>
                  </a:moveTo>
                  <a:cubicBezTo>
                    <a:pt x="127" y="32"/>
                    <a:pt x="0" y="191"/>
                    <a:pt x="0" y="412"/>
                  </a:cubicBezTo>
                  <a:cubicBezTo>
                    <a:pt x="0" y="634"/>
                    <a:pt x="159" y="792"/>
                    <a:pt x="317" y="792"/>
                  </a:cubicBezTo>
                  <a:cubicBezTo>
                    <a:pt x="444" y="792"/>
                    <a:pt x="539" y="666"/>
                    <a:pt x="570" y="507"/>
                  </a:cubicBezTo>
                  <a:cubicBezTo>
                    <a:pt x="570" y="507"/>
                    <a:pt x="539" y="476"/>
                    <a:pt x="539" y="476"/>
                  </a:cubicBezTo>
                  <a:cubicBezTo>
                    <a:pt x="412" y="349"/>
                    <a:pt x="317" y="191"/>
                    <a:pt x="2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1975;p23">
              <a:extLst>
                <a:ext uri="{FF2B5EF4-FFF2-40B4-BE49-F238E27FC236}">
                  <a16:creationId xmlns:a16="http://schemas.microsoft.com/office/drawing/2014/main" id="{0345C9B9-2D6B-3ED4-E9BB-A2DF4B6DDE54}"/>
                </a:ext>
              </a:extLst>
            </p:cNvPr>
            <p:cNvSpPr/>
            <p:nvPr/>
          </p:nvSpPr>
          <p:spPr>
            <a:xfrm>
              <a:off x="6055002" y="2815657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1976;p23">
              <a:extLst>
                <a:ext uri="{FF2B5EF4-FFF2-40B4-BE49-F238E27FC236}">
                  <a16:creationId xmlns:a16="http://schemas.microsoft.com/office/drawing/2014/main" id="{29C80DB8-86BC-AFDA-A809-C4BD5DF58BC2}"/>
                </a:ext>
              </a:extLst>
            </p:cNvPr>
            <p:cNvSpPr/>
            <p:nvPr/>
          </p:nvSpPr>
          <p:spPr>
            <a:xfrm>
              <a:off x="6096820" y="2815657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1977;p23">
              <a:extLst>
                <a:ext uri="{FF2B5EF4-FFF2-40B4-BE49-F238E27FC236}">
                  <a16:creationId xmlns:a16="http://schemas.microsoft.com/office/drawing/2014/main" id="{D2A3099C-3EA1-4246-735D-DC4F5C4E119A}"/>
                </a:ext>
              </a:extLst>
            </p:cNvPr>
            <p:cNvSpPr/>
            <p:nvPr/>
          </p:nvSpPr>
          <p:spPr>
            <a:xfrm>
              <a:off x="6076436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1978;p23">
              <a:extLst>
                <a:ext uri="{FF2B5EF4-FFF2-40B4-BE49-F238E27FC236}">
                  <a16:creationId xmlns:a16="http://schemas.microsoft.com/office/drawing/2014/main" id="{78338D71-4B3B-CDD0-9B39-BD18CD765CD2}"/>
                </a:ext>
              </a:extLst>
            </p:cNvPr>
            <p:cNvSpPr/>
            <p:nvPr/>
          </p:nvSpPr>
          <p:spPr>
            <a:xfrm>
              <a:off x="6117203" y="2843524"/>
              <a:ext cx="20384" cy="26851"/>
            </a:xfrm>
            <a:custGeom>
              <a:avLst/>
              <a:gdLst/>
              <a:ahLst/>
              <a:cxnLst/>
              <a:rect l="l" t="t" r="r" b="b"/>
              <a:pathLst>
                <a:path w="602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602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1979;p23">
              <a:extLst>
                <a:ext uri="{FF2B5EF4-FFF2-40B4-BE49-F238E27FC236}">
                  <a16:creationId xmlns:a16="http://schemas.microsoft.com/office/drawing/2014/main" id="{4D5F0DDC-6487-EC2D-97B5-02B42F8ABC3E}"/>
                </a:ext>
              </a:extLst>
            </p:cNvPr>
            <p:cNvSpPr/>
            <p:nvPr/>
          </p:nvSpPr>
          <p:spPr>
            <a:xfrm>
              <a:off x="6096820" y="287034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1980;p23">
              <a:extLst>
                <a:ext uri="{FF2B5EF4-FFF2-40B4-BE49-F238E27FC236}">
                  <a16:creationId xmlns:a16="http://schemas.microsoft.com/office/drawing/2014/main" id="{02905E0C-061A-6F07-2627-CEA253565259}"/>
                </a:ext>
              </a:extLst>
            </p:cNvPr>
            <p:cNvSpPr/>
            <p:nvPr/>
          </p:nvSpPr>
          <p:spPr>
            <a:xfrm>
              <a:off x="6088253" y="2899292"/>
              <a:ext cx="7517" cy="15034"/>
            </a:xfrm>
            <a:custGeom>
              <a:avLst/>
              <a:gdLst/>
              <a:ahLst/>
              <a:cxnLst/>
              <a:rect l="l" t="t" r="r" b="b"/>
              <a:pathLst>
                <a:path w="222" h="444" extrusionOk="0">
                  <a:moveTo>
                    <a:pt x="0" y="0"/>
                  </a:moveTo>
                  <a:lnTo>
                    <a:pt x="0" y="0"/>
                  </a:lnTo>
                  <a:cubicBezTo>
                    <a:pt x="95" y="127"/>
                    <a:pt x="159" y="285"/>
                    <a:pt x="222" y="444"/>
                  </a:cubicBezTo>
                  <a:cubicBezTo>
                    <a:pt x="222" y="444"/>
                    <a:pt x="222" y="412"/>
                    <a:pt x="222" y="380"/>
                  </a:cubicBezTo>
                  <a:cubicBezTo>
                    <a:pt x="222" y="190"/>
                    <a:pt x="127" y="32"/>
                    <a:pt x="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1981;p23">
              <a:extLst>
                <a:ext uri="{FF2B5EF4-FFF2-40B4-BE49-F238E27FC236}">
                  <a16:creationId xmlns:a16="http://schemas.microsoft.com/office/drawing/2014/main" id="{8A0E018A-747D-19F3-3119-67AF90CFC6D6}"/>
                </a:ext>
              </a:extLst>
            </p:cNvPr>
            <p:cNvSpPr/>
            <p:nvPr/>
          </p:nvSpPr>
          <p:spPr>
            <a:xfrm>
              <a:off x="6117203" y="289820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1982;p23">
              <a:extLst>
                <a:ext uri="{FF2B5EF4-FFF2-40B4-BE49-F238E27FC236}">
                  <a16:creationId xmlns:a16="http://schemas.microsoft.com/office/drawing/2014/main" id="{EBD7668D-9576-9CA2-8A6B-3296BBD79AEA}"/>
                </a:ext>
              </a:extLst>
            </p:cNvPr>
            <p:cNvSpPr/>
            <p:nvPr/>
          </p:nvSpPr>
          <p:spPr>
            <a:xfrm>
              <a:off x="6100036" y="2925025"/>
              <a:ext cx="16117" cy="27901"/>
            </a:xfrm>
            <a:custGeom>
              <a:avLst/>
              <a:gdLst/>
              <a:ahLst/>
              <a:cxnLst/>
              <a:rect l="l" t="t" r="r" b="b"/>
              <a:pathLst>
                <a:path w="476" h="824" extrusionOk="0">
                  <a:moveTo>
                    <a:pt x="191" y="0"/>
                  </a:moveTo>
                  <a:cubicBezTo>
                    <a:pt x="127" y="0"/>
                    <a:pt x="32" y="64"/>
                    <a:pt x="1" y="127"/>
                  </a:cubicBezTo>
                  <a:cubicBezTo>
                    <a:pt x="64" y="349"/>
                    <a:pt x="96" y="570"/>
                    <a:pt x="127" y="824"/>
                  </a:cubicBezTo>
                  <a:lnTo>
                    <a:pt x="191" y="824"/>
                  </a:lnTo>
                  <a:cubicBezTo>
                    <a:pt x="349" y="824"/>
                    <a:pt x="476" y="634"/>
                    <a:pt x="476" y="412"/>
                  </a:cubicBezTo>
                  <a:cubicBezTo>
                    <a:pt x="476" y="190"/>
                    <a:pt x="349" y="0"/>
                    <a:pt x="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1983;p23">
              <a:extLst>
                <a:ext uri="{FF2B5EF4-FFF2-40B4-BE49-F238E27FC236}">
                  <a16:creationId xmlns:a16="http://schemas.microsoft.com/office/drawing/2014/main" id="{FEA09E6B-3F95-7F7A-8807-CE55010E5227}"/>
                </a:ext>
              </a:extLst>
            </p:cNvPr>
            <p:cNvSpPr/>
            <p:nvPr/>
          </p:nvSpPr>
          <p:spPr>
            <a:xfrm>
              <a:off x="6117203" y="2952892"/>
              <a:ext cx="20384" cy="27935"/>
            </a:xfrm>
            <a:custGeom>
              <a:avLst/>
              <a:gdLst/>
              <a:ahLst/>
              <a:cxnLst/>
              <a:rect l="l" t="t" r="r" b="b"/>
              <a:pathLst>
                <a:path w="602" h="825" extrusionOk="0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3"/>
                  </a:cubicBezTo>
                  <a:cubicBezTo>
                    <a:pt x="602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1984;p23">
              <a:extLst>
                <a:ext uri="{FF2B5EF4-FFF2-40B4-BE49-F238E27FC236}">
                  <a16:creationId xmlns:a16="http://schemas.microsoft.com/office/drawing/2014/main" id="{77222B49-C696-0EE0-EFEE-9E9C3198AF12}"/>
                </a:ext>
              </a:extLst>
            </p:cNvPr>
            <p:cNvSpPr/>
            <p:nvPr/>
          </p:nvSpPr>
          <p:spPr>
            <a:xfrm>
              <a:off x="6104336" y="2980793"/>
              <a:ext cx="11817" cy="26817"/>
            </a:xfrm>
            <a:custGeom>
              <a:avLst/>
              <a:gdLst/>
              <a:ahLst/>
              <a:cxnLst/>
              <a:rect l="l" t="t" r="r" b="b"/>
              <a:pathLst>
                <a:path w="349" h="792" extrusionOk="0">
                  <a:moveTo>
                    <a:pt x="64" y="0"/>
                  </a:moveTo>
                  <a:cubicBezTo>
                    <a:pt x="64" y="254"/>
                    <a:pt x="64" y="539"/>
                    <a:pt x="0" y="792"/>
                  </a:cubicBezTo>
                  <a:lnTo>
                    <a:pt x="64" y="792"/>
                  </a:lnTo>
                  <a:cubicBezTo>
                    <a:pt x="222" y="792"/>
                    <a:pt x="349" y="602"/>
                    <a:pt x="349" y="380"/>
                  </a:cubicBezTo>
                  <a:cubicBezTo>
                    <a:pt x="349" y="159"/>
                    <a:pt x="222" y="0"/>
                    <a:pt x="6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1985;p23">
              <a:extLst>
                <a:ext uri="{FF2B5EF4-FFF2-40B4-BE49-F238E27FC236}">
                  <a16:creationId xmlns:a16="http://schemas.microsoft.com/office/drawing/2014/main" id="{EE0AD23D-147A-EA66-9BFC-CCFF740EB496}"/>
                </a:ext>
              </a:extLst>
            </p:cNvPr>
            <p:cNvSpPr/>
            <p:nvPr/>
          </p:nvSpPr>
          <p:spPr>
            <a:xfrm>
              <a:off x="6117203" y="3007576"/>
              <a:ext cx="20384" cy="27935"/>
            </a:xfrm>
            <a:custGeom>
              <a:avLst/>
              <a:gdLst/>
              <a:ahLst/>
              <a:cxnLst/>
              <a:rect l="l" t="t" r="r" b="b"/>
              <a:pathLst>
                <a:path w="602" h="825" extrusionOk="0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3"/>
                  </a:cubicBezTo>
                  <a:cubicBezTo>
                    <a:pt x="602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1986;p23">
              <a:extLst>
                <a:ext uri="{FF2B5EF4-FFF2-40B4-BE49-F238E27FC236}">
                  <a16:creationId xmlns:a16="http://schemas.microsoft.com/office/drawing/2014/main" id="{4B494DD6-9B50-A7D1-65B7-FF891CB23934}"/>
                </a:ext>
              </a:extLst>
            </p:cNvPr>
            <p:cNvSpPr/>
            <p:nvPr/>
          </p:nvSpPr>
          <p:spPr>
            <a:xfrm>
              <a:off x="6096820" y="3035477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0"/>
                  </a:moveTo>
                  <a:cubicBezTo>
                    <a:pt x="127" y="0"/>
                    <a:pt x="1" y="159"/>
                    <a:pt x="1" y="380"/>
                  </a:cubicBezTo>
                  <a:cubicBezTo>
                    <a:pt x="1" y="602"/>
                    <a:pt x="127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1987;p23">
              <a:extLst>
                <a:ext uri="{FF2B5EF4-FFF2-40B4-BE49-F238E27FC236}">
                  <a16:creationId xmlns:a16="http://schemas.microsoft.com/office/drawing/2014/main" id="{B234B0ED-E252-040A-97F3-EC28B3D0A718}"/>
                </a:ext>
              </a:extLst>
            </p:cNvPr>
            <p:cNvSpPr/>
            <p:nvPr/>
          </p:nvSpPr>
          <p:spPr>
            <a:xfrm>
              <a:off x="6076436" y="3063343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349" y="1"/>
                  </a:moveTo>
                  <a:cubicBezTo>
                    <a:pt x="254" y="191"/>
                    <a:pt x="128" y="381"/>
                    <a:pt x="1" y="571"/>
                  </a:cubicBezTo>
                  <a:cubicBezTo>
                    <a:pt x="64" y="697"/>
                    <a:pt x="159" y="792"/>
                    <a:pt x="286" y="792"/>
                  </a:cubicBezTo>
                  <a:cubicBezTo>
                    <a:pt x="444" y="792"/>
                    <a:pt x="571" y="602"/>
                    <a:pt x="571" y="381"/>
                  </a:cubicBezTo>
                  <a:cubicBezTo>
                    <a:pt x="571" y="191"/>
                    <a:pt x="476" y="32"/>
                    <a:pt x="34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1988;p23">
              <a:extLst>
                <a:ext uri="{FF2B5EF4-FFF2-40B4-BE49-F238E27FC236}">
                  <a16:creationId xmlns:a16="http://schemas.microsoft.com/office/drawing/2014/main" id="{4D518EB8-6147-C868-BDBC-4EA79364ADE6}"/>
                </a:ext>
              </a:extLst>
            </p:cNvPr>
            <p:cNvSpPr/>
            <p:nvPr/>
          </p:nvSpPr>
          <p:spPr>
            <a:xfrm>
              <a:off x="6117203" y="3062294"/>
              <a:ext cx="20384" cy="27901"/>
            </a:xfrm>
            <a:custGeom>
              <a:avLst/>
              <a:gdLst/>
              <a:ahLst/>
              <a:cxnLst/>
              <a:rect l="l" t="t" r="r" b="b"/>
              <a:pathLst>
                <a:path w="602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0" y="633"/>
                    <a:pt x="570" y="412"/>
                  </a:cubicBezTo>
                  <a:cubicBezTo>
                    <a:pt x="602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1989;p23">
              <a:extLst>
                <a:ext uri="{FF2B5EF4-FFF2-40B4-BE49-F238E27FC236}">
                  <a16:creationId xmlns:a16="http://schemas.microsoft.com/office/drawing/2014/main" id="{24B48E60-754D-0160-E355-66DB646C495C}"/>
                </a:ext>
              </a:extLst>
            </p:cNvPr>
            <p:cNvSpPr/>
            <p:nvPr/>
          </p:nvSpPr>
          <p:spPr>
            <a:xfrm>
              <a:off x="6056086" y="3092294"/>
              <a:ext cx="18251" cy="24718"/>
            </a:xfrm>
            <a:custGeom>
              <a:avLst/>
              <a:gdLst/>
              <a:ahLst/>
              <a:cxnLst/>
              <a:rect l="l" t="t" r="r" b="b"/>
              <a:pathLst>
                <a:path w="539" h="730" extrusionOk="0">
                  <a:moveTo>
                    <a:pt x="412" y="1"/>
                  </a:moveTo>
                  <a:cubicBezTo>
                    <a:pt x="285" y="159"/>
                    <a:pt x="158" y="349"/>
                    <a:pt x="0" y="507"/>
                  </a:cubicBezTo>
                  <a:cubicBezTo>
                    <a:pt x="32" y="634"/>
                    <a:pt x="158" y="729"/>
                    <a:pt x="253" y="729"/>
                  </a:cubicBezTo>
                  <a:cubicBezTo>
                    <a:pt x="412" y="729"/>
                    <a:pt x="539" y="571"/>
                    <a:pt x="539" y="349"/>
                  </a:cubicBezTo>
                  <a:cubicBezTo>
                    <a:pt x="539" y="191"/>
                    <a:pt x="507" y="64"/>
                    <a:pt x="41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1990;p23">
              <a:extLst>
                <a:ext uri="{FF2B5EF4-FFF2-40B4-BE49-F238E27FC236}">
                  <a16:creationId xmlns:a16="http://schemas.microsoft.com/office/drawing/2014/main" id="{DE191A4E-392C-7727-BAFE-67FA1CE1EC45}"/>
                </a:ext>
              </a:extLst>
            </p:cNvPr>
            <p:cNvSpPr/>
            <p:nvPr/>
          </p:nvSpPr>
          <p:spPr>
            <a:xfrm>
              <a:off x="6096820" y="309016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0"/>
                  </a:moveTo>
                  <a:cubicBezTo>
                    <a:pt x="127" y="0"/>
                    <a:pt x="1" y="159"/>
                    <a:pt x="1" y="380"/>
                  </a:cubicBezTo>
                  <a:cubicBezTo>
                    <a:pt x="1" y="602"/>
                    <a:pt x="127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1991;p23">
              <a:extLst>
                <a:ext uri="{FF2B5EF4-FFF2-40B4-BE49-F238E27FC236}">
                  <a16:creationId xmlns:a16="http://schemas.microsoft.com/office/drawing/2014/main" id="{C871095A-8AE6-205F-FB2D-D0D1F1743B6F}"/>
                </a:ext>
              </a:extLst>
            </p:cNvPr>
            <p:cNvSpPr/>
            <p:nvPr/>
          </p:nvSpPr>
          <p:spPr>
            <a:xfrm>
              <a:off x="6076436" y="3116978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1992;p23">
              <a:extLst>
                <a:ext uri="{FF2B5EF4-FFF2-40B4-BE49-F238E27FC236}">
                  <a16:creationId xmlns:a16="http://schemas.microsoft.com/office/drawing/2014/main" id="{88AFBB99-0967-17DB-5DBB-2A0CF54AE365}"/>
                </a:ext>
              </a:extLst>
            </p:cNvPr>
            <p:cNvSpPr/>
            <p:nvPr/>
          </p:nvSpPr>
          <p:spPr>
            <a:xfrm>
              <a:off x="6117203" y="3116978"/>
              <a:ext cx="20384" cy="24684"/>
            </a:xfrm>
            <a:custGeom>
              <a:avLst/>
              <a:gdLst/>
              <a:ahLst/>
              <a:cxnLst/>
              <a:rect l="l" t="t" r="r" b="b"/>
              <a:pathLst>
                <a:path w="602" h="729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539"/>
                    <a:pt x="64" y="665"/>
                    <a:pt x="127" y="729"/>
                  </a:cubicBezTo>
                  <a:cubicBezTo>
                    <a:pt x="254" y="697"/>
                    <a:pt x="380" y="697"/>
                    <a:pt x="507" y="697"/>
                  </a:cubicBezTo>
                  <a:cubicBezTo>
                    <a:pt x="570" y="602"/>
                    <a:pt x="602" y="507"/>
                    <a:pt x="602" y="412"/>
                  </a:cubicBezTo>
                  <a:cubicBezTo>
                    <a:pt x="602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1993;p23">
              <a:extLst>
                <a:ext uri="{FF2B5EF4-FFF2-40B4-BE49-F238E27FC236}">
                  <a16:creationId xmlns:a16="http://schemas.microsoft.com/office/drawing/2014/main" id="{ADCBDA87-DFDD-B150-F170-900A1CA3C49A}"/>
                </a:ext>
              </a:extLst>
            </p:cNvPr>
            <p:cNvSpPr/>
            <p:nvPr/>
          </p:nvSpPr>
          <p:spPr>
            <a:xfrm>
              <a:off x="6055002" y="314484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1994;p23">
              <a:extLst>
                <a:ext uri="{FF2B5EF4-FFF2-40B4-BE49-F238E27FC236}">
                  <a16:creationId xmlns:a16="http://schemas.microsoft.com/office/drawing/2014/main" id="{ABD1DB71-4B83-4F6E-9D64-71D494D18162}"/>
                </a:ext>
              </a:extLst>
            </p:cNvPr>
            <p:cNvSpPr/>
            <p:nvPr/>
          </p:nvSpPr>
          <p:spPr>
            <a:xfrm>
              <a:off x="6097903" y="3144844"/>
              <a:ext cx="11817" cy="7551"/>
            </a:xfrm>
            <a:custGeom>
              <a:avLst/>
              <a:gdLst/>
              <a:ahLst/>
              <a:cxnLst/>
              <a:rect l="l" t="t" r="r" b="b"/>
              <a:pathLst>
                <a:path w="349" h="223" extrusionOk="0">
                  <a:moveTo>
                    <a:pt x="254" y="1"/>
                  </a:moveTo>
                  <a:cubicBezTo>
                    <a:pt x="127" y="1"/>
                    <a:pt x="32" y="96"/>
                    <a:pt x="0" y="222"/>
                  </a:cubicBezTo>
                  <a:cubicBezTo>
                    <a:pt x="95" y="127"/>
                    <a:pt x="222" y="64"/>
                    <a:pt x="349" y="32"/>
                  </a:cubicBezTo>
                  <a:cubicBezTo>
                    <a:pt x="317" y="1"/>
                    <a:pt x="285" y="1"/>
                    <a:pt x="25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1995;p23">
              <a:extLst>
                <a:ext uri="{FF2B5EF4-FFF2-40B4-BE49-F238E27FC236}">
                  <a16:creationId xmlns:a16="http://schemas.microsoft.com/office/drawing/2014/main" id="{BE0809F2-7029-8BDD-261C-C97CF328903B}"/>
                </a:ext>
              </a:extLst>
            </p:cNvPr>
            <p:cNvSpPr/>
            <p:nvPr/>
          </p:nvSpPr>
          <p:spPr>
            <a:xfrm>
              <a:off x="6075386" y="3172711"/>
              <a:ext cx="7517" cy="21501"/>
            </a:xfrm>
            <a:custGeom>
              <a:avLst/>
              <a:gdLst/>
              <a:ahLst/>
              <a:cxnLst/>
              <a:rect l="l" t="t" r="r" b="b"/>
              <a:pathLst>
                <a:path w="222" h="635" extrusionOk="0">
                  <a:moveTo>
                    <a:pt x="222" y="1"/>
                  </a:moveTo>
                  <a:lnTo>
                    <a:pt x="222" y="1"/>
                  </a:lnTo>
                  <a:cubicBezTo>
                    <a:pt x="95" y="33"/>
                    <a:pt x="0" y="191"/>
                    <a:pt x="0" y="381"/>
                  </a:cubicBezTo>
                  <a:cubicBezTo>
                    <a:pt x="0" y="476"/>
                    <a:pt x="32" y="571"/>
                    <a:pt x="95" y="634"/>
                  </a:cubicBezTo>
                  <a:cubicBezTo>
                    <a:pt x="95" y="413"/>
                    <a:pt x="159" y="191"/>
                    <a:pt x="22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1996;p23">
              <a:extLst>
                <a:ext uri="{FF2B5EF4-FFF2-40B4-BE49-F238E27FC236}">
                  <a16:creationId xmlns:a16="http://schemas.microsoft.com/office/drawing/2014/main" id="{B818CAD7-C9B7-6E21-953F-3A32B6D5FBDD}"/>
                </a:ext>
              </a:extLst>
            </p:cNvPr>
            <p:cNvSpPr/>
            <p:nvPr/>
          </p:nvSpPr>
          <p:spPr>
            <a:xfrm>
              <a:off x="5973501" y="276097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1997;p23">
              <a:extLst>
                <a:ext uri="{FF2B5EF4-FFF2-40B4-BE49-F238E27FC236}">
                  <a16:creationId xmlns:a16="http://schemas.microsoft.com/office/drawing/2014/main" id="{D4B68FD0-0813-D0E6-4DB9-7CDD4B65B859}"/>
                </a:ext>
              </a:extLst>
            </p:cNvPr>
            <p:cNvSpPr/>
            <p:nvPr/>
          </p:nvSpPr>
          <p:spPr>
            <a:xfrm>
              <a:off x="6014269" y="2760974"/>
              <a:ext cx="20384" cy="27901"/>
            </a:xfrm>
            <a:custGeom>
              <a:avLst/>
              <a:gdLst/>
              <a:ahLst/>
              <a:cxnLst/>
              <a:rect l="l" t="t" r="r" b="b"/>
              <a:pathLst>
                <a:path w="602" h="824" extrusionOk="0">
                  <a:moveTo>
                    <a:pt x="317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317" y="823"/>
                  </a:cubicBezTo>
                  <a:cubicBezTo>
                    <a:pt x="475" y="823"/>
                    <a:pt x="602" y="633"/>
                    <a:pt x="602" y="412"/>
                  </a:cubicBezTo>
                  <a:cubicBezTo>
                    <a:pt x="602" y="190"/>
                    <a:pt x="475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1998;p23">
              <a:extLst>
                <a:ext uri="{FF2B5EF4-FFF2-40B4-BE49-F238E27FC236}">
                  <a16:creationId xmlns:a16="http://schemas.microsoft.com/office/drawing/2014/main" id="{931F2832-FC51-EC97-FE5F-5C4334030ECB}"/>
                </a:ext>
              </a:extLst>
            </p:cNvPr>
            <p:cNvSpPr/>
            <p:nvPr/>
          </p:nvSpPr>
          <p:spPr>
            <a:xfrm>
              <a:off x="5993885" y="2788840"/>
              <a:ext cx="19334" cy="25767"/>
            </a:xfrm>
            <a:custGeom>
              <a:avLst/>
              <a:gdLst/>
              <a:ahLst/>
              <a:cxnLst/>
              <a:rect l="l" t="t" r="r" b="b"/>
              <a:pathLst>
                <a:path w="571" h="761" extrusionOk="0">
                  <a:moveTo>
                    <a:pt x="285" y="0"/>
                  </a:moveTo>
                  <a:cubicBezTo>
                    <a:pt x="127" y="0"/>
                    <a:pt x="0" y="191"/>
                    <a:pt x="0" y="412"/>
                  </a:cubicBezTo>
                  <a:cubicBezTo>
                    <a:pt x="0" y="444"/>
                    <a:pt x="0" y="507"/>
                    <a:pt x="32" y="539"/>
                  </a:cubicBezTo>
                  <a:cubicBezTo>
                    <a:pt x="159" y="602"/>
                    <a:pt x="317" y="666"/>
                    <a:pt x="444" y="761"/>
                  </a:cubicBezTo>
                  <a:cubicBezTo>
                    <a:pt x="539" y="666"/>
                    <a:pt x="570" y="539"/>
                    <a:pt x="570" y="412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1999;p23">
              <a:extLst>
                <a:ext uri="{FF2B5EF4-FFF2-40B4-BE49-F238E27FC236}">
                  <a16:creationId xmlns:a16="http://schemas.microsoft.com/office/drawing/2014/main" id="{13419580-226A-E178-7C12-D029120DBEAF}"/>
                </a:ext>
              </a:extLst>
            </p:cNvPr>
            <p:cNvSpPr/>
            <p:nvPr/>
          </p:nvSpPr>
          <p:spPr>
            <a:xfrm>
              <a:off x="6035702" y="278884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2000;p23">
              <a:extLst>
                <a:ext uri="{FF2B5EF4-FFF2-40B4-BE49-F238E27FC236}">
                  <a16:creationId xmlns:a16="http://schemas.microsoft.com/office/drawing/2014/main" id="{8444F709-B3BA-0F83-C73F-F43929F38032}"/>
                </a:ext>
              </a:extLst>
            </p:cNvPr>
            <p:cNvSpPr/>
            <p:nvPr/>
          </p:nvSpPr>
          <p:spPr>
            <a:xfrm>
              <a:off x="6017486" y="2815657"/>
              <a:ext cx="17167" cy="15034"/>
            </a:xfrm>
            <a:custGeom>
              <a:avLst/>
              <a:gdLst/>
              <a:ahLst/>
              <a:cxnLst/>
              <a:rect l="l" t="t" r="r" b="b"/>
              <a:pathLst>
                <a:path w="507" h="444" extrusionOk="0">
                  <a:moveTo>
                    <a:pt x="222" y="0"/>
                  </a:moveTo>
                  <a:cubicBezTo>
                    <a:pt x="127" y="0"/>
                    <a:pt x="63" y="64"/>
                    <a:pt x="0" y="127"/>
                  </a:cubicBezTo>
                  <a:cubicBezTo>
                    <a:pt x="190" y="222"/>
                    <a:pt x="348" y="349"/>
                    <a:pt x="507" y="444"/>
                  </a:cubicBezTo>
                  <a:cubicBezTo>
                    <a:pt x="507" y="444"/>
                    <a:pt x="507" y="444"/>
                    <a:pt x="507" y="412"/>
                  </a:cubicBezTo>
                  <a:cubicBezTo>
                    <a:pt x="507" y="190"/>
                    <a:pt x="380" y="0"/>
                    <a:pt x="22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2001;p23">
              <a:extLst>
                <a:ext uri="{FF2B5EF4-FFF2-40B4-BE49-F238E27FC236}">
                  <a16:creationId xmlns:a16="http://schemas.microsoft.com/office/drawing/2014/main" id="{7088B674-A7F3-C11C-1E10-FC465B1546C5}"/>
                </a:ext>
              </a:extLst>
            </p:cNvPr>
            <p:cNvSpPr/>
            <p:nvPr/>
          </p:nvSpPr>
          <p:spPr>
            <a:xfrm>
              <a:off x="6035702" y="3118027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349" y="1"/>
                  </a:moveTo>
                  <a:cubicBezTo>
                    <a:pt x="254" y="96"/>
                    <a:pt x="127" y="191"/>
                    <a:pt x="0" y="318"/>
                  </a:cubicBezTo>
                  <a:cubicBezTo>
                    <a:pt x="0" y="318"/>
                    <a:pt x="0" y="349"/>
                    <a:pt x="0" y="381"/>
                  </a:cubicBezTo>
                  <a:cubicBezTo>
                    <a:pt x="0" y="603"/>
                    <a:pt x="127" y="793"/>
                    <a:pt x="285" y="793"/>
                  </a:cubicBezTo>
                  <a:cubicBezTo>
                    <a:pt x="444" y="793"/>
                    <a:pt x="570" y="603"/>
                    <a:pt x="570" y="381"/>
                  </a:cubicBezTo>
                  <a:cubicBezTo>
                    <a:pt x="570" y="191"/>
                    <a:pt x="475" y="33"/>
                    <a:pt x="34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2002;p23">
              <a:extLst>
                <a:ext uri="{FF2B5EF4-FFF2-40B4-BE49-F238E27FC236}">
                  <a16:creationId xmlns:a16="http://schemas.microsoft.com/office/drawing/2014/main" id="{3ED4077F-8DEE-B564-533A-05946422BCAC}"/>
                </a:ext>
              </a:extLst>
            </p:cNvPr>
            <p:cNvSpPr/>
            <p:nvPr/>
          </p:nvSpPr>
          <p:spPr>
            <a:xfrm>
              <a:off x="5973501" y="3154494"/>
              <a:ext cx="19334" cy="17201"/>
            </a:xfrm>
            <a:custGeom>
              <a:avLst/>
              <a:gdLst/>
              <a:ahLst/>
              <a:cxnLst/>
              <a:rect l="l" t="t" r="r" b="b"/>
              <a:pathLst>
                <a:path w="571" h="508" extrusionOk="0">
                  <a:moveTo>
                    <a:pt x="571" y="1"/>
                  </a:moveTo>
                  <a:cubicBezTo>
                    <a:pt x="381" y="64"/>
                    <a:pt x="191" y="127"/>
                    <a:pt x="1" y="191"/>
                  </a:cubicBezTo>
                  <a:cubicBezTo>
                    <a:pt x="32" y="381"/>
                    <a:pt x="127" y="507"/>
                    <a:pt x="286" y="507"/>
                  </a:cubicBezTo>
                  <a:cubicBezTo>
                    <a:pt x="444" y="507"/>
                    <a:pt x="571" y="349"/>
                    <a:pt x="571" y="127"/>
                  </a:cubicBezTo>
                  <a:cubicBezTo>
                    <a:pt x="571" y="64"/>
                    <a:pt x="571" y="32"/>
                    <a:pt x="57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2003;p23">
              <a:extLst>
                <a:ext uri="{FF2B5EF4-FFF2-40B4-BE49-F238E27FC236}">
                  <a16:creationId xmlns:a16="http://schemas.microsoft.com/office/drawing/2014/main" id="{5FD8C350-DD3A-CAF0-D675-8830DD0D5176}"/>
                </a:ext>
              </a:extLst>
            </p:cNvPr>
            <p:cNvSpPr/>
            <p:nvPr/>
          </p:nvSpPr>
          <p:spPr>
            <a:xfrm>
              <a:off x="6014269" y="3144844"/>
              <a:ext cx="20384" cy="26851"/>
            </a:xfrm>
            <a:custGeom>
              <a:avLst/>
              <a:gdLst/>
              <a:ahLst/>
              <a:cxnLst/>
              <a:rect l="l" t="t" r="r" b="b"/>
              <a:pathLst>
                <a:path w="602" h="793" extrusionOk="0">
                  <a:moveTo>
                    <a:pt x="317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317" y="792"/>
                  </a:cubicBezTo>
                  <a:cubicBezTo>
                    <a:pt x="475" y="792"/>
                    <a:pt x="602" y="634"/>
                    <a:pt x="602" y="412"/>
                  </a:cubicBezTo>
                  <a:cubicBezTo>
                    <a:pt x="602" y="191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2004;p23">
              <a:extLst>
                <a:ext uri="{FF2B5EF4-FFF2-40B4-BE49-F238E27FC236}">
                  <a16:creationId xmlns:a16="http://schemas.microsoft.com/office/drawing/2014/main" id="{57D7BE3E-645B-54B2-3D9B-48E2911128E3}"/>
                </a:ext>
              </a:extLst>
            </p:cNvPr>
            <p:cNvSpPr/>
            <p:nvPr/>
          </p:nvSpPr>
          <p:spPr>
            <a:xfrm>
              <a:off x="5993885" y="317166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2005;p23">
              <a:extLst>
                <a:ext uri="{FF2B5EF4-FFF2-40B4-BE49-F238E27FC236}">
                  <a16:creationId xmlns:a16="http://schemas.microsoft.com/office/drawing/2014/main" id="{EA4BB274-3C56-56DD-0826-C83A6D15A605}"/>
                </a:ext>
              </a:extLst>
            </p:cNvPr>
            <p:cNvSpPr/>
            <p:nvPr/>
          </p:nvSpPr>
          <p:spPr>
            <a:xfrm>
              <a:off x="6035702" y="317166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2006;p23">
              <a:extLst>
                <a:ext uri="{FF2B5EF4-FFF2-40B4-BE49-F238E27FC236}">
                  <a16:creationId xmlns:a16="http://schemas.microsoft.com/office/drawing/2014/main" id="{0C242D4B-F74A-C9DA-20CB-B0882B7EEEDC}"/>
                </a:ext>
              </a:extLst>
            </p:cNvPr>
            <p:cNvSpPr/>
            <p:nvPr/>
          </p:nvSpPr>
          <p:spPr>
            <a:xfrm>
              <a:off x="5890951" y="2760974"/>
              <a:ext cx="20384" cy="27901"/>
            </a:xfrm>
            <a:custGeom>
              <a:avLst/>
              <a:gdLst/>
              <a:ahLst/>
              <a:cxnLst/>
              <a:rect l="l" t="t" r="r" b="b"/>
              <a:pathLst>
                <a:path w="602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75" y="823"/>
                    <a:pt x="602" y="633"/>
                    <a:pt x="602" y="412"/>
                  </a:cubicBezTo>
                  <a:cubicBezTo>
                    <a:pt x="602" y="190"/>
                    <a:pt x="475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2007;p23">
              <a:extLst>
                <a:ext uri="{FF2B5EF4-FFF2-40B4-BE49-F238E27FC236}">
                  <a16:creationId xmlns:a16="http://schemas.microsoft.com/office/drawing/2014/main" id="{5AEC6422-D335-172B-A273-6E67329B99BD}"/>
                </a:ext>
              </a:extLst>
            </p:cNvPr>
            <p:cNvSpPr/>
            <p:nvPr/>
          </p:nvSpPr>
          <p:spPr>
            <a:xfrm>
              <a:off x="5932768" y="276097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0" y="633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2008;p23">
              <a:extLst>
                <a:ext uri="{FF2B5EF4-FFF2-40B4-BE49-F238E27FC236}">
                  <a16:creationId xmlns:a16="http://schemas.microsoft.com/office/drawing/2014/main" id="{3CEC5606-7389-77D3-2D01-3DA5D976E7A9}"/>
                </a:ext>
              </a:extLst>
            </p:cNvPr>
            <p:cNvSpPr/>
            <p:nvPr/>
          </p:nvSpPr>
          <p:spPr>
            <a:xfrm>
              <a:off x="5915601" y="2788840"/>
              <a:ext cx="11817" cy="2167"/>
            </a:xfrm>
            <a:custGeom>
              <a:avLst/>
              <a:gdLst/>
              <a:ahLst/>
              <a:cxnLst/>
              <a:rect l="l" t="t" r="r" b="b"/>
              <a:pathLst>
                <a:path w="349" h="64" extrusionOk="0">
                  <a:moveTo>
                    <a:pt x="191" y="0"/>
                  </a:moveTo>
                  <a:cubicBezTo>
                    <a:pt x="127" y="0"/>
                    <a:pt x="64" y="32"/>
                    <a:pt x="0" y="64"/>
                  </a:cubicBezTo>
                  <a:lnTo>
                    <a:pt x="349" y="64"/>
                  </a:lnTo>
                  <a:cubicBezTo>
                    <a:pt x="317" y="32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2009;p23">
              <a:extLst>
                <a:ext uri="{FF2B5EF4-FFF2-40B4-BE49-F238E27FC236}">
                  <a16:creationId xmlns:a16="http://schemas.microsoft.com/office/drawing/2014/main" id="{E7D6C355-ADAC-D8E8-F1CF-AFE4BE5F944C}"/>
                </a:ext>
              </a:extLst>
            </p:cNvPr>
            <p:cNvSpPr/>
            <p:nvPr/>
          </p:nvSpPr>
          <p:spPr>
            <a:xfrm>
              <a:off x="5955285" y="2788840"/>
              <a:ext cx="18251" cy="10767"/>
            </a:xfrm>
            <a:custGeom>
              <a:avLst/>
              <a:gdLst/>
              <a:ahLst/>
              <a:cxnLst/>
              <a:rect l="l" t="t" r="r" b="b"/>
              <a:pathLst>
                <a:path w="539" h="318" extrusionOk="0">
                  <a:moveTo>
                    <a:pt x="254" y="0"/>
                  </a:moveTo>
                  <a:cubicBezTo>
                    <a:pt x="127" y="0"/>
                    <a:pt x="64" y="64"/>
                    <a:pt x="0" y="191"/>
                  </a:cubicBezTo>
                  <a:cubicBezTo>
                    <a:pt x="190" y="222"/>
                    <a:pt x="349" y="254"/>
                    <a:pt x="539" y="317"/>
                  </a:cubicBezTo>
                  <a:cubicBezTo>
                    <a:pt x="475" y="127"/>
                    <a:pt x="380" y="0"/>
                    <a:pt x="2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2010;p23">
              <a:extLst>
                <a:ext uri="{FF2B5EF4-FFF2-40B4-BE49-F238E27FC236}">
                  <a16:creationId xmlns:a16="http://schemas.microsoft.com/office/drawing/2014/main" id="{D6268397-7F01-65A4-C00B-19E09982DCC5}"/>
                </a:ext>
              </a:extLst>
            </p:cNvPr>
            <p:cNvSpPr/>
            <p:nvPr/>
          </p:nvSpPr>
          <p:spPr>
            <a:xfrm>
              <a:off x="5894167" y="3167361"/>
              <a:ext cx="12901" cy="4334"/>
            </a:xfrm>
            <a:custGeom>
              <a:avLst/>
              <a:gdLst/>
              <a:ahLst/>
              <a:cxnLst/>
              <a:rect l="l" t="t" r="r" b="b"/>
              <a:pathLst>
                <a:path w="381" h="128" extrusionOk="0">
                  <a:moveTo>
                    <a:pt x="0" y="1"/>
                  </a:moveTo>
                  <a:cubicBezTo>
                    <a:pt x="32" y="96"/>
                    <a:pt x="127" y="127"/>
                    <a:pt x="190" y="127"/>
                  </a:cubicBezTo>
                  <a:cubicBezTo>
                    <a:pt x="285" y="127"/>
                    <a:pt x="348" y="96"/>
                    <a:pt x="380" y="32"/>
                  </a:cubicBezTo>
                  <a:cubicBezTo>
                    <a:pt x="253" y="32"/>
                    <a:pt x="127" y="1"/>
                    <a:pt x="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2011;p23">
              <a:extLst>
                <a:ext uri="{FF2B5EF4-FFF2-40B4-BE49-F238E27FC236}">
                  <a16:creationId xmlns:a16="http://schemas.microsoft.com/office/drawing/2014/main" id="{A132E5F5-B364-A4C6-6D97-191A18A1E747}"/>
                </a:ext>
              </a:extLst>
            </p:cNvPr>
            <p:cNvSpPr/>
            <p:nvPr/>
          </p:nvSpPr>
          <p:spPr>
            <a:xfrm>
              <a:off x="5935985" y="3166278"/>
              <a:ext cx="15034" cy="5418"/>
            </a:xfrm>
            <a:custGeom>
              <a:avLst/>
              <a:gdLst/>
              <a:ahLst/>
              <a:cxnLst/>
              <a:rect l="l" t="t" r="r" b="b"/>
              <a:pathLst>
                <a:path w="444" h="160" extrusionOk="0">
                  <a:moveTo>
                    <a:pt x="444" y="1"/>
                  </a:moveTo>
                  <a:cubicBezTo>
                    <a:pt x="285" y="33"/>
                    <a:pt x="159" y="64"/>
                    <a:pt x="0" y="64"/>
                  </a:cubicBezTo>
                  <a:cubicBezTo>
                    <a:pt x="64" y="128"/>
                    <a:pt x="127" y="159"/>
                    <a:pt x="190" y="159"/>
                  </a:cubicBezTo>
                  <a:cubicBezTo>
                    <a:pt x="285" y="159"/>
                    <a:pt x="380" y="96"/>
                    <a:pt x="44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2012;p23">
              <a:extLst>
                <a:ext uri="{FF2B5EF4-FFF2-40B4-BE49-F238E27FC236}">
                  <a16:creationId xmlns:a16="http://schemas.microsoft.com/office/drawing/2014/main" id="{1CED4333-4134-D974-36BA-FD62510E353D}"/>
                </a:ext>
              </a:extLst>
            </p:cNvPr>
            <p:cNvSpPr/>
            <p:nvPr/>
          </p:nvSpPr>
          <p:spPr>
            <a:xfrm>
              <a:off x="5912384" y="317166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2013;p23">
              <a:extLst>
                <a:ext uri="{FF2B5EF4-FFF2-40B4-BE49-F238E27FC236}">
                  <a16:creationId xmlns:a16="http://schemas.microsoft.com/office/drawing/2014/main" id="{14769DCE-D5F0-3264-04B4-A92268D64C4C}"/>
                </a:ext>
              </a:extLst>
            </p:cNvPr>
            <p:cNvSpPr/>
            <p:nvPr/>
          </p:nvSpPr>
          <p:spPr>
            <a:xfrm>
              <a:off x="5953118" y="3171661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318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59" y="824"/>
                    <a:pt x="318" y="824"/>
                  </a:cubicBezTo>
                  <a:cubicBezTo>
                    <a:pt x="476" y="824"/>
                    <a:pt x="603" y="634"/>
                    <a:pt x="603" y="412"/>
                  </a:cubicBezTo>
                  <a:cubicBezTo>
                    <a:pt x="603" y="190"/>
                    <a:pt x="476" y="0"/>
                    <a:pt x="31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2014;p23">
              <a:extLst>
                <a:ext uri="{FF2B5EF4-FFF2-40B4-BE49-F238E27FC236}">
                  <a16:creationId xmlns:a16="http://schemas.microsoft.com/office/drawing/2014/main" id="{756EDF59-32C9-D368-F87F-6B74B234D74A}"/>
                </a:ext>
              </a:extLst>
            </p:cNvPr>
            <p:cNvSpPr/>
            <p:nvPr/>
          </p:nvSpPr>
          <p:spPr>
            <a:xfrm>
              <a:off x="5809450" y="276097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0" y="633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2015;p23">
              <a:extLst>
                <a:ext uri="{FF2B5EF4-FFF2-40B4-BE49-F238E27FC236}">
                  <a16:creationId xmlns:a16="http://schemas.microsoft.com/office/drawing/2014/main" id="{4D516518-5B98-8D4C-0332-7985EFAC5756}"/>
                </a:ext>
              </a:extLst>
            </p:cNvPr>
            <p:cNvSpPr/>
            <p:nvPr/>
          </p:nvSpPr>
          <p:spPr>
            <a:xfrm>
              <a:off x="5851267" y="276097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0" y="633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2016;p23">
              <a:extLst>
                <a:ext uri="{FF2B5EF4-FFF2-40B4-BE49-F238E27FC236}">
                  <a16:creationId xmlns:a16="http://schemas.microsoft.com/office/drawing/2014/main" id="{F1AEDFE8-8003-9782-9217-675B587E28F0}"/>
                </a:ext>
              </a:extLst>
            </p:cNvPr>
            <p:cNvSpPr/>
            <p:nvPr/>
          </p:nvSpPr>
          <p:spPr>
            <a:xfrm>
              <a:off x="5829800" y="2788840"/>
              <a:ext cx="20418" cy="23634"/>
            </a:xfrm>
            <a:custGeom>
              <a:avLst/>
              <a:gdLst/>
              <a:ahLst/>
              <a:cxnLst/>
              <a:rect l="l" t="t" r="r" b="b"/>
              <a:pathLst>
                <a:path w="603" h="698" extrusionOk="0">
                  <a:moveTo>
                    <a:pt x="286" y="0"/>
                  </a:moveTo>
                  <a:cubicBezTo>
                    <a:pt x="128" y="0"/>
                    <a:pt x="1" y="191"/>
                    <a:pt x="1" y="412"/>
                  </a:cubicBezTo>
                  <a:cubicBezTo>
                    <a:pt x="1" y="507"/>
                    <a:pt x="33" y="602"/>
                    <a:pt x="96" y="697"/>
                  </a:cubicBezTo>
                  <a:cubicBezTo>
                    <a:pt x="254" y="602"/>
                    <a:pt x="413" y="539"/>
                    <a:pt x="571" y="476"/>
                  </a:cubicBezTo>
                  <a:cubicBezTo>
                    <a:pt x="603" y="444"/>
                    <a:pt x="603" y="412"/>
                    <a:pt x="603" y="412"/>
                  </a:cubicBezTo>
                  <a:cubicBezTo>
                    <a:pt x="603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2017;p23">
              <a:extLst>
                <a:ext uri="{FF2B5EF4-FFF2-40B4-BE49-F238E27FC236}">
                  <a16:creationId xmlns:a16="http://schemas.microsoft.com/office/drawing/2014/main" id="{C51AE76B-3811-10E2-80C7-8EF3A20CAEA7}"/>
                </a:ext>
              </a:extLst>
            </p:cNvPr>
            <p:cNvSpPr/>
            <p:nvPr/>
          </p:nvSpPr>
          <p:spPr>
            <a:xfrm>
              <a:off x="5872700" y="2788840"/>
              <a:ext cx="16117" cy="8600"/>
            </a:xfrm>
            <a:custGeom>
              <a:avLst/>
              <a:gdLst/>
              <a:ahLst/>
              <a:cxnLst/>
              <a:rect l="l" t="t" r="r" b="b"/>
              <a:pathLst>
                <a:path w="476" h="254" extrusionOk="0">
                  <a:moveTo>
                    <a:pt x="254" y="0"/>
                  </a:moveTo>
                  <a:cubicBezTo>
                    <a:pt x="127" y="0"/>
                    <a:pt x="32" y="96"/>
                    <a:pt x="1" y="254"/>
                  </a:cubicBezTo>
                  <a:cubicBezTo>
                    <a:pt x="159" y="191"/>
                    <a:pt x="317" y="159"/>
                    <a:pt x="476" y="159"/>
                  </a:cubicBezTo>
                  <a:cubicBezTo>
                    <a:pt x="444" y="64"/>
                    <a:pt x="349" y="0"/>
                    <a:pt x="2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2018;p23">
              <a:extLst>
                <a:ext uri="{FF2B5EF4-FFF2-40B4-BE49-F238E27FC236}">
                  <a16:creationId xmlns:a16="http://schemas.microsoft.com/office/drawing/2014/main" id="{27E389A1-A40B-1B87-FAA9-9FF7242D605F}"/>
                </a:ext>
              </a:extLst>
            </p:cNvPr>
            <p:cNvSpPr/>
            <p:nvPr/>
          </p:nvSpPr>
          <p:spPr>
            <a:xfrm>
              <a:off x="5809450" y="2815657"/>
              <a:ext cx="13950" cy="10734"/>
            </a:xfrm>
            <a:custGeom>
              <a:avLst/>
              <a:gdLst/>
              <a:ahLst/>
              <a:cxnLst/>
              <a:rect l="l" t="t" r="r" b="b"/>
              <a:pathLst>
                <a:path w="412" h="317" extrusionOk="0">
                  <a:moveTo>
                    <a:pt x="285" y="0"/>
                  </a:moveTo>
                  <a:cubicBezTo>
                    <a:pt x="159" y="0"/>
                    <a:pt x="32" y="159"/>
                    <a:pt x="0" y="317"/>
                  </a:cubicBezTo>
                  <a:cubicBezTo>
                    <a:pt x="127" y="222"/>
                    <a:pt x="285" y="127"/>
                    <a:pt x="412" y="64"/>
                  </a:cubicBezTo>
                  <a:cubicBezTo>
                    <a:pt x="380" y="32"/>
                    <a:pt x="349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2019;p23">
              <a:extLst>
                <a:ext uri="{FF2B5EF4-FFF2-40B4-BE49-F238E27FC236}">
                  <a16:creationId xmlns:a16="http://schemas.microsoft.com/office/drawing/2014/main" id="{7949F4D3-EF0F-E2AE-BB35-FE78AF8A5906}"/>
                </a:ext>
              </a:extLst>
            </p:cNvPr>
            <p:cNvSpPr/>
            <p:nvPr/>
          </p:nvSpPr>
          <p:spPr>
            <a:xfrm>
              <a:off x="5809450" y="314484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2020;p23">
              <a:extLst>
                <a:ext uri="{FF2B5EF4-FFF2-40B4-BE49-F238E27FC236}">
                  <a16:creationId xmlns:a16="http://schemas.microsoft.com/office/drawing/2014/main" id="{6D002FFB-28B2-617F-9DF2-D195830C6E76}"/>
                </a:ext>
              </a:extLst>
            </p:cNvPr>
            <p:cNvSpPr/>
            <p:nvPr/>
          </p:nvSpPr>
          <p:spPr>
            <a:xfrm>
              <a:off x="5851267" y="3156628"/>
              <a:ext cx="18251" cy="15068"/>
            </a:xfrm>
            <a:custGeom>
              <a:avLst/>
              <a:gdLst/>
              <a:ahLst/>
              <a:cxnLst/>
              <a:rect l="l" t="t" r="r" b="b"/>
              <a:pathLst>
                <a:path w="539" h="445" extrusionOk="0">
                  <a:moveTo>
                    <a:pt x="0" y="1"/>
                  </a:moveTo>
                  <a:cubicBezTo>
                    <a:pt x="0" y="1"/>
                    <a:pt x="0" y="33"/>
                    <a:pt x="0" y="64"/>
                  </a:cubicBezTo>
                  <a:cubicBezTo>
                    <a:pt x="0" y="286"/>
                    <a:pt x="127" y="444"/>
                    <a:pt x="285" y="444"/>
                  </a:cubicBezTo>
                  <a:cubicBezTo>
                    <a:pt x="412" y="444"/>
                    <a:pt x="507" y="349"/>
                    <a:pt x="539" y="191"/>
                  </a:cubicBezTo>
                  <a:cubicBezTo>
                    <a:pt x="349" y="128"/>
                    <a:pt x="159" y="64"/>
                    <a:pt x="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2021;p23">
              <a:extLst>
                <a:ext uri="{FF2B5EF4-FFF2-40B4-BE49-F238E27FC236}">
                  <a16:creationId xmlns:a16="http://schemas.microsoft.com/office/drawing/2014/main" id="{2C2150AC-A3BA-A002-7E86-43B9987D0238}"/>
                </a:ext>
              </a:extLst>
            </p:cNvPr>
            <p:cNvSpPr/>
            <p:nvPr/>
          </p:nvSpPr>
          <p:spPr>
            <a:xfrm>
              <a:off x="5829800" y="3171661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76" y="824"/>
                    <a:pt x="603" y="634"/>
                    <a:pt x="603" y="412"/>
                  </a:cubicBezTo>
                  <a:cubicBezTo>
                    <a:pt x="603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2022;p23">
              <a:extLst>
                <a:ext uri="{FF2B5EF4-FFF2-40B4-BE49-F238E27FC236}">
                  <a16:creationId xmlns:a16="http://schemas.microsoft.com/office/drawing/2014/main" id="{36F96848-4D5F-084E-DD22-E2A8E2576DB4}"/>
                </a:ext>
              </a:extLst>
            </p:cNvPr>
            <p:cNvSpPr/>
            <p:nvPr/>
          </p:nvSpPr>
          <p:spPr>
            <a:xfrm>
              <a:off x="5871651" y="317166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3" y="824"/>
                    <a:pt x="570" y="634"/>
                    <a:pt x="570" y="412"/>
                  </a:cubicBezTo>
                  <a:cubicBezTo>
                    <a:pt x="570" y="190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2023;p23">
              <a:extLst>
                <a:ext uri="{FF2B5EF4-FFF2-40B4-BE49-F238E27FC236}">
                  <a16:creationId xmlns:a16="http://schemas.microsoft.com/office/drawing/2014/main" id="{6C063EF0-3FFC-3902-1AC4-4DAB74D8143D}"/>
                </a:ext>
              </a:extLst>
            </p:cNvPr>
            <p:cNvSpPr/>
            <p:nvPr/>
          </p:nvSpPr>
          <p:spPr>
            <a:xfrm>
              <a:off x="5768682" y="2760974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3"/>
                    <a:pt x="128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603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2024;p23">
              <a:extLst>
                <a:ext uri="{FF2B5EF4-FFF2-40B4-BE49-F238E27FC236}">
                  <a16:creationId xmlns:a16="http://schemas.microsoft.com/office/drawing/2014/main" id="{C7741DA8-4BA4-8CC5-FB13-CC808D5DD93A}"/>
                </a:ext>
              </a:extLst>
            </p:cNvPr>
            <p:cNvSpPr/>
            <p:nvPr/>
          </p:nvSpPr>
          <p:spPr>
            <a:xfrm>
              <a:off x="5748332" y="278884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53" y="0"/>
                  </a:moveTo>
                  <a:cubicBezTo>
                    <a:pt x="190" y="127"/>
                    <a:pt x="95" y="254"/>
                    <a:pt x="0" y="349"/>
                  </a:cubicBezTo>
                  <a:cubicBezTo>
                    <a:pt x="0" y="349"/>
                    <a:pt x="0" y="381"/>
                    <a:pt x="0" y="381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3" y="792"/>
                    <a:pt x="570" y="602"/>
                    <a:pt x="570" y="381"/>
                  </a:cubicBezTo>
                  <a:cubicBezTo>
                    <a:pt x="570" y="159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2025;p23">
              <a:extLst>
                <a:ext uri="{FF2B5EF4-FFF2-40B4-BE49-F238E27FC236}">
                  <a16:creationId xmlns:a16="http://schemas.microsoft.com/office/drawing/2014/main" id="{C82DB865-CAB7-96EB-5829-3C2B1CB8E2A4}"/>
                </a:ext>
              </a:extLst>
            </p:cNvPr>
            <p:cNvSpPr/>
            <p:nvPr/>
          </p:nvSpPr>
          <p:spPr>
            <a:xfrm>
              <a:off x="5790150" y="278884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2026;p23">
              <a:extLst>
                <a:ext uri="{FF2B5EF4-FFF2-40B4-BE49-F238E27FC236}">
                  <a16:creationId xmlns:a16="http://schemas.microsoft.com/office/drawing/2014/main" id="{4DDD1C5A-27DE-BDB1-16F6-4456E3CB0A6A}"/>
                </a:ext>
              </a:extLst>
            </p:cNvPr>
            <p:cNvSpPr/>
            <p:nvPr/>
          </p:nvSpPr>
          <p:spPr>
            <a:xfrm>
              <a:off x="5727949" y="2815657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2027;p23">
              <a:extLst>
                <a:ext uri="{FF2B5EF4-FFF2-40B4-BE49-F238E27FC236}">
                  <a16:creationId xmlns:a16="http://schemas.microsoft.com/office/drawing/2014/main" id="{58E71627-DD9C-46C9-76E3-68058D04A884}"/>
                </a:ext>
              </a:extLst>
            </p:cNvPr>
            <p:cNvSpPr/>
            <p:nvPr/>
          </p:nvSpPr>
          <p:spPr>
            <a:xfrm>
              <a:off x="5768682" y="2815657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603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2028;p23">
              <a:extLst>
                <a:ext uri="{FF2B5EF4-FFF2-40B4-BE49-F238E27FC236}">
                  <a16:creationId xmlns:a16="http://schemas.microsoft.com/office/drawing/2014/main" id="{76142952-F74F-DF23-F92B-6C90CCFB542B}"/>
                </a:ext>
              </a:extLst>
            </p:cNvPr>
            <p:cNvSpPr/>
            <p:nvPr/>
          </p:nvSpPr>
          <p:spPr>
            <a:xfrm>
              <a:off x="5748332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3" y="792"/>
                    <a:pt x="570" y="634"/>
                    <a:pt x="570" y="412"/>
                  </a:cubicBezTo>
                  <a:cubicBezTo>
                    <a:pt x="570" y="191"/>
                    <a:pt x="443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2029;p23">
              <a:extLst>
                <a:ext uri="{FF2B5EF4-FFF2-40B4-BE49-F238E27FC236}">
                  <a16:creationId xmlns:a16="http://schemas.microsoft.com/office/drawing/2014/main" id="{CB6350ED-8555-3B74-DA92-C65D960F6F18}"/>
                </a:ext>
              </a:extLst>
            </p:cNvPr>
            <p:cNvSpPr/>
            <p:nvPr/>
          </p:nvSpPr>
          <p:spPr>
            <a:xfrm>
              <a:off x="5727949" y="287034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2030;p23">
              <a:extLst>
                <a:ext uri="{FF2B5EF4-FFF2-40B4-BE49-F238E27FC236}">
                  <a16:creationId xmlns:a16="http://schemas.microsoft.com/office/drawing/2014/main" id="{452B5F9C-EB21-D015-37FD-9CB6BB0EEB5E}"/>
                </a:ext>
              </a:extLst>
            </p:cNvPr>
            <p:cNvSpPr/>
            <p:nvPr/>
          </p:nvSpPr>
          <p:spPr>
            <a:xfrm>
              <a:off x="5726865" y="2925025"/>
              <a:ext cx="11851" cy="26851"/>
            </a:xfrm>
            <a:custGeom>
              <a:avLst/>
              <a:gdLst/>
              <a:ahLst/>
              <a:cxnLst/>
              <a:rect l="l" t="t" r="r" b="b"/>
              <a:pathLst>
                <a:path w="350" h="793" extrusionOk="0">
                  <a:moveTo>
                    <a:pt x="317" y="0"/>
                  </a:moveTo>
                  <a:cubicBezTo>
                    <a:pt x="159" y="0"/>
                    <a:pt x="1" y="190"/>
                    <a:pt x="1" y="412"/>
                  </a:cubicBezTo>
                  <a:cubicBezTo>
                    <a:pt x="1" y="570"/>
                    <a:pt x="96" y="729"/>
                    <a:pt x="191" y="792"/>
                  </a:cubicBezTo>
                  <a:cubicBezTo>
                    <a:pt x="222" y="539"/>
                    <a:pt x="286" y="285"/>
                    <a:pt x="349" y="32"/>
                  </a:cubicBezTo>
                  <a:cubicBezTo>
                    <a:pt x="349" y="32"/>
                    <a:pt x="317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2031;p23">
              <a:extLst>
                <a:ext uri="{FF2B5EF4-FFF2-40B4-BE49-F238E27FC236}">
                  <a16:creationId xmlns:a16="http://schemas.microsoft.com/office/drawing/2014/main" id="{098CA930-67A8-BD26-0D55-A2C6DED7195E}"/>
                </a:ext>
              </a:extLst>
            </p:cNvPr>
            <p:cNvSpPr/>
            <p:nvPr/>
          </p:nvSpPr>
          <p:spPr>
            <a:xfrm>
              <a:off x="5726865" y="2982926"/>
              <a:ext cx="6467" cy="23634"/>
            </a:xfrm>
            <a:custGeom>
              <a:avLst/>
              <a:gdLst/>
              <a:ahLst/>
              <a:cxnLst/>
              <a:rect l="l" t="t" r="r" b="b"/>
              <a:pathLst>
                <a:path w="191" h="698" extrusionOk="0">
                  <a:moveTo>
                    <a:pt x="127" y="1"/>
                  </a:moveTo>
                  <a:cubicBezTo>
                    <a:pt x="64" y="64"/>
                    <a:pt x="1" y="191"/>
                    <a:pt x="1" y="317"/>
                  </a:cubicBezTo>
                  <a:cubicBezTo>
                    <a:pt x="1" y="476"/>
                    <a:pt x="96" y="634"/>
                    <a:pt x="191" y="697"/>
                  </a:cubicBezTo>
                  <a:cubicBezTo>
                    <a:pt x="159" y="476"/>
                    <a:pt x="127" y="254"/>
                    <a:pt x="1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2032;p23">
              <a:extLst>
                <a:ext uri="{FF2B5EF4-FFF2-40B4-BE49-F238E27FC236}">
                  <a16:creationId xmlns:a16="http://schemas.microsoft.com/office/drawing/2014/main" id="{74293D9C-99C6-EACA-DEE3-4506B5571E47}"/>
                </a:ext>
              </a:extLst>
            </p:cNvPr>
            <p:cNvSpPr/>
            <p:nvPr/>
          </p:nvSpPr>
          <p:spPr>
            <a:xfrm>
              <a:off x="5727949" y="3035477"/>
              <a:ext cx="18251" cy="26851"/>
            </a:xfrm>
            <a:custGeom>
              <a:avLst/>
              <a:gdLst/>
              <a:ahLst/>
              <a:cxnLst/>
              <a:rect l="l" t="t" r="r" b="b"/>
              <a:pathLst>
                <a:path w="539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380" y="792"/>
                    <a:pt x="507" y="697"/>
                    <a:pt x="539" y="539"/>
                  </a:cubicBezTo>
                  <a:cubicBezTo>
                    <a:pt x="475" y="380"/>
                    <a:pt x="412" y="190"/>
                    <a:pt x="34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2033;p23">
              <a:extLst>
                <a:ext uri="{FF2B5EF4-FFF2-40B4-BE49-F238E27FC236}">
                  <a16:creationId xmlns:a16="http://schemas.microsoft.com/office/drawing/2014/main" id="{DEC1C48D-59C6-50B5-8EBF-1FDDE8B02ACC}"/>
                </a:ext>
              </a:extLst>
            </p:cNvPr>
            <p:cNvSpPr/>
            <p:nvPr/>
          </p:nvSpPr>
          <p:spPr>
            <a:xfrm>
              <a:off x="5748332" y="3065510"/>
              <a:ext cx="16117" cy="24684"/>
            </a:xfrm>
            <a:custGeom>
              <a:avLst/>
              <a:gdLst/>
              <a:ahLst/>
              <a:cxnLst/>
              <a:rect l="l" t="t" r="r" b="b"/>
              <a:pathLst>
                <a:path w="476" h="729" extrusionOk="0">
                  <a:moveTo>
                    <a:pt x="95" y="0"/>
                  </a:moveTo>
                  <a:cubicBezTo>
                    <a:pt x="32" y="95"/>
                    <a:pt x="0" y="190"/>
                    <a:pt x="0" y="317"/>
                  </a:cubicBezTo>
                  <a:cubicBezTo>
                    <a:pt x="0" y="538"/>
                    <a:pt x="127" y="728"/>
                    <a:pt x="285" y="728"/>
                  </a:cubicBezTo>
                  <a:cubicBezTo>
                    <a:pt x="348" y="728"/>
                    <a:pt x="412" y="697"/>
                    <a:pt x="475" y="633"/>
                  </a:cubicBezTo>
                  <a:cubicBezTo>
                    <a:pt x="317" y="443"/>
                    <a:pt x="190" y="222"/>
                    <a:pt x="9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2034;p23">
              <a:extLst>
                <a:ext uri="{FF2B5EF4-FFF2-40B4-BE49-F238E27FC236}">
                  <a16:creationId xmlns:a16="http://schemas.microsoft.com/office/drawing/2014/main" id="{95E845F3-A44F-2814-81C4-A8D78D6C212E}"/>
                </a:ext>
              </a:extLst>
            </p:cNvPr>
            <p:cNvSpPr/>
            <p:nvPr/>
          </p:nvSpPr>
          <p:spPr>
            <a:xfrm>
              <a:off x="5727949" y="309016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2035;p23">
              <a:extLst>
                <a:ext uri="{FF2B5EF4-FFF2-40B4-BE49-F238E27FC236}">
                  <a16:creationId xmlns:a16="http://schemas.microsoft.com/office/drawing/2014/main" id="{014FB383-B335-0BA3-E022-008B47FF5262}"/>
                </a:ext>
              </a:extLst>
            </p:cNvPr>
            <p:cNvSpPr/>
            <p:nvPr/>
          </p:nvSpPr>
          <p:spPr>
            <a:xfrm>
              <a:off x="5768682" y="3095510"/>
              <a:ext cx="17201" cy="21501"/>
            </a:xfrm>
            <a:custGeom>
              <a:avLst/>
              <a:gdLst/>
              <a:ahLst/>
              <a:cxnLst/>
              <a:rect l="l" t="t" r="r" b="b"/>
              <a:pathLst>
                <a:path w="508" h="635" extrusionOk="0">
                  <a:moveTo>
                    <a:pt x="64" y="1"/>
                  </a:moveTo>
                  <a:cubicBezTo>
                    <a:pt x="32" y="64"/>
                    <a:pt x="1" y="159"/>
                    <a:pt x="1" y="254"/>
                  </a:cubicBezTo>
                  <a:cubicBezTo>
                    <a:pt x="1" y="476"/>
                    <a:pt x="128" y="634"/>
                    <a:pt x="286" y="634"/>
                  </a:cubicBezTo>
                  <a:cubicBezTo>
                    <a:pt x="381" y="634"/>
                    <a:pt x="444" y="603"/>
                    <a:pt x="508" y="539"/>
                  </a:cubicBezTo>
                  <a:cubicBezTo>
                    <a:pt x="349" y="349"/>
                    <a:pt x="191" y="191"/>
                    <a:pt x="6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2036;p23">
              <a:extLst>
                <a:ext uri="{FF2B5EF4-FFF2-40B4-BE49-F238E27FC236}">
                  <a16:creationId xmlns:a16="http://schemas.microsoft.com/office/drawing/2014/main" id="{6D63ED6A-6ECC-ED77-0A55-4E9178C55A00}"/>
                </a:ext>
              </a:extLst>
            </p:cNvPr>
            <p:cNvSpPr/>
            <p:nvPr/>
          </p:nvSpPr>
          <p:spPr>
            <a:xfrm>
              <a:off x="5748332" y="3116978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3" y="824"/>
                    <a:pt x="570" y="634"/>
                    <a:pt x="570" y="412"/>
                  </a:cubicBezTo>
                  <a:cubicBezTo>
                    <a:pt x="570" y="190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2037;p23">
              <a:extLst>
                <a:ext uri="{FF2B5EF4-FFF2-40B4-BE49-F238E27FC236}">
                  <a16:creationId xmlns:a16="http://schemas.microsoft.com/office/drawing/2014/main" id="{6A4AFC4E-311A-C57B-5BA6-8D28301903DA}"/>
                </a:ext>
              </a:extLst>
            </p:cNvPr>
            <p:cNvSpPr/>
            <p:nvPr/>
          </p:nvSpPr>
          <p:spPr>
            <a:xfrm>
              <a:off x="5790150" y="3120194"/>
              <a:ext cx="19334" cy="24684"/>
            </a:xfrm>
            <a:custGeom>
              <a:avLst/>
              <a:gdLst/>
              <a:ahLst/>
              <a:cxnLst/>
              <a:rect l="l" t="t" r="r" b="b"/>
              <a:pathLst>
                <a:path w="571" h="729" extrusionOk="0">
                  <a:moveTo>
                    <a:pt x="95" y="0"/>
                  </a:moveTo>
                  <a:cubicBezTo>
                    <a:pt x="32" y="95"/>
                    <a:pt x="0" y="190"/>
                    <a:pt x="0" y="317"/>
                  </a:cubicBezTo>
                  <a:cubicBezTo>
                    <a:pt x="0" y="539"/>
                    <a:pt x="127" y="729"/>
                    <a:pt x="285" y="729"/>
                  </a:cubicBezTo>
                  <a:cubicBezTo>
                    <a:pt x="412" y="729"/>
                    <a:pt x="539" y="570"/>
                    <a:pt x="570" y="380"/>
                  </a:cubicBezTo>
                  <a:cubicBezTo>
                    <a:pt x="412" y="285"/>
                    <a:pt x="254" y="159"/>
                    <a:pt x="9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2038;p23">
              <a:extLst>
                <a:ext uri="{FF2B5EF4-FFF2-40B4-BE49-F238E27FC236}">
                  <a16:creationId xmlns:a16="http://schemas.microsoft.com/office/drawing/2014/main" id="{D9A97282-E7B3-FFC2-50B9-666F8CEA15E5}"/>
                </a:ext>
              </a:extLst>
            </p:cNvPr>
            <p:cNvSpPr/>
            <p:nvPr/>
          </p:nvSpPr>
          <p:spPr>
            <a:xfrm>
              <a:off x="5732249" y="3144844"/>
              <a:ext cx="15034" cy="13984"/>
            </a:xfrm>
            <a:custGeom>
              <a:avLst/>
              <a:gdLst/>
              <a:ahLst/>
              <a:cxnLst/>
              <a:rect l="l" t="t" r="r" b="b"/>
              <a:pathLst>
                <a:path w="444" h="413" extrusionOk="0">
                  <a:moveTo>
                    <a:pt x="158" y="1"/>
                  </a:moveTo>
                  <a:cubicBezTo>
                    <a:pt x="95" y="1"/>
                    <a:pt x="32" y="32"/>
                    <a:pt x="0" y="64"/>
                  </a:cubicBezTo>
                  <a:cubicBezTo>
                    <a:pt x="127" y="127"/>
                    <a:pt x="253" y="222"/>
                    <a:pt x="348" y="317"/>
                  </a:cubicBezTo>
                  <a:cubicBezTo>
                    <a:pt x="380" y="349"/>
                    <a:pt x="412" y="381"/>
                    <a:pt x="443" y="412"/>
                  </a:cubicBezTo>
                  <a:cubicBezTo>
                    <a:pt x="443" y="191"/>
                    <a:pt x="317" y="1"/>
                    <a:pt x="15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2039;p23">
              <a:extLst>
                <a:ext uri="{FF2B5EF4-FFF2-40B4-BE49-F238E27FC236}">
                  <a16:creationId xmlns:a16="http://schemas.microsoft.com/office/drawing/2014/main" id="{D66E6297-DC22-D033-1973-BDF3BD0611A0}"/>
                </a:ext>
              </a:extLst>
            </p:cNvPr>
            <p:cNvSpPr/>
            <p:nvPr/>
          </p:nvSpPr>
          <p:spPr>
            <a:xfrm>
              <a:off x="5768682" y="3144844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603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2040;p23">
              <a:extLst>
                <a:ext uri="{FF2B5EF4-FFF2-40B4-BE49-F238E27FC236}">
                  <a16:creationId xmlns:a16="http://schemas.microsoft.com/office/drawing/2014/main" id="{3173BC92-7185-3E3A-8566-071FB20227F6}"/>
                </a:ext>
              </a:extLst>
            </p:cNvPr>
            <p:cNvSpPr/>
            <p:nvPr/>
          </p:nvSpPr>
          <p:spPr>
            <a:xfrm>
              <a:off x="5756899" y="3171661"/>
              <a:ext cx="10767" cy="21467"/>
            </a:xfrm>
            <a:custGeom>
              <a:avLst/>
              <a:gdLst/>
              <a:ahLst/>
              <a:cxnLst/>
              <a:rect l="l" t="t" r="r" b="b"/>
              <a:pathLst>
                <a:path w="318" h="634" extrusionOk="0">
                  <a:moveTo>
                    <a:pt x="0" y="0"/>
                  </a:moveTo>
                  <a:cubicBezTo>
                    <a:pt x="127" y="222"/>
                    <a:pt x="222" y="412"/>
                    <a:pt x="285" y="634"/>
                  </a:cubicBezTo>
                  <a:cubicBezTo>
                    <a:pt x="317" y="570"/>
                    <a:pt x="317" y="507"/>
                    <a:pt x="317" y="412"/>
                  </a:cubicBezTo>
                  <a:cubicBezTo>
                    <a:pt x="317" y="190"/>
                    <a:pt x="190" y="0"/>
                    <a:pt x="3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2041;p23">
              <a:extLst>
                <a:ext uri="{FF2B5EF4-FFF2-40B4-BE49-F238E27FC236}">
                  <a16:creationId xmlns:a16="http://schemas.microsoft.com/office/drawing/2014/main" id="{E293ED4C-BEBA-018B-CE91-8AAD801ED5D9}"/>
                </a:ext>
              </a:extLst>
            </p:cNvPr>
            <p:cNvSpPr/>
            <p:nvPr/>
          </p:nvSpPr>
          <p:spPr>
            <a:xfrm>
              <a:off x="5790150" y="317166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2042;p23">
              <a:extLst>
                <a:ext uri="{FF2B5EF4-FFF2-40B4-BE49-F238E27FC236}">
                  <a16:creationId xmlns:a16="http://schemas.microsoft.com/office/drawing/2014/main" id="{10B5505B-927E-9D2C-FB44-975ED806CF6D}"/>
                </a:ext>
              </a:extLst>
            </p:cNvPr>
            <p:cNvSpPr/>
            <p:nvPr/>
          </p:nvSpPr>
          <p:spPr>
            <a:xfrm>
              <a:off x="3487873" y="2949675"/>
              <a:ext cx="2469579" cy="1707153"/>
            </a:xfrm>
            <a:custGeom>
              <a:avLst/>
              <a:gdLst/>
              <a:ahLst/>
              <a:cxnLst/>
              <a:rect l="l" t="t" r="r" b="b"/>
              <a:pathLst>
                <a:path w="72935" h="50418" extrusionOk="0">
                  <a:moveTo>
                    <a:pt x="824" y="1"/>
                  </a:moveTo>
                  <a:cubicBezTo>
                    <a:pt x="349" y="1"/>
                    <a:pt x="1" y="381"/>
                    <a:pt x="1" y="793"/>
                  </a:cubicBezTo>
                  <a:lnTo>
                    <a:pt x="1" y="46174"/>
                  </a:lnTo>
                  <a:cubicBezTo>
                    <a:pt x="1" y="46617"/>
                    <a:pt x="349" y="46966"/>
                    <a:pt x="824" y="46966"/>
                  </a:cubicBezTo>
                  <a:lnTo>
                    <a:pt x="34615" y="46966"/>
                  </a:lnTo>
                  <a:lnTo>
                    <a:pt x="34615" y="50418"/>
                  </a:lnTo>
                  <a:lnTo>
                    <a:pt x="38637" y="50418"/>
                  </a:lnTo>
                  <a:lnTo>
                    <a:pt x="38637" y="46966"/>
                  </a:lnTo>
                  <a:lnTo>
                    <a:pt x="72111" y="46966"/>
                  </a:lnTo>
                  <a:cubicBezTo>
                    <a:pt x="72555" y="46966"/>
                    <a:pt x="72935" y="46617"/>
                    <a:pt x="72935" y="46174"/>
                  </a:cubicBezTo>
                  <a:lnTo>
                    <a:pt x="72935" y="793"/>
                  </a:lnTo>
                  <a:cubicBezTo>
                    <a:pt x="72935" y="381"/>
                    <a:pt x="72555" y="1"/>
                    <a:pt x="721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2043;p23">
              <a:extLst>
                <a:ext uri="{FF2B5EF4-FFF2-40B4-BE49-F238E27FC236}">
                  <a16:creationId xmlns:a16="http://schemas.microsoft.com/office/drawing/2014/main" id="{3F449542-A4E3-FB34-AC51-F681E84030AA}"/>
                </a:ext>
              </a:extLst>
            </p:cNvPr>
            <p:cNvSpPr/>
            <p:nvPr/>
          </p:nvSpPr>
          <p:spPr>
            <a:xfrm>
              <a:off x="3483606" y="2945409"/>
              <a:ext cx="2478146" cy="1714637"/>
            </a:xfrm>
            <a:custGeom>
              <a:avLst/>
              <a:gdLst/>
              <a:ahLst/>
              <a:cxnLst/>
              <a:rect l="l" t="t" r="r" b="b"/>
              <a:pathLst>
                <a:path w="73188" h="50639" extrusionOk="0">
                  <a:moveTo>
                    <a:pt x="72237" y="254"/>
                  </a:moveTo>
                  <a:cubicBezTo>
                    <a:pt x="72617" y="254"/>
                    <a:pt x="72934" y="570"/>
                    <a:pt x="72934" y="919"/>
                  </a:cubicBezTo>
                  <a:lnTo>
                    <a:pt x="72934" y="46300"/>
                  </a:lnTo>
                  <a:cubicBezTo>
                    <a:pt x="72934" y="46680"/>
                    <a:pt x="72617" y="46965"/>
                    <a:pt x="72237" y="46965"/>
                  </a:cubicBezTo>
                  <a:lnTo>
                    <a:pt x="38636" y="46965"/>
                  </a:lnTo>
                  <a:lnTo>
                    <a:pt x="38636" y="50417"/>
                  </a:lnTo>
                  <a:lnTo>
                    <a:pt x="34868" y="50417"/>
                  </a:lnTo>
                  <a:lnTo>
                    <a:pt x="34868" y="46965"/>
                  </a:lnTo>
                  <a:lnTo>
                    <a:pt x="950" y="46965"/>
                  </a:lnTo>
                  <a:cubicBezTo>
                    <a:pt x="538" y="46965"/>
                    <a:pt x="222" y="46680"/>
                    <a:pt x="222" y="46300"/>
                  </a:cubicBezTo>
                  <a:lnTo>
                    <a:pt x="222" y="919"/>
                  </a:lnTo>
                  <a:cubicBezTo>
                    <a:pt x="222" y="570"/>
                    <a:pt x="538" y="254"/>
                    <a:pt x="950" y="254"/>
                  </a:cubicBezTo>
                  <a:close/>
                  <a:moveTo>
                    <a:pt x="950" y="0"/>
                  </a:moveTo>
                  <a:cubicBezTo>
                    <a:pt x="412" y="0"/>
                    <a:pt x="0" y="412"/>
                    <a:pt x="0" y="919"/>
                  </a:cubicBezTo>
                  <a:lnTo>
                    <a:pt x="0" y="46300"/>
                  </a:lnTo>
                  <a:cubicBezTo>
                    <a:pt x="0" y="46807"/>
                    <a:pt x="412" y="47218"/>
                    <a:pt x="950" y="47218"/>
                  </a:cubicBezTo>
                  <a:lnTo>
                    <a:pt x="34646" y="47218"/>
                  </a:lnTo>
                  <a:lnTo>
                    <a:pt x="34646" y="50639"/>
                  </a:lnTo>
                  <a:lnTo>
                    <a:pt x="38890" y="50639"/>
                  </a:lnTo>
                  <a:lnTo>
                    <a:pt x="38890" y="47218"/>
                  </a:lnTo>
                  <a:lnTo>
                    <a:pt x="72237" y="47218"/>
                  </a:lnTo>
                  <a:cubicBezTo>
                    <a:pt x="72744" y="47218"/>
                    <a:pt x="73187" y="46807"/>
                    <a:pt x="73187" y="46300"/>
                  </a:cubicBezTo>
                  <a:lnTo>
                    <a:pt x="73187" y="919"/>
                  </a:lnTo>
                  <a:cubicBezTo>
                    <a:pt x="73187" y="412"/>
                    <a:pt x="72744" y="0"/>
                    <a:pt x="722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2044;p23">
              <a:extLst>
                <a:ext uri="{FF2B5EF4-FFF2-40B4-BE49-F238E27FC236}">
                  <a16:creationId xmlns:a16="http://schemas.microsoft.com/office/drawing/2014/main" id="{E87450B4-1232-7659-38A1-595CD96CC663}"/>
                </a:ext>
              </a:extLst>
            </p:cNvPr>
            <p:cNvSpPr/>
            <p:nvPr/>
          </p:nvSpPr>
          <p:spPr>
            <a:xfrm>
              <a:off x="3562940" y="3017226"/>
              <a:ext cx="2304444" cy="1446601"/>
            </a:xfrm>
            <a:custGeom>
              <a:avLst/>
              <a:gdLst/>
              <a:ahLst/>
              <a:cxnLst/>
              <a:rect l="l" t="t" r="r" b="b"/>
              <a:pathLst>
                <a:path w="68058" h="42723" extrusionOk="0">
                  <a:moveTo>
                    <a:pt x="1" y="1"/>
                  </a:moveTo>
                  <a:lnTo>
                    <a:pt x="1" y="42722"/>
                  </a:lnTo>
                  <a:lnTo>
                    <a:pt x="68057" y="42722"/>
                  </a:lnTo>
                  <a:lnTo>
                    <a:pt x="6805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2045;p23">
              <a:extLst>
                <a:ext uri="{FF2B5EF4-FFF2-40B4-BE49-F238E27FC236}">
                  <a16:creationId xmlns:a16="http://schemas.microsoft.com/office/drawing/2014/main" id="{751850FF-827C-10DF-7769-0A68CDB573D8}"/>
                </a:ext>
              </a:extLst>
            </p:cNvPr>
            <p:cNvSpPr/>
            <p:nvPr/>
          </p:nvSpPr>
          <p:spPr>
            <a:xfrm>
              <a:off x="4046563" y="4602111"/>
              <a:ext cx="1362933" cy="60101"/>
            </a:xfrm>
            <a:custGeom>
              <a:avLst/>
              <a:gdLst/>
              <a:ahLst/>
              <a:cxnLst/>
              <a:rect l="l" t="t" r="r" b="b"/>
              <a:pathLst>
                <a:path w="40252" h="1775" extrusionOk="0">
                  <a:moveTo>
                    <a:pt x="760" y="1"/>
                  </a:moveTo>
                  <a:cubicBezTo>
                    <a:pt x="349" y="1"/>
                    <a:pt x="0" y="412"/>
                    <a:pt x="0" y="887"/>
                  </a:cubicBezTo>
                  <a:cubicBezTo>
                    <a:pt x="0" y="1362"/>
                    <a:pt x="349" y="1774"/>
                    <a:pt x="760" y="1774"/>
                  </a:cubicBezTo>
                  <a:lnTo>
                    <a:pt x="39492" y="1774"/>
                  </a:lnTo>
                  <a:cubicBezTo>
                    <a:pt x="39903" y="1774"/>
                    <a:pt x="40252" y="1362"/>
                    <a:pt x="40252" y="887"/>
                  </a:cubicBezTo>
                  <a:cubicBezTo>
                    <a:pt x="40252" y="412"/>
                    <a:pt x="39903" y="1"/>
                    <a:pt x="394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2046;p23">
              <a:extLst>
                <a:ext uri="{FF2B5EF4-FFF2-40B4-BE49-F238E27FC236}">
                  <a16:creationId xmlns:a16="http://schemas.microsoft.com/office/drawing/2014/main" id="{E26EC8EF-6A7C-B60B-9B4E-94FA27BB2A16}"/>
                </a:ext>
              </a:extLst>
            </p:cNvPr>
            <p:cNvSpPr/>
            <p:nvPr/>
          </p:nvSpPr>
          <p:spPr>
            <a:xfrm>
              <a:off x="4043346" y="4598894"/>
              <a:ext cx="1370450" cy="66535"/>
            </a:xfrm>
            <a:custGeom>
              <a:avLst/>
              <a:gdLst/>
              <a:ahLst/>
              <a:cxnLst/>
              <a:rect l="l" t="t" r="r" b="b"/>
              <a:pathLst>
                <a:path w="40474" h="1965" extrusionOk="0">
                  <a:moveTo>
                    <a:pt x="39587" y="222"/>
                  </a:moveTo>
                  <a:cubicBezTo>
                    <a:pt x="39935" y="222"/>
                    <a:pt x="40220" y="571"/>
                    <a:pt x="40220" y="982"/>
                  </a:cubicBezTo>
                  <a:cubicBezTo>
                    <a:pt x="40220" y="1394"/>
                    <a:pt x="39935" y="1742"/>
                    <a:pt x="39587" y="1742"/>
                  </a:cubicBezTo>
                  <a:lnTo>
                    <a:pt x="855" y="1742"/>
                  </a:lnTo>
                  <a:cubicBezTo>
                    <a:pt x="507" y="1742"/>
                    <a:pt x="222" y="1394"/>
                    <a:pt x="222" y="982"/>
                  </a:cubicBezTo>
                  <a:cubicBezTo>
                    <a:pt x="222" y="571"/>
                    <a:pt x="507" y="222"/>
                    <a:pt x="855" y="222"/>
                  </a:cubicBezTo>
                  <a:close/>
                  <a:moveTo>
                    <a:pt x="855" y="1"/>
                  </a:moveTo>
                  <a:cubicBezTo>
                    <a:pt x="380" y="1"/>
                    <a:pt x="0" y="444"/>
                    <a:pt x="0" y="982"/>
                  </a:cubicBezTo>
                  <a:cubicBezTo>
                    <a:pt x="0" y="1521"/>
                    <a:pt x="380" y="1964"/>
                    <a:pt x="855" y="1964"/>
                  </a:cubicBezTo>
                  <a:lnTo>
                    <a:pt x="39587" y="1964"/>
                  </a:lnTo>
                  <a:cubicBezTo>
                    <a:pt x="40062" y="1964"/>
                    <a:pt x="40473" y="1521"/>
                    <a:pt x="40473" y="982"/>
                  </a:cubicBezTo>
                  <a:cubicBezTo>
                    <a:pt x="40473" y="444"/>
                    <a:pt x="40062" y="1"/>
                    <a:pt x="3958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2047;p23">
              <a:extLst>
                <a:ext uri="{FF2B5EF4-FFF2-40B4-BE49-F238E27FC236}">
                  <a16:creationId xmlns:a16="http://schemas.microsoft.com/office/drawing/2014/main" id="{FA74909F-21CD-C58C-16F1-DFD0A76CFECF}"/>
                </a:ext>
              </a:extLst>
            </p:cNvPr>
            <p:cNvSpPr/>
            <p:nvPr/>
          </p:nvSpPr>
          <p:spPr>
            <a:xfrm>
              <a:off x="3990795" y="2422103"/>
              <a:ext cx="1493768" cy="1051962"/>
            </a:xfrm>
            <a:custGeom>
              <a:avLst/>
              <a:gdLst/>
              <a:ahLst/>
              <a:cxnLst/>
              <a:rect l="l" t="t" r="r" b="b"/>
              <a:pathLst>
                <a:path w="44116" h="31068" extrusionOk="0">
                  <a:moveTo>
                    <a:pt x="2312" y="1"/>
                  </a:moveTo>
                  <a:cubicBezTo>
                    <a:pt x="1711" y="1"/>
                    <a:pt x="1109" y="222"/>
                    <a:pt x="666" y="571"/>
                  </a:cubicBezTo>
                  <a:cubicBezTo>
                    <a:pt x="317" y="1046"/>
                    <a:pt x="96" y="1616"/>
                    <a:pt x="96" y="2249"/>
                  </a:cubicBezTo>
                  <a:lnTo>
                    <a:pt x="1" y="28344"/>
                  </a:lnTo>
                  <a:cubicBezTo>
                    <a:pt x="1" y="29865"/>
                    <a:pt x="1236" y="31068"/>
                    <a:pt x="2724" y="31068"/>
                  </a:cubicBezTo>
                  <a:lnTo>
                    <a:pt x="41804" y="31068"/>
                  </a:lnTo>
                  <a:cubicBezTo>
                    <a:pt x="42437" y="31068"/>
                    <a:pt x="43007" y="30878"/>
                    <a:pt x="43450" y="30498"/>
                  </a:cubicBezTo>
                  <a:cubicBezTo>
                    <a:pt x="43799" y="30055"/>
                    <a:pt x="44021" y="29484"/>
                    <a:pt x="44021" y="28851"/>
                  </a:cubicBezTo>
                  <a:lnTo>
                    <a:pt x="44116" y="2756"/>
                  </a:lnTo>
                  <a:cubicBezTo>
                    <a:pt x="44116" y="1236"/>
                    <a:pt x="42880" y="1"/>
                    <a:pt x="413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2048;p23">
              <a:extLst>
                <a:ext uri="{FF2B5EF4-FFF2-40B4-BE49-F238E27FC236}">
                  <a16:creationId xmlns:a16="http://schemas.microsoft.com/office/drawing/2014/main" id="{B4ACC9CD-4D28-D4D9-81B3-CB6F6B89ED34}"/>
                </a:ext>
              </a:extLst>
            </p:cNvPr>
            <p:cNvSpPr/>
            <p:nvPr/>
          </p:nvSpPr>
          <p:spPr>
            <a:xfrm>
              <a:off x="4067996" y="3308896"/>
              <a:ext cx="408589" cy="16117"/>
            </a:xfrm>
            <a:custGeom>
              <a:avLst/>
              <a:gdLst/>
              <a:ahLst/>
              <a:cxnLst/>
              <a:rect l="l" t="t" r="r" b="b"/>
              <a:pathLst>
                <a:path w="12067" h="476" extrusionOk="0">
                  <a:moveTo>
                    <a:pt x="1" y="1"/>
                  </a:moveTo>
                  <a:lnTo>
                    <a:pt x="1" y="476"/>
                  </a:lnTo>
                  <a:lnTo>
                    <a:pt x="12067" y="476"/>
                  </a:lnTo>
                  <a:lnTo>
                    <a:pt x="1206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2049;p23">
              <a:extLst>
                <a:ext uri="{FF2B5EF4-FFF2-40B4-BE49-F238E27FC236}">
                  <a16:creationId xmlns:a16="http://schemas.microsoft.com/office/drawing/2014/main" id="{F1DD2A12-13A8-516F-8670-F3E62A401AFF}"/>
                </a:ext>
              </a:extLst>
            </p:cNvPr>
            <p:cNvSpPr/>
            <p:nvPr/>
          </p:nvSpPr>
          <p:spPr>
            <a:xfrm>
              <a:off x="4067996" y="3346447"/>
              <a:ext cx="395722" cy="16117"/>
            </a:xfrm>
            <a:custGeom>
              <a:avLst/>
              <a:gdLst/>
              <a:ahLst/>
              <a:cxnLst/>
              <a:rect l="l" t="t" r="r" b="b"/>
              <a:pathLst>
                <a:path w="11687" h="476" extrusionOk="0">
                  <a:moveTo>
                    <a:pt x="1" y="0"/>
                  </a:moveTo>
                  <a:lnTo>
                    <a:pt x="1" y="475"/>
                  </a:lnTo>
                  <a:lnTo>
                    <a:pt x="11687" y="475"/>
                  </a:lnTo>
                  <a:lnTo>
                    <a:pt x="1168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2050;p23">
              <a:extLst>
                <a:ext uri="{FF2B5EF4-FFF2-40B4-BE49-F238E27FC236}">
                  <a16:creationId xmlns:a16="http://schemas.microsoft.com/office/drawing/2014/main" id="{893C89F1-FE15-2973-97E3-82ADB2BA4C1F}"/>
                </a:ext>
              </a:extLst>
            </p:cNvPr>
            <p:cNvSpPr/>
            <p:nvPr/>
          </p:nvSpPr>
          <p:spPr>
            <a:xfrm>
              <a:off x="4067996" y="3383964"/>
              <a:ext cx="361422" cy="17201"/>
            </a:xfrm>
            <a:custGeom>
              <a:avLst/>
              <a:gdLst/>
              <a:ahLst/>
              <a:cxnLst/>
              <a:rect l="l" t="t" r="r" b="b"/>
              <a:pathLst>
                <a:path w="10674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0673" y="507"/>
                  </a:lnTo>
                  <a:lnTo>
                    <a:pt x="10673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2051;p23">
              <a:extLst>
                <a:ext uri="{FF2B5EF4-FFF2-40B4-BE49-F238E27FC236}">
                  <a16:creationId xmlns:a16="http://schemas.microsoft.com/office/drawing/2014/main" id="{B3326334-5455-C42F-43C5-AD6B8A45CD2C}"/>
                </a:ext>
              </a:extLst>
            </p:cNvPr>
            <p:cNvSpPr/>
            <p:nvPr/>
          </p:nvSpPr>
          <p:spPr>
            <a:xfrm>
              <a:off x="4929056" y="2871425"/>
              <a:ext cx="408589" cy="16117"/>
            </a:xfrm>
            <a:custGeom>
              <a:avLst/>
              <a:gdLst/>
              <a:ahLst/>
              <a:cxnLst/>
              <a:rect l="l" t="t" r="r" b="b"/>
              <a:pathLst>
                <a:path w="12067" h="476" extrusionOk="0">
                  <a:moveTo>
                    <a:pt x="1" y="0"/>
                  </a:moveTo>
                  <a:lnTo>
                    <a:pt x="1" y="475"/>
                  </a:lnTo>
                  <a:lnTo>
                    <a:pt x="12067" y="475"/>
                  </a:lnTo>
                  <a:lnTo>
                    <a:pt x="1206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2052;p23">
              <a:extLst>
                <a:ext uri="{FF2B5EF4-FFF2-40B4-BE49-F238E27FC236}">
                  <a16:creationId xmlns:a16="http://schemas.microsoft.com/office/drawing/2014/main" id="{46B36C47-B87F-FC60-ECEB-B17DE0A86F9A}"/>
                </a:ext>
              </a:extLst>
            </p:cNvPr>
            <p:cNvSpPr/>
            <p:nvPr/>
          </p:nvSpPr>
          <p:spPr>
            <a:xfrm>
              <a:off x="4929056" y="2908942"/>
              <a:ext cx="395722" cy="16117"/>
            </a:xfrm>
            <a:custGeom>
              <a:avLst/>
              <a:gdLst/>
              <a:ahLst/>
              <a:cxnLst/>
              <a:rect l="l" t="t" r="r" b="b"/>
              <a:pathLst>
                <a:path w="11687" h="476" extrusionOk="0">
                  <a:moveTo>
                    <a:pt x="1" y="0"/>
                  </a:moveTo>
                  <a:lnTo>
                    <a:pt x="1" y="475"/>
                  </a:lnTo>
                  <a:lnTo>
                    <a:pt x="11687" y="475"/>
                  </a:lnTo>
                  <a:lnTo>
                    <a:pt x="1168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2053;p23">
              <a:extLst>
                <a:ext uri="{FF2B5EF4-FFF2-40B4-BE49-F238E27FC236}">
                  <a16:creationId xmlns:a16="http://schemas.microsoft.com/office/drawing/2014/main" id="{8F74F9FE-0489-AEB8-F842-2F8AC1E5E86D}"/>
                </a:ext>
              </a:extLst>
            </p:cNvPr>
            <p:cNvSpPr/>
            <p:nvPr/>
          </p:nvSpPr>
          <p:spPr>
            <a:xfrm>
              <a:off x="4929056" y="2946459"/>
              <a:ext cx="361422" cy="17201"/>
            </a:xfrm>
            <a:custGeom>
              <a:avLst/>
              <a:gdLst/>
              <a:ahLst/>
              <a:cxnLst/>
              <a:rect l="l" t="t" r="r" b="b"/>
              <a:pathLst>
                <a:path w="10674" h="508" extrusionOk="0">
                  <a:moveTo>
                    <a:pt x="1" y="1"/>
                  </a:moveTo>
                  <a:lnTo>
                    <a:pt x="1" y="508"/>
                  </a:lnTo>
                  <a:lnTo>
                    <a:pt x="10673" y="508"/>
                  </a:lnTo>
                  <a:lnTo>
                    <a:pt x="10673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2054;p23">
              <a:extLst>
                <a:ext uri="{FF2B5EF4-FFF2-40B4-BE49-F238E27FC236}">
                  <a16:creationId xmlns:a16="http://schemas.microsoft.com/office/drawing/2014/main" id="{07768173-2C64-68C4-15BD-FEB231E34596}"/>
                </a:ext>
              </a:extLst>
            </p:cNvPr>
            <p:cNvSpPr/>
            <p:nvPr/>
          </p:nvSpPr>
          <p:spPr>
            <a:xfrm>
              <a:off x="5052374" y="3203828"/>
              <a:ext cx="330304" cy="12901"/>
            </a:xfrm>
            <a:custGeom>
              <a:avLst/>
              <a:gdLst/>
              <a:ahLst/>
              <a:cxnLst/>
              <a:rect l="l" t="t" r="r" b="b"/>
              <a:pathLst>
                <a:path w="9755" h="381" extrusionOk="0">
                  <a:moveTo>
                    <a:pt x="1" y="0"/>
                  </a:moveTo>
                  <a:lnTo>
                    <a:pt x="1" y="380"/>
                  </a:lnTo>
                  <a:lnTo>
                    <a:pt x="9755" y="380"/>
                  </a:lnTo>
                  <a:lnTo>
                    <a:pt x="9755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2055;p23">
              <a:extLst>
                <a:ext uri="{FF2B5EF4-FFF2-40B4-BE49-F238E27FC236}">
                  <a16:creationId xmlns:a16="http://schemas.microsoft.com/office/drawing/2014/main" id="{2115A11A-45EA-B715-4E09-CA5EA622A743}"/>
                </a:ext>
              </a:extLst>
            </p:cNvPr>
            <p:cNvSpPr/>
            <p:nvPr/>
          </p:nvSpPr>
          <p:spPr>
            <a:xfrm>
              <a:off x="5052374" y="3233862"/>
              <a:ext cx="319605" cy="13950"/>
            </a:xfrm>
            <a:custGeom>
              <a:avLst/>
              <a:gdLst/>
              <a:ahLst/>
              <a:cxnLst/>
              <a:rect l="l" t="t" r="r" b="b"/>
              <a:pathLst>
                <a:path w="9439" h="412" extrusionOk="0">
                  <a:moveTo>
                    <a:pt x="1" y="0"/>
                  </a:moveTo>
                  <a:lnTo>
                    <a:pt x="1" y="412"/>
                  </a:lnTo>
                  <a:lnTo>
                    <a:pt x="9438" y="412"/>
                  </a:lnTo>
                  <a:lnTo>
                    <a:pt x="943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2056;p23">
              <a:extLst>
                <a:ext uri="{FF2B5EF4-FFF2-40B4-BE49-F238E27FC236}">
                  <a16:creationId xmlns:a16="http://schemas.microsoft.com/office/drawing/2014/main" id="{3D6D9AC9-7673-2E5D-EB70-5A7D99A2EB3F}"/>
                </a:ext>
              </a:extLst>
            </p:cNvPr>
            <p:cNvSpPr/>
            <p:nvPr/>
          </p:nvSpPr>
          <p:spPr>
            <a:xfrm>
              <a:off x="5052374" y="3264946"/>
              <a:ext cx="291704" cy="12901"/>
            </a:xfrm>
            <a:custGeom>
              <a:avLst/>
              <a:gdLst/>
              <a:ahLst/>
              <a:cxnLst/>
              <a:rect l="l" t="t" r="r" b="b"/>
              <a:pathLst>
                <a:path w="8615" h="381" extrusionOk="0">
                  <a:moveTo>
                    <a:pt x="1" y="0"/>
                  </a:moveTo>
                  <a:lnTo>
                    <a:pt x="1" y="381"/>
                  </a:lnTo>
                  <a:lnTo>
                    <a:pt x="8615" y="381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2057;p23">
              <a:extLst>
                <a:ext uri="{FF2B5EF4-FFF2-40B4-BE49-F238E27FC236}">
                  <a16:creationId xmlns:a16="http://schemas.microsoft.com/office/drawing/2014/main" id="{E345C40D-30C4-62CB-8A38-871A39F07F0F}"/>
                </a:ext>
              </a:extLst>
            </p:cNvPr>
            <p:cNvSpPr/>
            <p:nvPr/>
          </p:nvSpPr>
          <p:spPr>
            <a:xfrm>
              <a:off x="5052374" y="3294980"/>
              <a:ext cx="273487" cy="13950"/>
            </a:xfrm>
            <a:custGeom>
              <a:avLst/>
              <a:gdLst/>
              <a:ahLst/>
              <a:cxnLst/>
              <a:rect l="l" t="t" r="r" b="b"/>
              <a:pathLst>
                <a:path w="8077" h="412" extrusionOk="0">
                  <a:moveTo>
                    <a:pt x="1" y="0"/>
                  </a:moveTo>
                  <a:lnTo>
                    <a:pt x="1" y="412"/>
                  </a:lnTo>
                  <a:lnTo>
                    <a:pt x="8076" y="412"/>
                  </a:lnTo>
                  <a:lnTo>
                    <a:pt x="807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2058;p23">
              <a:extLst>
                <a:ext uri="{FF2B5EF4-FFF2-40B4-BE49-F238E27FC236}">
                  <a16:creationId xmlns:a16="http://schemas.microsoft.com/office/drawing/2014/main" id="{66D64975-43D1-F664-5100-4A86DA5A84F5}"/>
                </a:ext>
              </a:extLst>
            </p:cNvPr>
            <p:cNvSpPr/>
            <p:nvPr/>
          </p:nvSpPr>
          <p:spPr>
            <a:xfrm>
              <a:off x="5052374" y="3326063"/>
              <a:ext cx="256320" cy="12901"/>
            </a:xfrm>
            <a:custGeom>
              <a:avLst/>
              <a:gdLst/>
              <a:ahLst/>
              <a:cxnLst/>
              <a:rect l="l" t="t" r="r" b="b"/>
              <a:pathLst>
                <a:path w="7570" h="381" extrusionOk="0">
                  <a:moveTo>
                    <a:pt x="1" y="1"/>
                  </a:moveTo>
                  <a:lnTo>
                    <a:pt x="1" y="381"/>
                  </a:lnTo>
                  <a:lnTo>
                    <a:pt x="7570" y="381"/>
                  </a:lnTo>
                  <a:lnTo>
                    <a:pt x="757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2059;p23">
              <a:extLst>
                <a:ext uri="{FF2B5EF4-FFF2-40B4-BE49-F238E27FC236}">
                  <a16:creationId xmlns:a16="http://schemas.microsoft.com/office/drawing/2014/main" id="{AD2BF792-2AA7-88FD-DC0B-DE07C0E49171}"/>
                </a:ext>
              </a:extLst>
            </p:cNvPr>
            <p:cNvSpPr/>
            <p:nvPr/>
          </p:nvSpPr>
          <p:spPr>
            <a:xfrm>
              <a:off x="5052374" y="3356097"/>
              <a:ext cx="235970" cy="13984"/>
            </a:xfrm>
            <a:custGeom>
              <a:avLst/>
              <a:gdLst/>
              <a:ahLst/>
              <a:cxnLst/>
              <a:rect l="l" t="t" r="r" b="b"/>
              <a:pathLst>
                <a:path w="6969" h="413" extrusionOk="0">
                  <a:moveTo>
                    <a:pt x="1" y="0"/>
                  </a:moveTo>
                  <a:lnTo>
                    <a:pt x="1" y="412"/>
                  </a:lnTo>
                  <a:lnTo>
                    <a:pt x="6968" y="412"/>
                  </a:lnTo>
                  <a:lnTo>
                    <a:pt x="696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2060;p23">
              <a:extLst>
                <a:ext uri="{FF2B5EF4-FFF2-40B4-BE49-F238E27FC236}">
                  <a16:creationId xmlns:a16="http://schemas.microsoft.com/office/drawing/2014/main" id="{B9DF56FA-7774-01EC-C2CD-BD93EEAC6250}"/>
                </a:ext>
              </a:extLst>
            </p:cNvPr>
            <p:cNvSpPr/>
            <p:nvPr/>
          </p:nvSpPr>
          <p:spPr>
            <a:xfrm>
              <a:off x="4721054" y="3118027"/>
              <a:ext cx="279887" cy="264921"/>
            </a:xfrm>
            <a:custGeom>
              <a:avLst/>
              <a:gdLst/>
              <a:ahLst/>
              <a:cxnLst/>
              <a:rect l="l" t="t" r="r" b="b"/>
              <a:pathLst>
                <a:path w="8266" h="7824" extrusionOk="0">
                  <a:moveTo>
                    <a:pt x="855" y="1"/>
                  </a:moveTo>
                  <a:cubicBezTo>
                    <a:pt x="380" y="1"/>
                    <a:pt x="0" y="413"/>
                    <a:pt x="0" y="951"/>
                  </a:cubicBezTo>
                  <a:lnTo>
                    <a:pt x="0" y="6873"/>
                  </a:lnTo>
                  <a:cubicBezTo>
                    <a:pt x="0" y="7411"/>
                    <a:pt x="380" y="7823"/>
                    <a:pt x="855" y="7823"/>
                  </a:cubicBezTo>
                  <a:lnTo>
                    <a:pt x="7411" y="7823"/>
                  </a:lnTo>
                  <a:cubicBezTo>
                    <a:pt x="7886" y="7823"/>
                    <a:pt x="8266" y="7411"/>
                    <a:pt x="8266" y="6873"/>
                  </a:cubicBezTo>
                  <a:lnTo>
                    <a:pt x="8266" y="5606"/>
                  </a:lnTo>
                  <a:lnTo>
                    <a:pt x="8266" y="951"/>
                  </a:lnTo>
                  <a:cubicBezTo>
                    <a:pt x="8266" y="413"/>
                    <a:pt x="7886" y="1"/>
                    <a:pt x="7411" y="1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2061;p23">
              <a:extLst>
                <a:ext uri="{FF2B5EF4-FFF2-40B4-BE49-F238E27FC236}">
                  <a16:creationId xmlns:a16="http://schemas.microsoft.com/office/drawing/2014/main" id="{FAC57E8B-1FCA-0A4B-B7F1-730373BB5AA2}"/>
                </a:ext>
              </a:extLst>
            </p:cNvPr>
            <p:cNvSpPr/>
            <p:nvPr/>
          </p:nvSpPr>
          <p:spPr>
            <a:xfrm>
              <a:off x="4722104" y="3118027"/>
              <a:ext cx="278837" cy="65451"/>
            </a:xfrm>
            <a:custGeom>
              <a:avLst/>
              <a:gdLst/>
              <a:ahLst/>
              <a:cxnLst/>
              <a:rect l="l" t="t" r="r" b="b"/>
              <a:pathLst>
                <a:path w="8235" h="1933" extrusionOk="0">
                  <a:moveTo>
                    <a:pt x="729" y="1"/>
                  </a:moveTo>
                  <a:cubicBezTo>
                    <a:pt x="318" y="1"/>
                    <a:pt x="1" y="318"/>
                    <a:pt x="1" y="729"/>
                  </a:cubicBezTo>
                  <a:lnTo>
                    <a:pt x="1" y="1933"/>
                  </a:lnTo>
                  <a:lnTo>
                    <a:pt x="8235" y="1933"/>
                  </a:lnTo>
                  <a:lnTo>
                    <a:pt x="8235" y="729"/>
                  </a:lnTo>
                  <a:cubicBezTo>
                    <a:pt x="8235" y="318"/>
                    <a:pt x="7886" y="1"/>
                    <a:pt x="75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2062;p23">
              <a:extLst>
                <a:ext uri="{FF2B5EF4-FFF2-40B4-BE49-F238E27FC236}">
                  <a16:creationId xmlns:a16="http://schemas.microsoft.com/office/drawing/2014/main" id="{7988E091-C348-923A-B75C-A4E8559565EA}"/>
                </a:ext>
              </a:extLst>
            </p:cNvPr>
            <p:cNvSpPr/>
            <p:nvPr/>
          </p:nvSpPr>
          <p:spPr>
            <a:xfrm>
              <a:off x="4756438" y="3099811"/>
              <a:ext cx="12901" cy="57934"/>
            </a:xfrm>
            <a:custGeom>
              <a:avLst/>
              <a:gdLst/>
              <a:ahLst/>
              <a:cxnLst/>
              <a:rect l="l" t="t" r="r" b="b"/>
              <a:pathLst>
                <a:path w="381" h="1711" extrusionOk="0">
                  <a:moveTo>
                    <a:pt x="190" y="0"/>
                  </a:moveTo>
                  <a:cubicBezTo>
                    <a:pt x="64" y="0"/>
                    <a:pt x="0" y="95"/>
                    <a:pt x="0" y="190"/>
                  </a:cubicBezTo>
                  <a:lnTo>
                    <a:pt x="0" y="1521"/>
                  </a:lnTo>
                  <a:cubicBezTo>
                    <a:pt x="0" y="1616"/>
                    <a:pt x="64" y="1711"/>
                    <a:pt x="190" y="1711"/>
                  </a:cubicBezTo>
                  <a:cubicBezTo>
                    <a:pt x="285" y="1711"/>
                    <a:pt x="380" y="1616"/>
                    <a:pt x="380" y="1521"/>
                  </a:cubicBezTo>
                  <a:lnTo>
                    <a:pt x="380" y="190"/>
                  </a:lnTo>
                  <a:cubicBezTo>
                    <a:pt x="380" y="95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2063;p23">
              <a:extLst>
                <a:ext uri="{FF2B5EF4-FFF2-40B4-BE49-F238E27FC236}">
                  <a16:creationId xmlns:a16="http://schemas.microsoft.com/office/drawing/2014/main" id="{D3DFB42E-D9CF-A0F3-D438-00F19945F1E4}"/>
                </a:ext>
              </a:extLst>
            </p:cNvPr>
            <p:cNvSpPr/>
            <p:nvPr/>
          </p:nvSpPr>
          <p:spPr>
            <a:xfrm>
              <a:off x="4952656" y="3099811"/>
              <a:ext cx="13984" cy="57934"/>
            </a:xfrm>
            <a:custGeom>
              <a:avLst/>
              <a:gdLst/>
              <a:ahLst/>
              <a:cxnLst/>
              <a:rect l="l" t="t" r="r" b="b"/>
              <a:pathLst>
                <a:path w="413" h="1711" extrusionOk="0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lnTo>
                    <a:pt x="1" y="1521"/>
                  </a:lnTo>
                  <a:cubicBezTo>
                    <a:pt x="1" y="1616"/>
                    <a:pt x="96" y="1711"/>
                    <a:pt x="191" y="1711"/>
                  </a:cubicBezTo>
                  <a:cubicBezTo>
                    <a:pt x="317" y="1711"/>
                    <a:pt x="412" y="1616"/>
                    <a:pt x="412" y="1521"/>
                  </a:cubicBezTo>
                  <a:lnTo>
                    <a:pt x="412" y="190"/>
                  </a:lnTo>
                  <a:cubicBezTo>
                    <a:pt x="412" y="95"/>
                    <a:pt x="317" y="0"/>
                    <a:pt x="19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2064;p23">
              <a:extLst>
                <a:ext uri="{FF2B5EF4-FFF2-40B4-BE49-F238E27FC236}">
                  <a16:creationId xmlns:a16="http://schemas.microsoft.com/office/drawing/2014/main" id="{7A27D324-F389-E6C9-D49B-C2E787374560}"/>
                </a:ext>
              </a:extLst>
            </p:cNvPr>
            <p:cNvSpPr/>
            <p:nvPr/>
          </p:nvSpPr>
          <p:spPr>
            <a:xfrm>
              <a:off x="4751054" y="3225262"/>
              <a:ext cx="31151" cy="30068"/>
            </a:xfrm>
            <a:custGeom>
              <a:avLst/>
              <a:gdLst/>
              <a:ahLst/>
              <a:cxnLst/>
              <a:rect l="l" t="t" r="r" b="b"/>
              <a:pathLst>
                <a:path w="920" h="888" extrusionOk="0">
                  <a:moveTo>
                    <a:pt x="444" y="1"/>
                  </a:moveTo>
                  <a:cubicBezTo>
                    <a:pt x="223" y="1"/>
                    <a:pt x="1" y="191"/>
                    <a:pt x="1" y="444"/>
                  </a:cubicBezTo>
                  <a:cubicBezTo>
                    <a:pt x="1" y="666"/>
                    <a:pt x="223" y="887"/>
                    <a:pt x="444" y="887"/>
                  </a:cubicBezTo>
                  <a:cubicBezTo>
                    <a:pt x="698" y="887"/>
                    <a:pt x="888" y="666"/>
                    <a:pt x="888" y="444"/>
                  </a:cubicBezTo>
                  <a:cubicBezTo>
                    <a:pt x="919" y="191"/>
                    <a:pt x="698" y="1"/>
                    <a:pt x="44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2065;p23">
              <a:extLst>
                <a:ext uri="{FF2B5EF4-FFF2-40B4-BE49-F238E27FC236}">
                  <a16:creationId xmlns:a16="http://schemas.microsoft.com/office/drawing/2014/main" id="{84078BCA-2497-EE2E-E650-F9DF07F854E9}"/>
                </a:ext>
              </a:extLst>
            </p:cNvPr>
            <p:cNvSpPr/>
            <p:nvPr/>
          </p:nvSpPr>
          <p:spPr>
            <a:xfrm>
              <a:off x="4796088" y="3225262"/>
              <a:ext cx="30068" cy="30068"/>
            </a:xfrm>
            <a:custGeom>
              <a:avLst/>
              <a:gdLst/>
              <a:ahLst/>
              <a:cxnLst/>
              <a:rect l="l" t="t" r="r" b="b"/>
              <a:pathLst>
                <a:path w="888" h="888" extrusionOk="0">
                  <a:moveTo>
                    <a:pt x="444" y="1"/>
                  </a:moveTo>
                  <a:cubicBezTo>
                    <a:pt x="223" y="1"/>
                    <a:pt x="1" y="191"/>
                    <a:pt x="1" y="444"/>
                  </a:cubicBezTo>
                  <a:cubicBezTo>
                    <a:pt x="1" y="666"/>
                    <a:pt x="223" y="887"/>
                    <a:pt x="444" y="887"/>
                  </a:cubicBezTo>
                  <a:cubicBezTo>
                    <a:pt x="698" y="887"/>
                    <a:pt x="888" y="666"/>
                    <a:pt x="888" y="444"/>
                  </a:cubicBezTo>
                  <a:cubicBezTo>
                    <a:pt x="888" y="191"/>
                    <a:pt x="698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2066;p23">
              <a:extLst>
                <a:ext uri="{FF2B5EF4-FFF2-40B4-BE49-F238E27FC236}">
                  <a16:creationId xmlns:a16="http://schemas.microsoft.com/office/drawing/2014/main" id="{959B2314-EBD6-C85D-B3F2-B4C38AF177C7}"/>
                </a:ext>
              </a:extLst>
            </p:cNvPr>
            <p:cNvSpPr/>
            <p:nvPr/>
          </p:nvSpPr>
          <p:spPr>
            <a:xfrm>
              <a:off x="4841155" y="3225262"/>
              <a:ext cx="30034" cy="30068"/>
            </a:xfrm>
            <a:custGeom>
              <a:avLst/>
              <a:gdLst/>
              <a:ahLst/>
              <a:cxnLst/>
              <a:rect l="l" t="t" r="r" b="b"/>
              <a:pathLst>
                <a:path w="887" h="888" extrusionOk="0">
                  <a:moveTo>
                    <a:pt x="443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66"/>
                    <a:pt x="190" y="887"/>
                    <a:pt x="443" y="887"/>
                  </a:cubicBezTo>
                  <a:cubicBezTo>
                    <a:pt x="697" y="887"/>
                    <a:pt x="887" y="666"/>
                    <a:pt x="887" y="444"/>
                  </a:cubicBezTo>
                  <a:cubicBezTo>
                    <a:pt x="887" y="191"/>
                    <a:pt x="697" y="1"/>
                    <a:pt x="44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2067;p23">
              <a:extLst>
                <a:ext uri="{FF2B5EF4-FFF2-40B4-BE49-F238E27FC236}">
                  <a16:creationId xmlns:a16="http://schemas.microsoft.com/office/drawing/2014/main" id="{BC4EB74F-DEE5-9A9E-A6B4-FB613B8D507E}"/>
                </a:ext>
              </a:extLst>
            </p:cNvPr>
            <p:cNvSpPr/>
            <p:nvPr/>
          </p:nvSpPr>
          <p:spPr>
            <a:xfrm>
              <a:off x="4886189" y="3225262"/>
              <a:ext cx="30034" cy="30068"/>
            </a:xfrm>
            <a:custGeom>
              <a:avLst/>
              <a:gdLst/>
              <a:ahLst/>
              <a:cxnLst/>
              <a:rect l="l" t="t" r="r" b="b"/>
              <a:pathLst>
                <a:path w="887" h="888" extrusionOk="0">
                  <a:moveTo>
                    <a:pt x="444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66"/>
                    <a:pt x="190" y="887"/>
                    <a:pt x="444" y="887"/>
                  </a:cubicBezTo>
                  <a:cubicBezTo>
                    <a:pt x="697" y="887"/>
                    <a:pt x="887" y="666"/>
                    <a:pt x="887" y="444"/>
                  </a:cubicBezTo>
                  <a:cubicBezTo>
                    <a:pt x="887" y="191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2068;p23">
              <a:extLst>
                <a:ext uri="{FF2B5EF4-FFF2-40B4-BE49-F238E27FC236}">
                  <a16:creationId xmlns:a16="http://schemas.microsoft.com/office/drawing/2014/main" id="{E8DB13DF-76E9-62DE-858E-33D5B11F0B7D}"/>
                </a:ext>
              </a:extLst>
            </p:cNvPr>
            <p:cNvSpPr/>
            <p:nvPr/>
          </p:nvSpPr>
          <p:spPr>
            <a:xfrm>
              <a:off x="4931223" y="3225262"/>
              <a:ext cx="30068" cy="30068"/>
            </a:xfrm>
            <a:custGeom>
              <a:avLst/>
              <a:gdLst/>
              <a:ahLst/>
              <a:cxnLst/>
              <a:rect l="l" t="t" r="r" b="b"/>
              <a:pathLst>
                <a:path w="888" h="888" extrusionOk="0">
                  <a:moveTo>
                    <a:pt x="444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66"/>
                    <a:pt x="190" y="887"/>
                    <a:pt x="444" y="887"/>
                  </a:cubicBezTo>
                  <a:cubicBezTo>
                    <a:pt x="697" y="887"/>
                    <a:pt x="887" y="666"/>
                    <a:pt x="887" y="444"/>
                  </a:cubicBezTo>
                  <a:cubicBezTo>
                    <a:pt x="887" y="191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2069;p23">
              <a:extLst>
                <a:ext uri="{FF2B5EF4-FFF2-40B4-BE49-F238E27FC236}">
                  <a16:creationId xmlns:a16="http://schemas.microsoft.com/office/drawing/2014/main" id="{2E3EA919-6C3C-57BE-D995-A82227FAB0B5}"/>
                </a:ext>
              </a:extLst>
            </p:cNvPr>
            <p:cNvSpPr/>
            <p:nvPr/>
          </p:nvSpPr>
          <p:spPr>
            <a:xfrm>
              <a:off x="4751054" y="3269246"/>
              <a:ext cx="31151" cy="30034"/>
            </a:xfrm>
            <a:custGeom>
              <a:avLst/>
              <a:gdLst/>
              <a:ahLst/>
              <a:cxnLst/>
              <a:rect l="l" t="t" r="r" b="b"/>
              <a:pathLst>
                <a:path w="920" h="887" extrusionOk="0">
                  <a:moveTo>
                    <a:pt x="444" y="0"/>
                  </a:moveTo>
                  <a:cubicBezTo>
                    <a:pt x="223" y="0"/>
                    <a:pt x="1" y="190"/>
                    <a:pt x="1" y="444"/>
                  </a:cubicBezTo>
                  <a:cubicBezTo>
                    <a:pt x="1" y="665"/>
                    <a:pt x="223" y="887"/>
                    <a:pt x="444" y="887"/>
                  </a:cubicBezTo>
                  <a:cubicBezTo>
                    <a:pt x="698" y="887"/>
                    <a:pt x="888" y="665"/>
                    <a:pt x="888" y="444"/>
                  </a:cubicBezTo>
                  <a:cubicBezTo>
                    <a:pt x="919" y="190"/>
                    <a:pt x="698" y="0"/>
                    <a:pt x="4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2070;p23">
              <a:extLst>
                <a:ext uri="{FF2B5EF4-FFF2-40B4-BE49-F238E27FC236}">
                  <a16:creationId xmlns:a16="http://schemas.microsoft.com/office/drawing/2014/main" id="{0F2F15A3-8D71-533B-D956-3503F521EAD0}"/>
                </a:ext>
              </a:extLst>
            </p:cNvPr>
            <p:cNvSpPr/>
            <p:nvPr/>
          </p:nvSpPr>
          <p:spPr>
            <a:xfrm>
              <a:off x="4796088" y="3269246"/>
              <a:ext cx="30068" cy="30034"/>
            </a:xfrm>
            <a:custGeom>
              <a:avLst/>
              <a:gdLst/>
              <a:ahLst/>
              <a:cxnLst/>
              <a:rect l="l" t="t" r="r" b="b"/>
              <a:pathLst>
                <a:path w="888" h="887" extrusionOk="0">
                  <a:moveTo>
                    <a:pt x="444" y="0"/>
                  </a:moveTo>
                  <a:cubicBezTo>
                    <a:pt x="223" y="0"/>
                    <a:pt x="1" y="190"/>
                    <a:pt x="1" y="444"/>
                  </a:cubicBezTo>
                  <a:cubicBezTo>
                    <a:pt x="1" y="665"/>
                    <a:pt x="223" y="887"/>
                    <a:pt x="444" y="887"/>
                  </a:cubicBezTo>
                  <a:cubicBezTo>
                    <a:pt x="698" y="887"/>
                    <a:pt x="888" y="665"/>
                    <a:pt x="888" y="444"/>
                  </a:cubicBezTo>
                  <a:cubicBezTo>
                    <a:pt x="888" y="190"/>
                    <a:pt x="698" y="0"/>
                    <a:pt x="44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2071;p23">
              <a:extLst>
                <a:ext uri="{FF2B5EF4-FFF2-40B4-BE49-F238E27FC236}">
                  <a16:creationId xmlns:a16="http://schemas.microsoft.com/office/drawing/2014/main" id="{344168EF-8ADF-B3A2-BF11-1933F00822BB}"/>
                </a:ext>
              </a:extLst>
            </p:cNvPr>
            <p:cNvSpPr/>
            <p:nvPr/>
          </p:nvSpPr>
          <p:spPr>
            <a:xfrm>
              <a:off x="4841155" y="3269246"/>
              <a:ext cx="30034" cy="30034"/>
            </a:xfrm>
            <a:custGeom>
              <a:avLst/>
              <a:gdLst/>
              <a:ahLst/>
              <a:cxnLst/>
              <a:rect l="l" t="t" r="r" b="b"/>
              <a:pathLst>
                <a:path w="887" h="887" extrusionOk="0">
                  <a:moveTo>
                    <a:pt x="443" y="0"/>
                  </a:moveTo>
                  <a:cubicBezTo>
                    <a:pt x="190" y="0"/>
                    <a:pt x="0" y="190"/>
                    <a:pt x="0" y="444"/>
                  </a:cubicBezTo>
                  <a:cubicBezTo>
                    <a:pt x="0" y="665"/>
                    <a:pt x="190" y="887"/>
                    <a:pt x="443" y="887"/>
                  </a:cubicBezTo>
                  <a:cubicBezTo>
                    <a:pt x="697" y="887"/>
                    <a:pt x="887" y="665"/>
                    <a:pt x="887" y="444"/>
                  </a:cubicBezTo>
                  <a:cubicBezTo>
                    <a:pt x="887" y="190"/>
                    <a:pt x="697" y="0"/>
                    <a:pt x="44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2072;p23">
              <a:extLst>
                <a:ext uri="{FF2B5EF4-FFF2-40B4-BE49-F238E27FC236}">
                  <a16:creationId xmlns:a16="http://schemas.microsoft.com/office/drawing/2014/main" id="{15208BD0-DD8E-8D6D-7C8B-FB0F5DC9635F}"/>
                </a:ext>
              </a:extLst>
            </p:cNvPr>
            <p:cNvSpPr/>
            <p:nvPr/>
          </p:nvSpPr>
          <p:spPr>
            <a:xfrm>
              <a:off x="4886189" y="3269246"/>
              <a:ext cx="30034" cy="30034"/>
            </a:xfrm>
            <a:custGeom>
              <a:avLst/>
              <a:gdLst/>
              <a:ahLst/>
              <a:cxnLst/>
              <a:rect l="l" t="t" r="r" b="b"/>
              <a:pathLst>
                <a:path w="887" h="887" extrusionOk="0">
                  <a:moveTo>
                    <a:pt x="444" y="0"/>
                  </a:moveTo>
                  <a:cubicBezTo>
                    <a:pt x="190" y="0"/>
                    <a:pt x="0" y="190"/>
                    <a:pt x="0" y="444"/>
                  </a:cubicBezTo>
                  <a:cubicBezTo>
                    <a:pt x="0" y="665"/>
                    <a:pt x="190" y="887"/>
                    <a:pt x="444" y="887"/>
                  </a:cubicBezTo>
                  <a:cubicBezTo>
                    <a:pt x="697" y="887"/>
                    <a:pt x="887" y="665"/>
                    <a:pt x="887" y="444"/>
                  </a:cubicBezTo>
                  <a:cubicBezTo>
                    <a:pt x="887" y="190"/>
                    <a:pt x="697" y="0"/>
                    <a:pt x="4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2073;p23">
              <a:extLst>
                <a:ext uri="{FF2B5EF4-FFF2-40B4-BE49-F238E27FC236}">
                  <a16:creationId xmlns:a16="http://schemas.microsoft.com/office/drawing/2014/main" id="{2DCC2743-C0E6-3FD0-35F1-7020229199DE}"/>
                </a:ext>
              </a:extLst>
            </p:cNvPr>
            <p:cNvSpPr/>
            <p:nvPr/>
          </p:nvSpPr>
          <p:spPr>
            <a:xfrm>
              <a:off x="4931223" y="3269246"/>
              <a:ext cx="30068" cy="30034"/>
            </a:xfrm>
            <a:custGeom>
              <a:avLst/>
              <a:gdLst/>
              <a:ahLst/>
              <a:cxnLst/>
              <a:rect l="l" t="t" r="r" b="b"/>
              <a:pathLst>
                <a:path w="888" h="887" extrusionOk="0">
                  <a:moveTo>
                    <a:pt x="444" y="0"/>
                  </a:moveTo>
                  <a:cubicBezTo>
                    <a:pt x="190" y="0"/>
                    <a:pt x="0" y="190"/>
                    <a:pt x="0" y="444"/>
                  </a:cubicBezTo>
                  <a:cubicBezTo>
                    <a:pt x="0" y="665"/>
                    <a:pt x="190" y="887"/>
                    <a:pt x="444" y="887"/>
                  </a:cubicBezTo>
                  <a:cubicBezTo>
                    <a:pt x="697" y="887"/>
                    <a:pt x="887" y="665"/>
                    <a:pt x="887" y="444"/>
                  </a:cubicBezTo>
                  <a:cubicBezTo>
                    <a:pt x="887" y="190"/>
                    <a:pt x="697" y="0"/>
                    <a:pt x="4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2074;p23">
              <a:extLst>
                <a:ext uri="{FF2B5EF4-FFF2-40B4-BE49-F238E27FC236}">
                  <a16:creationId xmlns:a16="http://schemas.microsoft.com/office/drawing/2014/main" id="{E14D564E-EDC8-C334-5C56-9D5DD6371B1A}"/>
                </a:ext>
              </a:extLst>
            </p:cNvPr>
            <p:cNvSpPr/>
            <p:nvPr/>
          </p:nvSpPr>
          <p:spPr>
            <a:xfrm>
              <a:off x="4751054" y="3313196"/>
              <a:ext cx="31151" cy="30068"/>
            </a:xfrm>
            <a:custGeom>
              <a:avLst/>
              <a:gdLst/>
              <a:ahLst/>
              <a:cxnLst/>
              <a:rect l="l" t="t" r="r" b="b"/>
              <a:pathLst>
                <a:path w="920" h="888" extrusionOk="0">
                  <a:moveTo>
                    <a:pt x="444" y="1"/>
                  </a:moveTo>
                  <a:cubicBezTo>
                    <a:pt x="223" y="1"/>
                    <a:pt x="1" y="191"/>
                    <a:pt x="1" y="444"/>
                  </a:cubicBezTo>
                  <a:cubicBezTo>
                    <a:pt x="1" y="697"/>
                    <a:pt x="223" y="887"/>
                    <a:pt x="444" y="887"/>
                  </a:cubicBezTo>
                  <a:cubicBezTo>
                    <a:pt x="698" y="887"/>
                    <a:pt x="888" y="697"/>
                    <a:pt x="888" y="444"/>
                  </a:cubicBezTo>
                  <a:cubicBezTo>
                    <a:pt x="919" y="191"/>
                    <a:pt x="698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2075;p23">
              <a:extLst>
                <a:ext uri="{FF2B5EF4-FFF2-40B4-BE49-F238E27FC236}">
                  <a16:creationId xmlns:a16="http://schemas.microsoft.com/office/drawing/2014/main" id="{1833F480-9F77-99F9-1399-86A261BCF903}"/>
                </a:ext>
              </a:extLst>
            </p:cNvPr>
            <p:cNvSpPr/>
            <p:nvPr/>
          </p:nvSpPr>
          <p:spPr>
            <a:xfrm>
              <a:off x="4796088" y="3313196"/>
              <a:ext cx="30068" cy="30068"/>
            </a:xfrm>
            <a:custGeom>
              <a:avLst/>
              <a:gdLst/>
              <a:ahLst/>
              <a:cxnLst/>
              <a:rect l="l" t="t" r="r" b="b"/>
              <a:pathLst>
                <a:path w="888" h="888" extrusionOk="0">
                  <a:moveTo>
                    <a:pt x="444" y="1"/>
                  </a:moveTo>
                  <a:cubicBezTo>
                    <a:pt x="223" y="1"/>
                    <a:pt x="1" y="191"/>
                    <a:pt x="1" y="444"/>
                  </a:cubicBezTo>
                  <a:cubicBezTo>
                    <a:pt x="1" y="697"/>
                    <a:pt x="223" y="887"/>
                    <a:pt x="444" y="887"/>
                  </a:cubicBezTo>
                  <a:cubicBezTo>
                    <a:pt x="698" y="887"/>
                    <a:pt x="888" y="697"/>
                    <a:pt x="888" y="444"/>
                  </a:cubicBezTo>
                  <a:cubicBezTo>
                    <a:pt x="888" y="191"/>
                    <a:pt x="698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2076;p23">
              <a:extLst>
                <a:ext uri="{FF2B5EF4-FFF2-40B4-BE49-F238E27FC236}">
                  <a16:creationId xmlns:a16="http://schemas.microsoft.com/office/drawing/2014/main" id="{1FCD142E-E398-84E5-9874-8123C420207B}"/>
                </a:ext>
              </a:extLst>
            </p:cNvPr>
            <p:cNvSpPr/>
            <p:nvPr/>
          </p:nvSpPr>
          <p:spPr>
            <a:xfrm>
              <a:off x="4841155" y="3313196"/>
              <a:ext cx="30034" cy="30068"/>
            </a:xfrm>
            <a:custGeom>
              <a:avLst/>
              <a:gdLst/>
              <a:ahLst/>
              <a:cxnLst/>
              <a:rect l="l" t="t" r="r" b="b"/>
              <a:pathLst>
                <a:path w="887" h="888" extrusionOk="0">
                  <a:moveTo>
                    <a:pt x="443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97"/>
                    <a:pt x="190" y="887"/>
                    <a:pt x="443" y="887"/>
                  </a:cubicBezTo>
                  <a:cubicBezTo>
                    <a:pt x="697" y="887"/>
                    <a:pt x="887" y="697"/>
                    <a:pt x="887" y="444"/>
                  </a:cubicBezTo>
                  <a:cubicBezTo>
                    <a:pt x="887" y="191"/>
                    <a:pt x="697" y="1"/>
                    <a:pt x="44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2077;p23">
              <a:extLst>
                <a:ext uri="{FF2B5EF4-FFF2-40B4-BE49-F238E27FC236}">
                  <a16:creationId xmlns:a16="http://schemas.microsoft.com/office/drawing/2014/main" id="{B1BBD9BE-7FDC-A39F-2156-2A90CB81F1EB}"/>
                </a:ext>
              </a:extLst>
            </p:cNvPr>
            <p:cNvSpPr/>
            <p:nvPr/>
          </p:nvSpPr>
          <p:spPr>
            <a:xfrm>
              <a:off x="4886189" y="3313196"/>
              <a:ext cx="30034" cy="30068"/>
            </a:xfrm>
            <a:custGeom>
              <a:avLst/>
              <a:gdLst/>
              <a:ahLst/>
              <a:cxnLst/>
              <a:rect l="l" t="t" r="r" b="b"/>
              <a:pathLst>
                <a:path w="887" h="888" extrusionOk="0">
                  <a:moveTo>
                    <a:pt x="444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97"/>
                    <a:pt x="190" y="887"/>
                    <a:pt x="444" y="887"/>
                  </a:cubicBezTo>
                  <a:cubicBezTo>
                    <a:pt x="697" y="887"/>
                    <a:pt x="887" y="697"/>
                    <a:pt x="887" y="444"/>
                  </a:cubicBezTo>
                  <a:cubicBezTo>
                    <a:pt x="887" y="191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2078;p23">
              <a:extLst>
                <a:ext uri="{FF2B5EF4-FFF2-40B4-BE49-F238E27FC236}">
                  <a16:creationId xmlns:a16="http://schemas.microsoft.com/office/drawing/2014/main" id="{D49CDB29-BA84-599D-54D2-5A10410301B1}"/>
                </a:ext>
              </a:extLst>
            </p:cNvPr>
            <p:cNvSpPr/>
            <p:nvPr/>
          </p:nvSpPr>
          <p:spPr>
            <a:xfrm>
              <a:off x="4931223" y="3313196"/>
              <a:ext cx="30068" cy="30068"/>
            </a:xfrm>
            <a:custGeom>
              <a:avLst/>
              <a:gdLst/>
              <a:ahLst/>
              <a:cxnLst/>
              <a:rect l="l" t="t" r="r" b="b"/>
              <a:pathLst>
                <a:path w="888" h="888" extrusionOk="0">
                  <a:moveTo>
                    <a:pt x="444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97"/>
                    <a:pt x="190" y="887"/>
                    <a:pt x="444" y="887"/>
                  </a:cubicBezTo>
                  <a:cubicBezTo>
                    <a:pt x="697" y="887"/>
                    <a:pt x="887" y="697"/>
                    <a:pt x="887" y="444"/>
                  </a:cubicBezTo>
                  <a:cubicBezTo>
                    <a:pt x="887" y="191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2079;p23">
              <a:extLst>
                <a:ext uri="{FF2B5EF4-FFF2-40B4-BE49-F238E27FC236}">
                  <a16:creationId xmlns:a16="http://schemas.microsoft.com/office/drawing/2014/main" id="{180090B3-7541-3EC6-E010-3F8D5D98F650}"/>
                </a:ext>
              </a:extLst>
            </p:cNvPr>
            <p:cNvSpPr/>
            <p:nvPr/>
          </p:nvSpPr>
          <p:spPr>
            <a:xfrm>
              <a:off x="4069080" y="2549721"/>
              <a:ext cx="692742" cy="664875"/>
            </a:xfrm>
            <a:custGeom>
              <a:avLst/>
              <a:gdLst/>
              <a:ahLst/>
              <a:cxnLst/>
              <a:rect l="l" t="t" r="r" b="b"/>
              <a:pathLst>
                <a:path w="20459" h="19636" extrusionOk="0">
                  <a:moveTo>
                    <a:pt x="15106" y="0"/>
                  </a:moveTo>
                  <a:cubicBezTo>
                    <a:pt x="14093" y="0"/>
                    <a:pt x="13238" y="824"/>
                    <a:pt x="13238" y="1869"/>
                  </a:cubicBezTo>
                  <a:cubicBezTo>
                    <a:pt x="13238" y="2344"/>
                    <a:pt x="13428" y="2756"/>
                    <a:pt x="13713" y="3104"/>
                  </a:cubicBezTo>
                  <a:lnTo>
                    <a:pt x="10831" y="7728"/>
                  </a:lnTo>
                  <a:lnTo>
                    <a:pt x="10609" y="9628"/>
                  </a:lnTo>
                  <a:lnTo>
                    <a:pt x="8266" y="9818"/>
                  </a:lnTo>
                  <a:lnTo>
                    <a:pt x="3389" y="11496"/>
                  </a:lnTo>
                  <a:cubicBezTo>
                    <a:pt x="3072" y="10989"/>
                    <a:pt x="2502" y="10641"/>
                    <a:pt x="1869" y="10641"/>
                  </a:cubicBezTo>
                  <a:cubicBezTo>
                    <a:pt x="824" y="10641"/>
                    <a:pt x="0" y="11464"/>
                    <a:pt x="0" y="12478"/>
                  </a:cubicBezTo>
                  <a:cubicBezTo>
                    <a:pt x="0" y="13491"/>
                    <a:pt x="824" y="14346"/>
                    <a:pt x="1869" y="14346"/>
                  </a:cubicBezTo>
                  <a:cubicBezTo>
                    <a:pt x="2882" y="14346"/>
                    <a:pt x="3706" y="13491"/>
                    <a:pt x="3706" y="12478"/>
                  </a:cubicBezTo>
                  <a:cubicBezTo>
                    <a:pt x="3706" y="12478"/>
                    <a:pt x="3706" y="12446"/>
                    <a:pt x="3706" y="12446"/>
                  </a:cubicBezTo>
                  <a:lnTo>
                    <a:pt x="8488" y="10799"/>
                  </a:lnTo>
                  <a:lnTo>
                    <a:pt x="10514" y="10641"/>
                  </a:lnTo>
                  <a:lnTo>
                    <a:pt x="10356" y="11971"/>
                  </a:lnTo>
                  <a:lnTo>
                    <a:pt x="11243" y="16215"/>
                  </a:lnTo>
                  <a:cubicBezTo>
                    <a:pt x="10704" y="16563"/>
                    <a:pt x="10356" y="17133"/>
                    <a:pt x="10356" y="17798"/>
                  </a:cubicBezTo>
                  <a:cubicBezTo>
                    <a:pt x="10356" y="18812"/>
                    <a:pt x="11211" y="19635"/>
                    <a:pt x="12225" y="19635"/>
                  </a:cubicBezTo>
                  <a:cubicBezTo>
                    <a:pt x="13238" y="19635"/>
                    <a:pt x="14061" y="18812"/>
                    <a:pt x="14061" y="17798"/>
                  </a:cubicBezTo>
                  <a:cubicBezTo>
                    <a:pt x="14061" y="16785"/>
                    <a:pt x="13238" y="15930"/>
                    <a:pt x="12225" y="15930"/>
                  </a:cubicBezTo>
                  <a:cubicBezTo>
                    <a:pt x="12193" y="15930"/>
                    <a:pt x="11370" y="11940"/>
                    <a:pt x="11370" y="11940"/>
                  </a:cubicBezTo>
                  <a:lnTo>
                    <a:pt x="11528" y="10546"/>
                  </a:lnTo>
                  <a:lnTo>
                    <a:pt x="13238" y="10419"/>
                  </a:lnTo>
                  <a:lnTo>
                    <a:pt x="16785" y="10799"/>
                  </a:lnTo>
                  <a:cubicBezTo>
                    <a:pt x="16975" y="11623"/>
                    <a:pt x="17703" y="12256"/>
                    <a:pt x="18590" y="12256"/>
                  </a:cubicBezTo>
                  <a:cubicBezTo>
                    <a:pt x="19604" y="12256"/>
                    <a:pt x="20459" y="11433"/>
                    <a:pt x="20459" y="10419"/>
                  </a:cubicBezTo>
                  <a:cubicBezTo>
                    <a:pt x="20459" y="9406"/>
                    <a:pt x="19604" y="8583"/>
                    <a:pt x="18590" y="8583"/>
                  </a:cubicBezTo>
                  <a:cubicBezTo>
                    <a:pt x="17798" y="8583"/>
                    <a:pt x="17102" y="9089"/>
                    <a:pt x="16848" y="9818"/>
                  </a:cubicBezTo>
                  <a:lnTo>
                    <a:pt x="13270" y="9406"/>
                  </a:lnTo>
                  <a:lnTo>
                    <a:pt x="11623" y="9533"/>
                  </a:lnTo>
                  <a:lnTo>
                    <a:pt x="11813" y="8044"/>
                  </a:lnTo>
                  <a:lnTo>
                    <a:pt x="14568" y="3611"/>
                  </a:lnTo>
                  <a:cubicBezTo>
                    <a:pt x="14726" y="3674"/>
                    <a:pt x="14916" y="3706"/>
                    <a:pt x="15106" y="3706"/>
                  </a:cubicBezTo>
                  <a:cubicBezTo>
                    <a:pt x="16120" y="3706"/>
                    <a:pt x="16943" y="2882"/>
                    <a:pt x="16943" y="1869"/>
                  </a:cubicBezTo>
                  <a:cubicBezTo>
                    <a:pt x="16943" y="824"/>
                    <a:pt x="16120" y="0"/>
                    <a:pt x="1510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2080;p23">
              <a:extLst>
                <a:ext uri="{FF2B5EF4-FFF2-40B4-BE49-F238E27FC236}">
                  <a16:creationId xmlns:a16="http://schemas.microsoft.com/office/drawing/2014/main" id="{FDDB18C4-78E2-7B9E-29EB-9DA622C7396F}"/>
                </a:ext>
              </a:extLst>
            </p:cNvPr>
            <p:cNvSpPr/>
            <p:nvPr/>
          </p:nvSpPr>
          <p:spPr>
            <a:xfrm>
              <a:off x="4169881" y="2634439"/>
              <a:ext cx="206986" cy="201602"/>
            </a:xfrm>
            <a:custGeom>
              <a:avLst/>
              <a:gdLst/>
              <a:ahLst/>
              <a:cxnLst/>
              <a:rect l="l" t="t" r="r" b="b"/>
              <a:pathLst>
                <a:path w="6113" h="5954" extrusionOk="0">
                  <a:moveTo>
                    <a:pt x="1837" y="0"/>
                  </a:moveTo>
                  <a:cubicBezTo>
                    <a:pt x="824" y="0"/>
                    <a:pt x="0" y="824"/>
                    <a:pt x="0" y="1837"/>
                  </a:cubicBezTo>
                  <a:cubicBezTo>
                    <a:pt x="0" y="2850"/>
                    <a:pt x="824" y="3674"/>
                    <a:pt x="1837" y="3674"/>
                  </a:cubicBezTo>
                  <a:cubicBezTo>
                    <a:pt x="2185" y="3674"/>
                    <a:pt x="2502" y="3579"/>
                    <a:pt x="2787" y="3420"/>
                  </a:cubicBezTo>
                  <a:lnTo>
                    <a:pt x="5416" y="5954"/>
                  </a:lnTo>
                  <a:lnTo>
                    <a:pt x="6112" y="5226"/>
                  </a:lnTo>
                  <a:lnTo>
                    <a:pt x="3452" y="2692"/>
                  </a:lnTo>
                  <a:cubicBezTo>
                    <a:pt x="3611" y="2439"/>
                    <a:pt x="3674" y="2154"/>
                    <a:pt x="3674" y="1837"/>
                  </a:cubicBezTo>
                  <a:cubicBezTo>
                    <a:pt x="3674" y="824"/>
                    <a:pt x="2850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2081;p23">
              <a:extLst>
                <a:ext uri="{FF2B5EF4-FFF2-40B4-BE49-F238E27FC236}">
                  <a16:creationId xmlns:a16="http://schemas.microsoft.com/office/drawing/2014/main" id="{986217E0-62CC-E296-7AFA-03F420D464A7}"/>
                </a:ext>
              </a:extLst>
            </p:cNvPr>
            <p:cNvSpPr/>
            <p:nvPr/>
          </p:nvSpPr>
          <p:spPr>
            <a:xfrm>
              <a:off x="4314632" y="2769540"/>
              <a:ext cx="211286" cy="210203"/>
            </a:xfrm>
            <a:custGeom>
              <a:avLst/>
              <a:gdLst/>
              <a:ahLst/>
              <a:cxnLst/>
              <a:rect l="l" t="t" r="r" b="b"/>
              <a:pathLst>
                <a:path w="6240" h="6208" extrusionOk="0">
                  <a:moveTo>
                    <a:pt x="3104" y="0"/>
                  </a:moveTo>
                  <a:cubicBezTo>
                    <a:pt x="1394" y="0"/>
                    <a:pt x="1" y="1394"/>
                    <a:pt x="1" y="3104"/>
                  </a:cubicBezTo>
                  <a:cubicBezTo>
                    <a:pt x="1" y="4846"/>
                    <a:pt x="1394" y="6208"/>
                    <a:pt x="3104" y="6208"/>
                  </a:cubicBezTo>
                  <a:cubicBezTo>
                    <a:pt x="4846" y="6208"/>
                    <a:pt x="6239" y="4846"/>
                    <a:pt x="6239" y="3104"/>
                  </a:cubicBezTo>
                  <a:cubicBezTo>
                    <a:pt x="6239" y="1394"/>
                    <a:pt x="4846" y="0"/>
                    <a:pt x="310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2082;p23">
              <a:extLst>
                <a:ext uri="{FF2B5EF4-FFF2-40B4-BE49-F238E27FC236}">
                  <a16:creationId xmlns:a16="http://schemas.microsoft.com/office/drawing/2014/main" id="{8264A131-AD46-1F00-83FA-660D22105504}"/>
                </a:ext>
              </a:extLst>
            </p:cNvPr>
            <p:cNvSpPr/>
            <p:nvPr/>
          </p:nvSpPr>
          <p:spPr>
            <a:xfrm>
              <a:off x="4931223" y="2645646"/>
              <a:ext cx="449322" cy="99278"/>
            </a:xfrm>
            <a:custGeom>
              <a:avLst/>
              <a:gdLst/>
              <a:ahLst/>
              <a:cxnLst/>
              <a:rect l="l" t="t" r="r" b="b"/>
              <a:pathLst>
                <a:path w="13270" h="2932" extrusionOk="0">
                  <a:moveTo>
                    <a:pt x="9462" y="0"/>
                  </a:moveTo>
                  <a:cubicBezTo>
                    <a:pt x="9347" y="0"/>
                    <a:pt x="9223" y="16"/>
                    <a:pt x="9089" y="49"/>
                  </a:cubicBezTo>
                  <a:cubicBezTo>
                    <a:pt x="8298" y="271"/>
                    <a:pt x="7886" y="841"/>
                    <a:pt x="7506" y="1379"/>
                  </a:cubicBezTo>
                  <a:cubicBezTo>
                    <a:pt x="7041" y="2092"/>
                    <a:pt x="6577" y="2774"/>
                    <a:pt x="5401" y="2774"/>
                  </a:cubicBezTo>
                  <a:cubicBezTo>
                    <a:pt x="5375" y="2774"/>
                    <a:pt x="5348" y="2773"/>
                    <a:pt x="5321" y="2773"/>
                  </a:cubicBezTo>
                  <a:cubicBezTo>
                    <a:pt x="4117" y="2741"/>
                    <a:pt x="3262" y="2266"/>
                    <a:pt x="2439" y="1791"/>
                  </a:cubicBezTo>
                  <a:cubicBezTo>
                    <a:pt x="1679" y="1348"/>
                    <a:pt x="950" y="936"/>
                    <a:pt x="0" y="936"/>
                  </a:cubicBezTo>
                  <a:lnTo>
                    <a:pt x="0" y="1094"/>
                  </a:lnTo>
                  <a:cubicBezTo>
                    <a:pt x="887" y="1094"/>
                    <a:pt x="1615" y="1506"/>
                    <a:pt x="2375" y="1949"/>
                  </a:cubicBezTo>
                  <a:cubicBezTo>
                    <a:pt x="3199" y="2424"/>
                    <a:pt x="4086" y="2931"/>
                    <a:pt x="5289" y="2931"/>
                  </a:cubicBezTo>
                  <a:lnTo>
                    <a:pt x="5352" y="2931"/>
                  </a:lnTo>
                  <a:cubicBezTo>
                    <a:pt x="6682" y="2931"/>
                    <a:pt x="7157" y="2203"/>
                    <a:pt x="7664" y="1474"/>
                  </a:cubicBezTo>
                  <a:cubicBezTo>
                    <a:pt x="8013" y="936"/>
                    <a:pt x="8393" y="398"/>
                    <a:pt x="9121" y="208"/>
                  </a:cubicBezTo>
                  <a:cubicBezTo>
                    <a:pt x="9237" y="179"/>
                    <a:pt x="9344" y="165"/>
                    <a:pt x="9445" y="165"/>
                  </a:cubicBezTo>
                  <a:cubicBezTo>
                    <a:pt x="10008" y="165"/>
                    <a:pt x="10365" y="584"/>
                    <a:pt x="10768" y="1094"/>
                  </a:cubicBezTo>
                  <a:cubicBezTo>
                    <a:pt x="11338" y="1759"/>
                    <a:pt x="11940" y="2519"/>
                    <a:pt x="13270" y="2551"/>
                  </a:cubicBezTo>
                  <a:lnTo>
                    <a:pt x="13270" y="2393"/>
                  </a:lnTo>
                  <a:cubicBezTo>
                    <a:pt x="12035" y="2361"/>
                    <a:pt x="11433" y="1633"/>
                    <a:pt x="10926" y="999"/>
                  </a:cubicBezTo>
                  <a:cubicBezTo>
                    <a:pt x="10496" y="488"/>
                    <a:pt x="10111" y="0"/>
                    <a:pt x="9462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2083;p23">
              <a:extLst>
                <a:ext uri="{FF2B5EF4-FFF2-40B4-BE49-F238E27FC236}">
                  <a16:creationId xmlns:a16="http://schemas.microsoft.com/office/drawing/2014/main" id="{3F3FA19E-29C8-EA95-809D-9A4799D8DDCF}"/>
                </a:ext>
              </a:extLst>
            </p:cNvPr>
            <p:cNvSpPr/>
            <p:nvPr/>
          </p:nvSpPr>
          <p:spPr>
            <a:xfrm>
              <a:off x="4931223" y="2589405"/>
              <a:ext cx="450406" cy="160869"/>
            </a:xfrm>
            <a:custGeom>
              <a:avLst/>
              <a:gdLst/>
              <a:ahLst/>
              <a:cxnLst/>
              <a:rect l="l" t="t" r="r" b="b"/>
              <a:pathLst>
                <a:path w="13302" h="4751" extrusionOk="0">
                  <a:moveTo>
                    <a:pt x="4972" y="0"/>
                  </a:moveTo>
                  <a:cubicBezTo>
                    <a:pt x="3547" y="0"/>
                    <a:pt x="2660" y="1235"/>
                    <a:pt x="1900" y="2344"/>
                  </a:cubicBezTo>
                  <a:cubicBezTo>
                    <a:pt x="1299" y="3230"/>
                    <a:pt x="729" y="4054"/>
                    <a:pt x="0" y="4054"/>
                  </a:cubicBezTo>
                  <a:lnTo>
                    <a:pt x="0" y="4212"/>
                  </a:lnTo>
                  <a:cubicBezTo>
                    <a:pt x="824" y="4212"/>
                    <a:pt x="1425" y="3357"/>
                    <a:pt x="2059" y="2439"/>
                  </a:cubicBezTo>
                  <a:cubicBezTo>
                    <a:pt x="2787" y="1362"/>
                    <a:pt x="3642" y="158"/>
                    <a:pt x="4972" y="158"/>
                  </a:cubicBezTo>
                  <a:cubicBezTo>
                    <a:pt x="6271" y="158"/>
                    <a:pt x="6809" y="1394"/>
                    <a:pt x="7348" y="2597"/>
                  </a:cubicBezTo>
                  <a:cubicBezTo>
                    <a:pt x="7854" y="3705"/>
                    <a:pt x="8298" y="4750"/>
                    <a:pt x="9343" y="4750"/>
                  </a:cubicBezTo>
                  <a:cubicBezTo>
                    <a:pt x="10388" y="4750"/>
                    <a:pt x="10863" y="4275"/>
                    <a:pt x="11306" y="3800"/>
                  </a:cubicBezTo>
                  <a:cubicBezTo>
                    <a:pt x="11781" y="3294"/>
                    <a:pt x="12225" y="2819"/>
                    <a:pt x="13301" y="2819"/>
                  </a:cubicBezTo>
                  <a:lnTo>
                    <a:pt x="13301" y="2660"/>
                  </a:lnTo>
                  <a:cubicBezTo>
                    <a:pt x="12130" y="2660"/>
                    <a:pt x="11654" y="3167"/>
                    <a:pt x="11179" y="3674"/>
                  </a:cubicBezTo>
                  <a:cubicBezTo>
                    <a:pt x="10736" y="4149"/>
                    <a:pt x="10324" y="4592"/>
                    <a:pt x="9343" y="4592"/>
                  </a:cubicBezTo>
                  <a:cubicBezTo>
                    <a:pt x="8424" y="4592"/>
                    <a:pt x="7981" y="3579"/>
                    <a:pt x="7506" y="2534"/>
                  </a:cubicBezTo>
                  <a:cubicBezTo>
                    <a:pt x="6936" y="1299"/>
                    <a:pt x="6366" y="0"/>
                    <a:pt x="497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2084;p23">
              <a:extLst>
                <a:ext uri="{FF2B5EF4-FFF2-40B4-BE49-F238E27FC236}">
                  <a16:creationId xmlns:a16="http://schemas.microsoft.com/office/drawing/2014/main" id="{FDC0D51C-DC57-0690-FBF7-8AF3384FD4FB}"/>
                </a:ext>
              </a:extLst>
            </p:cNvPr>
            <p:cNvSpPr/>
            <p:nvPr/>
          </p:nvSpPr>
          <p:spPr>
            <a:xfrm>
              <a:off x="4928006" y="2564721"/>
              <a:ext cx="3251" cy="229503"/>
            </a:xfrm>
            <a:custGeom>
              <a:avLst/>
              <a:gdLst/>
              <a:ahLst/>
              <a:cxnLst/>
              <a:rect l="l" t="t" r="r" b="b"/>
              <a:pathLst>
                <a:path w="96" h="6778" extrusionOk="0">
                  <a:moveTo>
                    <a:pt x="0" y="1"/>
                  </a:moveTo>
                  <a:lnTo>
                    <a:pt x="0" y="6778"/>
                  </a:lnTo>
                  <a:lnTo>
                    <a:pt x="95" y="6778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2085;p23">
              <a:extLst>
                <a:ext uri="{FF2B5EF4-FFF2-40B4-BE49-F238E27FC236}">
                  <a16:creationId xmlns:a16="http://schemas.microsoft.com/office/drawing/2014/main" id="{935EB5F8-487B-A41F-B91A-F2A6E89106DA}"/>
                </a:ext>
              </a:extLst>
            </p:cNvPr>
            <p:cNvSpPr/>
            <p:nvPr/>
          </p:nvSpPr>
          <p:spPr>
            <a:xfrm>
              <a:off x="5379428" y="2564721"/>
              <a:ext cx="3251" cy="229503"/>
            </a:xfrm>
            <a:custGeom>
              <a:avLst/>
              <a:gdLst/>
              <a:ahLst/>
              <a:cxnLst/>
              <a:rect l="l" t="t" r="r" b="b"/>
              <a:pathLst>
                <a:path w="96" h="6778" extrusionOk="0">
                  <a:moveTo>
                    <a:pt x="1" y="1"/>
                  </a:moveTo>
                  <a:lnTo>
                    <a:pt x="1" y="6778"/>
                  </a:lnTo>
                  <a:lnTo>
                    <a:pt x="96" y="677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2086;p23">
              <a:extLst>
                <a:ext uri="{FF2B5EF4-FFF2-40B4-BE49-F238E27FC236}">
                  <a16:creationId xmlns:a16="http://schemas.microsoft.com/office/drawing/2014/main" id="{EDA37F78-7BB7-F53E-60ED-618702B1E65A}"/>
                </a:ext>
              </a:extLst>
            </p:cNvPr>
            <p:cNvSpPr/>
            <p:nvPr/>
          </p:nvSpPr>
          <p:spPr>
            <a:xfrm>
              <a:off x="4928006" y="2792057"/>
              <a:ext cx="454672" cy="3251"/>
            </a:xfrm>
            <a:custGeom>
              <a:avLst/>
              <a:gdLst/>
              <a:ahLst/>
              <a:cxnLst/>
              <a:rect l="l" t="t" r="r" b="b"/>
              <a:pathLst>
                <a:path w="13428" h="96" extrusionOk="0">
                  <a:moveTo>
                    <a:pt x="0" y="1"/>
                  </a:moveTo>
                  <a:lnTo>
                    <a:pt x="0" y="96"/>
                  </a:lnTo>
                  <a:lnTo>
                    <a:pt x="13428" y="96"/>
                  </a:lnTo>
                  <a:lnTo>
                    <a:pt x="1342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2087;p23">
              <a:extLst>
                <a:ext uri="{FF2B5EF4-FFF2-40B4-BE49-F238E27FC236}">
                  <a16:creationId xmlns:a16="http://schemas.microsoft.com/office/drawing/2014/main" id="{319E403B-57B2-2487-FF56-E5EDDC5ABFBE}"/>
                </a:ext>
              </a:extLst>
            </p:cNvPr>
            <p:cNvSpPr/>
            <p:nvPr/>
          </p:nvSpPr>
          <p:spPr>
            <a:xfrm>
              <a:off x="3990795" y="2422103"/>
              <a:ext cx="1493768" cy="1051962"/>
            </a:xfrm>
            <a:custGeom>
              <a:avLst/>
              <a:gdLst/>
              <a:ahLst/>
              <a:cxnLst/>
              <a:rect l="l" t="t" r="r" b="b"/>
              <a:pathLst>
                <a:path w="44116" h="31068" extrusionOk="0">
                  <a:moveTo>
                    <a:pt x="41392" y="222"/>
                  </a:moveTo>
                  <a:cubicBezTo>
                    <a:pt x="42057" y="222"/>
                    <a:pt x="42690" y="476"/>
                    <a:pt x="43165" y="951"/>
                  </a:cubicBezTo>
                  <a:cubicBezTo>
                    <a:pt x="43640" y="1458"/>
                    <a:pt x="43894" y="2091"/>
                    <a:pt x="43894" y="2756"/>
                  </a:cubicBezTo>
                  <a:lnTo>
                    <a:pt x="43799" y="28851"/>
                  </a:lnTo>
                  <a:cubicBezTo>
                    <a:pt x="43799" y="29389"/>
                    <a:pt x="43640" y="29928"/>
                    <a:pt x="43292" y="30371"/>
                  </a:cubicBezTo>
                  <a:cubicBezTo>
                    <a:pt x="42849" y="30688"/>
                    <a:pt x="42342" y="30878"/>
                    <a:pt x="41804" y="30878"/>
                  </a:cubicBezTo>
                  <a:lnTo>
                    <a:pt x="2724" y="30878"/>
                  </a:lnTo>
                  <a:cubicBezTo>
                    <a:pt x="2059" y="30878"/>
                    <a:pt x="1426" y="30593"/>
                    <a:pt x="951" y="30118"/>
                  </a:cubicBezTo>
                  <a:cubicBezTo>
                    <a:pt x="476" y="29643"/>
                    <a:pt x="222" y="29009"/>
                    <a:pt x="222" y="28344"/>
                  </a:cubicBezTo>
                  <a:lnTo>
                    <a:pt x="317" y="2249"/>
                  </a:lnTo>
                  <a:cubicBezTo>
                    <a:pt x="317" y="1711"/>
                    <a:pt x="476" y="1172"/>
                    <a:pt x="792" y="729"/>
                  </a:cubicBezTo>
                  <a:cubicBezTo>
                    <a:pt x="1236" y="412"/>
                    <a:pt x="1774" y="222"/>
                    <a:pt x="2312" y="222"/>
                  </a:cubicBezTo>
                  <a:close/>
                  <a:moveTo>
                    <a:pt x="2312" y="1"/>
                  </a:moveTo>
                  <a:cubicBezTo>
                    <a:pt x="1711" y="1"/>
                    <a:pt x="1109" y="222"/>
                    <a:pt x="666" y="571"/>
                  </a:cubicBezTo>
                  <a:cubicBezTo>
                    <a:pt x="317" y="1046"/>
                    <a:pt x="96" y="1616"/>
                    <a:pt x="96" y="2249"/>
                  </a:cubicBezTo>
                  <a:lnTo>
                    <a:pt x="1" y="28344"/>
                  </a:lnTo>
                  <a:cubicBezTo>
                    <a:pt x="1" y="29865"/>
                    <a:pt x="1236" y="31068"/>
                    <a:pt x="2724" y="31068"/>
                  </a:cubicBezTo>
                  <a:lnTo>
                    <a:pt x="41804" y="31068"/>
                  </a:lnTo>
                  <a:cubicBezTo>
                    <a:pt x="42437" y="31068"/>
                    <a:pt x="43007" y="30878"/>
                    <a:pt x="43450" y="30498"/>
                  </a:cubicBezTo>
                  <a:cubicBezTo>
                    <a:pt x="43799" y="30055"/>
                    <a:pt x="44021" y="29484"/>
                    <a:pt x="44021" y="28851"/>
                  </a:cubicBezTo>
                  <a:lnTo>
                    <a:pt x="44116" y="2756"/>
                  </a:lnTo>
                  <a:cubicBezTo>
                    <a:pt x="44116" y="1236"/>
                    <a:pt x="42880" y="1"/>
                    <a:pt x="4139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2088;p23">
              <a:extLst>
                <a:ext uri="{FF2B5EF4-FFF2-40B4-BE49-F238E27FC236}">
                  <a16:creationId xmlns:a16="http://schemas.microsoft.com/office/drawing/2014/main" id="{8448D53F-E312-D638-190F-EEEBDC25DFCA}"/>
                </a:ext>
              </a:extLst>
            </p:cNvPr>
            <p:cNvSpPr/>
            <p:nvPr/>
          </p:nvSpPr>
          <p:spPr>
            <a:xfrm>
              <a:off x="4889406" y="3318546"/>
              <a:ext cx="1345766" cy="995145"/>
            </a:xfrm>
            <a:custGeom>
              <a:avLst/>
              <a:gdLst/>
              <a:ahLst/>
              <a:cxnLst/>
              <a:rect l="l" t="t" r="r" b="b"/>
              <a:pathLst>
                <a:path w="39745" h="29390" extrusionOk="0">
                  <a:moveTo>
                    <a:pt x="2090" y="1"/>
                  </a:moveTo>
                  <a:cubicBezTo>
                    <a:pt x="1520" y="1"/>
                    <a:pt x="1014" y="191"/>
                    <a:pt x="602" y="539"/>
                  </a:cubicBezTo>
                  <a:cubicBezTo>
                    <a:pt x="285" y="983"/>
                    <a:pt x="95" y="1521"/>
                    <a:pt x="95" y="2123"/>
                  </a:cubicBezTo>
                  <a:lnTo>
                    <a:pt x="32" y="26793"/>
                  </a:lnTo>
                  <a:cubicBezTo>
                    <a:pt x="0" y="28250"/>
                    <a:pt x="1109" y="29390"/>
                    <a:pt x="2470" y="29390"/>
                  </a:cubicBezTo>
                  <a:lnTo>
                    <a:pt x="37623" y="29390"/>
                  </a:lnTo>
                  <a:cubicBezTo>
                    <a:pt x="38193" y="29390"/>
                    <a:pt x="38731" y="29200"/>
                    <a:pt x="39143" y="28851"/>
                  </a:cubicBezTo>
                  <a:cubicBezTo>
                    <a:pt x="39460" y="28408"/>
                    <a:pt x="39650" y="27870"/>
                    <a:pt x="39650" y="27300"/>
                  </a:cubicBezTo>
                  <a:lnTo>
                    <a:pt x="39713" y="2598"/>
                  </a:lnTo>
                  <a:cubicBezTo>
                    <a:pt x="39745" y="1173"/>
                    <a:pt x="38636" y="1"/>
                    <a:pt x="37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2089;p23">
              <a:extLst>
                <a:ext uri="{FF2B5EF4-FFF2-40B4-BE49-F238E27FC236}">
                  <a16:creationId xmlns:a16="http://schemas.microsoft.com/office/drawing/2014/main" id="{C4341714-DE25-C766-1E54-26A27FD7D89D}"/>
                </a:ext>
              </a:extLst>
            </p:cNvPr>
            <p:cNvSpPr/>
            <p:nvPr/>
          </p:nvSpPr>
          <p:spPr>
            <a:xfrm>
              <a:off x="5010557" y="3750634"/>
              <a:ext cx="1086297" cy="377539"/>
            </a:xfrm>
            <a:custGeom>
              <a:avLst/>
              <a:gdLst/>
              <a:ahLst/>
              <a:cxnLst/>
              <a:rect l="l" t="t" r="r" b="b"/>
              <a:pathLst>
                <a:path w="32082" h="11150" extrusionOk="0">
                  <a:moveTo>
                    <a:pt x="9222" y="1"/>
                  </a:moveTo>
                  <a:cubicBezTo>
                    <a:pt x="7670" y="1"/>
                    <a:pt x="6724" y="1219"/>
                    <a:pt x="5733" y="2504"/>
                  </a:cubicBezTo>
                  <a:cubicBezTo>
                    <a:pt x="4466" y="4119"/>
                    <a:pt x="3009" y="5956"/>
                    <a:pt x="1" y="6020"/>
                  </a:cubicBezTo>
                  <a:lnTo>
                    <a:pt x="32" y="11150"/>
                  </a:lnTo>
                  <a:cubicBezTo>
                    <a:pt x="32" y="11150"/>
                    <a:pt x="29865" y="11087"/>
                    <a:pt x="32082" y="11087"/>
                  </a:cubicBezTo>
                  <a:lnTo>
                    <a:pt x="32082" y="2346"/>
                  </a:lnTo>
                  <a:cubicBezTo>
                    <a:pt x="29770" y="2346"/>
                    <a:pt x="27996" y="3423"/>
                    <a:pt x="26128" y="4531"/>
                  </a:cubicBezTo>
                  <a:cubicBezTo>
                    <a:pt x="24164" y="5735"/>
                    <a:pt x="22106" y="6970"/>
                    <a:pt x="19256" y="7001"/>
                  </a:cubicBezTo>
                  <a:cubicBezTo>
                    <a:pt x="19200" y="7002"/>
                    <a:pt x="19146" y="7003"/>
                    <a:pt x="19092" y="7003"/>
                  </a:cubicBezTo>
                  <a:cubicBezTo>
                    <a:pt x="16145" y="7003"/>
                    <a:pt x="15085" y="5321"/>
                    <a:pt x="13904" y="3518"/>
                  </a:cubicBezTo>
                  <a:cubicBezTo>
                    <a:pt x="13017" y="2093"/>
                    <a:pt x="12067" y="604"/>
                    <a:pt x="10135" y="129"/>
                  </a:cubicBezTo>
                  <a:cubicBezTo>
                    <a:pt x="9808" y="41"/>
                    <a:pt x="9505" y="1"/>
                    <a:pt x="92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2090;p23">
              <a:extLst>
                <a:ext uri="{FF2B5EF4-FFF2-40B4-BE49-F238E27FC236}">
                  <a16:creationId xmlns:a16="http://schemas.microsoft.com/office/drawing/2014/main" id="{F8ACB95E-BEF8-56A2-36B9-9F7B6B79A472}"/>
                </a:ext>
              </a:extLst>
            </p:cNvPr>
            <p:cNvSpPr/>
            <p:nvPr/>
          </p:nvSpPr>
          <p:spPr>
            <a:xfrm>
              <a:off x="5011640" y="3606999"/>
              <a:ext cx="1085213" cy="408589"/>
            </a:xfrm>
            <a:custGeom>
              <a:avLst/>
              <a:gdLst/>
              <a:ahLst/>
              <a:cxnLst/>
              <a:rect l="l" t="t" r="r" b="b"/>
              <a:pathLst>
                <a:path w="32050" h="12067" extrusionOk="0">
                  <a:moveTo>
                    <a:pt x="20015" y="1"/>
                  </a:moveTo>
                  <a:cubicBezTo>
                    <a:pt x="16658" y="1"/>
                    <a:pt x="15265" y="3263"/>
                    <a:pt x="13935" y="6398"/>
                  </a:cubicBezTo>
                  <a:cubicBezTo>
                    <a:pt x="12795" y="9122"/>
                    <a:pt x="11718" y="11655"/>
                    <a:pt x="9501" y="11655"/>
                  </a:cubicBezTo>
                  <a:cubicBezTo>
                    <a:pt x="7126" y="11655"/>
                    <a:pt x="6113" y="10515"/>
                    <a:pt x="5036" y="9312"/>
                  </a:cubicBezTo>
                  <a:cubicBezTo>
                    <a:pt x="3896" y="8045"/>
                    <a:pt x="2724" y="6746"/>
                    <a:pt x="0" y="6746"/>
                  </a:cubicBezTo>
                  <a:lnTo>
                    <a:pt x="0" y="7158"/>
                  </a:lnTo>
                  <a:cubicBezTo>
                    <a:pt x="2566" y="7158"/>
                    <a:pt x="3611" y="8361"/>
                    <a:pt x="4751" y="9597"/>
                  </a:cubicBezTo>
                  <a:cubicBezTo>
                    <a:pt x="5828" y="10832"/>
                    <a:pt x="6936" y="12067"/>
                    <a:pt x="9501" y="12067"/>
                  </a:cubicBezTo>
                  <a:cubicBezTo>
                    <a:pt x="11971" y="12067"/>
                    <a:pt x="13111" y="9407"/>
                    <a:pt x="14315" y="6588"/>
                  </a:cubicBezTo>
                  <a:cubicBezTo>
                    <a:pt x="15582" y="3548"/>
                    <a:pt x="16912" y="413"/>
                    <a:pt x="20015" y="413"/>
                  </a:cubicBezTo>
                  <a:cubicBezTo>
                    <a:pt x="23246" y="413"/>
                    <a:pt x="25272" y="3484"/>
                    <a:pt x="27078" y="6176"/>
                  </a:cubicBezTo>
                  <a:cubicBezTo>
                    <a:pt x="28598" y="8488"/>
                    <a:pt x="30054" y="10673"/>
                    <a:pt x="32050" y="10673"/>
                  </a:cubicBezTo>
                  <a:lnTo>
                    <a:pt x="32050" y="10262"/>
                  </a:lnTo>
                  <a:cubicBezTo>
                    <a:pt x="30244" y="10262"/>
                    <a:pt x="28883" y="8171"/>
                    <a:pt x="27394" y="5955"/>
                  </a:cubicBezTo>
                  <a:cubicBezTo>
                    <a:pt x="25557" y="3168"/>
                    <a:pt x="23467" y="1"/>
                    <a:pt x="2001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2091;p23">
              <a:extLst>
                <a:ext uri="{FF2B5EF4-FFF2-40B4-BE49-F238E27FC236}">
                  <a16:creationId xmlns:a16="http://schemas.microsoft.com/office/drawing/2014/main" id="{9A3C677A-6B25-9EDC-00D4-5850DB53310C}"/>
                </a:ext>
              </a:extLst>
            </p:cNvPr>
            <p:cNvSpPr/>
            <p:nvPr/>
          </p:nvSpPr>
          <p:spPr>
            <a:xfrm>
              <a:off x="6096820" y="3543749"/>
              <a:ext cx="7551" cy="582290"/>
            </a:xfrm>
            <a:custGeom>
              <a:avLst/>
              <a:gdLst/>
              <a:ahLst/>
              <a:cxnLst/>
              <a:rect l="l" t="t" r="r" b="b"/>
              <a:pathLst>
                <a:path w="223" h="17197" extrusionOk="0">
                  <a:moveTo>
                    <a:pt x="1" y="0"/>
                  </a:moveTo>
                  <a:lnTo>
                    <a:pt x="1" y="17197"/>
                  </a:lnTo>
                  <a:lnTo>
                    <a:pt x="222" y="17197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2092;p23">
              <a:extLst>
                <a:ext uri="{FF2B5EF4-FFF2-40B4-BE49-F238E27FC236}">
                  <a16:creationId xmlns:a16="http://schemas.microsoft.com/office/drawing/2014/main" id="{2836317B-4975-3A05-ED98-E50B36CDDE94}"/>
                </a:ext>
              </a:extLst>
            </p:cNvPr>
            <p:cNvSpPr/>
            <p:nvPr/>
          </p:nvSpPr>
          <p:spPr>
            <a:xfrm>
              <a:off x="5007340" y="3543749"/>
              <a:ext cx="7551" cy="582290"/>
            </a:xfrm>
            <a:custGeom>
              <a:avLst/>
              <a:gdLst/>
              <a:ahLst/>
              <a:cxnLst/>
              <a:rect l="l" t="t" r="r" b="b"/>
              <a:pathLst>
                <a:path w="223" h="17197" extrusionOk="0">
                  <a:moveTo>
                    <a:pt x="1" y="0"/>
                  </a:moveTo>
                  <a:lnTo>
                    <a:pt x="1" y="17197"/>
                  </a:lnTo>
                  <a:lnTo>
                    <a:pt x="222" y="17197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2093;p23">
              <a:extLst>
                <a:ext uri="{FF2B5EF4-FFF2-40B4-BE49-F238E27FC236}">
                  <a16:creationId xmlns:a16="http://schemas.microsoft.com/office/drawing/2014/main" id="{C8C83D5D-F16F-0B52-B5A8-04CB04A7F80B}"/>
                </a:ext>
              </a:extLst>
            </p:cNvPr>
            <p:cNvSpPr/>
            <p:nvPr/>
          </p:nvSpPr>
          <p:spPr>
            <a:xfrm>
              <a:off x="5007340" y="4121705"/>
              <a:ext cx="1097030" cy="8634"/>
            </a:xfrm>
            <a:custGeom>
              <a:avLst/>
              <a:gdLst/>
              <a:ahLst/>
              <a:cxnLst/>
              <a:rect l="l" t="t" r="r" b="b"/>
              <a:pathLst>
                <a:path w="32399" h="255" extrusionOk="0">
                  <a:moveTo>
                    <a:pt x="1" y="1"/>
                  </a:moveTo>
                  <a:lnTo>
                    <a:pt x="1" y="254"/>
                  </a:lnTo>
                  <a:lnTo>
                    <a:pt x="32398" y="254"/>
                  </a:lnTo>
                  <a:lnTo>
                    <a:pt x="3239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2094;p23">
              <a:extLst>
                <a:ext uri="{FF2B5EF4-FFF2-40B4-BE49-F238E27FC236}">
                  <a16:creationId xmlns:a16="http://schemas.microsoft.com/office/drawing/2014/main" id="{6605F658-11F0-8B79-4141-79D13173E639}"/>
                </a:ext>
              </a:extLst>
            </p:cNvPr>
            <p:cNvSpPr/>
            <p:nvPr/>
          </p:nvSpPr>
          <p:spPr>
            <a:xfrm>
              <a:off x="4887239" y="3315329"/>
              <a:ext cx="1350100" cy="1001579"/>
            </a:xfrm>
            <a:custGeom>
              <a:avLst/>
              <a:gdLst/>
              <a:ahLst/>
              <a:cxnLst/>
              <a:rect l="l" t="t" r="r" b="b"/>
              <a:pathLst>
                <a:path w="39873" h="29580" extrusionOk="0">
                  <a:moveTo>
                    <a:pt x="37402" y="191"/>
                  </a:moveTo>
                  <a:cubicBezTo>
                    <a:pt x="38669" y="191"/>
                    <a:pt x="39714" y="1268"/>
                    <a:pt x="39714" y="2598"/>
                  </a:cubicBezTo>
                  <a:lnTo>
                    <a:pt x="39714" y="27521"/>
                  </a:lnTo>
                  <a:cubicBezTo>
                    <a:pt x="39714" y="28566"/>
                    <a:pt x="38890" y="29390"/>
                    <a:pt x="37909" y="29390"/>
                  </a:cubicBezTo>
                  <a:lnTo>
                    <a:pt x="2503" y="29390"/>
                  </a:lnTo>
                  <a:cubicBezTo>
                    <a:pt x="1236" y="29390"/>
                    <a:pt x="159" y="28281"/>
                    <a:pt x="159" y="26919"/>
                  </a:cubicBezTo>
                  <a:lnTo>
                    <a:pt x="159" y="2059"/>
                  </a:lnTo>
                  <a:cubicBezTo>
                    <a:pt x="159" y="1014"/>
                    <a:pt x="983" y="191"/>
                    <a:pt x="1964" y="191"/>
                  </a:cubicBezTo>
                  <a:close/>
                  <a:moveTo>
                    <a:pt x="1964" y="1"/>
                  </a:moveTo>
                  <a:cubicBezTo>
                    <a:pt x="888" y="1"/>
                    <a:pt x="1" y="919"/>
                    <a:pt x="1" y="2059"/>
                  </a:cubicBezTo>
                  <a:lnTo>
                    <a:pt x="1" y="26919"/>
                  </a:lnTo>
                  <a:cubicBezTo>
                    <a:pt x="1" y="28376"/>
                    <a:pt x="1109" y="29580"/>
                    <a:pt x="2503" y="29580"/>
                  </a:cubicBezTo>
                  <a:lnTo>
                    <a:pt x="37909" y="29580"/>
                  </a:lnTo>
                  <a:cubicBezTo>
                    <a:pt x="38985" y="29580"/>
                    <a:pt x="39872" y="28661"/>
                    <a:pt x="39872" y="27521"/>
                  </a:cubicBezTo>
                  <a:lnTo>
                    <a:pt x="39872" y="2598"/>
                  </a:lnTo>
                  <a:cubicBezTo>
                    <a:pt x="39872" y="1173"/>
                    <a:pt x="38764" y="1"/>
                    <a:pt x="3740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2095;p23">
              <a:extLst>
                <a:ext uri="{FF2B5EF4-FFF2-40B4-BE49-F238E27FC236}">
                  <a16:creationId xmlns:a16="http://schemas.microsoft.com/office/drawing/2014/main" id="{D84FA08D-B208-6CEE-04F1-C161EF06FDC7}"/>
                </a:ext>
              </a:extLst>
            </p:cNvPr>
            <p:cNvSpPr/>
            <p:nvPr/>
          </p:nvSpPr>
          <p:spPr>
            <a:xfrm>
              <a:off x="2626813" y="3076210"/>
              <a:ext cx="1828338" cy="1317899"/>
            </a:xfrm>
            <a:custGeom>
              <a:avLst/>
              <a:gdLst/>
              <a:ahLst/>
              <a:cxnLst/>
              <a:rect l="l" t="t" r="r" b="b"/>
              <a:pathLst>
                <a:path w="53997" h="38922" extrusionOk="0">
                  <a:moveTo>
                    <a:pt x="2851" y="1"/>
                  </a:moveTo>
                  <a:cubicBezTo>
                    <a:pt x="2091" y="1"/>
                    <a:pt x="1394" y="254"/>
                    <a:pt x="824" y="697"/>
                  </a:cubicBezTo>
                  <a:cubicBezTo>
                    <a:pt x="380" y="1299"/>
                    <a:pt x="127" y="1996"/>
                    <a:pt x="127" y="2788"/>
                  </a:cubicBezTo>
                  <a:lnTo>
                    <a:pt x="32" y="35470"/>
                  </a:lnTo>
                  <a:cubicBezTo>
                    <a:pt x="0" y="37370"/>
                    <a:pt x="1521" y="38922"/>
                    <a:pt x="3357" y="38922"/>
                  </a:cubicBezTo>
                  <a:lnTo>
                    <a:pt x="51178" y="38922"/>
                  </a:lnTo>
                  <a:cubicBezTo>
                    <a:pt x="51938" y="38922"/>
                    <a:pt x="52634" y="38637"/>
                    <a:pt x="53204" y="38193"/>
                  </a:cubicBezTo>
                  <a:cubicBezTo>
                    <a:pt x="53648" y="37623"/>
                    <a:pt x="53901" y="36895"/>
                    <a:pt x="53901" y="36135"/>
                  </a:cubicBezTo>
                  <a:lnTo>
                    <a:pt x="53996" y="3421"/>
                  </a:lnTo>
                  <a:cubicBezTo>
                    <a:pt x="53996" y="1521"/>
                    <a:pt x="52508" y="1"/>
                    <a:pt x="50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2096;p23">
              <a:extLst>
                <a:ext uri="{FF2B5EF4-FFF2-40B4-BE49-F238E27FC236}">
                  <a16:creationId xmlns:a16="http://schemas.microsoft.com/office/drawing/2014/main" id="{DF82F5A5-5A46-8A49-172E-4BF5297BC26D}"/>
                </a:ext>
              </a:extLst>
            </p:cNvPr>
            <p:cNvSpPr/>
            <p:nvPr/>
          </p:nvSpPr>
          <p:spPr>
            <a:xfrm>
              <a:off x="2796248" y="3257429"/>
              <a:ext cx="856793" cy="876128"/>
            </a:xfrm>
            <a:custGeom>
              <a:avLst/>
              <a:gdLst/>
              <a:ahLst/>
              <a:cxnLst/>
              <a:rect l="l" t="t" r="r" b="b"/>
              <a:pathLst>
                <a:path w="25304" h="25875" extrusionOk="0">
                  <a:moveTo>
                    <a:pt x="12636" y="4783"/>
                  </a:moveTo>
                  <a:cubicBezTo>
                    <a:pt x="17038" y="4783"/>
                    <a:pt x="20617" y="8456"/>
                    <a:pt x="20617" y="12922"/>
                  </a:cubicBezTo>
                  <a:cubicBezTo>
                    <a:pt x="20617" y="17419"/>
                    <a:pt x="17038" y="21092"/>
                    <a:pt x="12636" y="21092"/>
                  </a:cubicBezTo>
                  <a:cubicBezTo>
                    <a:pt x="8266" y="21092"/>
                    <a:pt x="4687" y="17419"/>
                    <a:pt x="4687" y="12922"/>
                  </a:cubicBezTo>
                  <a:cubicBezTo>
                    <a:pt x="4687" y="8456"/>
                    <a:pt x="8266" y="4783"/>
                    <a:pt x="12636" y="4783"/>
                  </a:cubicBezTo>
                  <a:close/>
                  <a:moveTo>
                    <a:pt x="12636" y="1"/>
                  </a:moveTo>
                  <a:cubicBezTo>
                    <a:pt x="5669" y="1"/>
                    <a:pt x="0" y="5796"/>
                    <a:pt x="0" y="12922"/>
                  </a:cubicBezTo>
                  <a:cubicBezTo>
                    <a:pt x="0" y="20079"/>
                    <a:pt x="5669" y="25874"/>
                    <a:pt x="12636" y="25874"/>
                  </a:cubicBezTo>
                  <a:cubicBezTo>
                    <a:pt x="19635" y="25874"/>
                    <a:pt x="25304" y="20079"/>
                    <a:pt x="25304" y="12922"/>
                  </a:cubicBezTo>
                  <a:cubicBezTo>
                    <a:pt x="25304" y="5796"/>
                    <a:pt x="19635" y="1"/>
                    <a:pt x="1263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2097;p23">
              <a:extLst>
                <a:ext uri="{FF2B5EF4-FFF2-40B4-BE49-F238E27FC236}">
                  <a16:creationId xmlns:a16="http://schemas.microsoft.com/office/drawing/2014/main" id="{614EA7A3-2585-8F55-1B8E-0F6E2784F5C5}"/>
                </a:ext>
              </a:extLst>
            </p:cNvPr>
            <p:cNvSpPr/>
            <p:nvPr/>
          </p:nvSpPr>
          <p:spPr>
            <a:xfrm>
              <a:off x="2796248" y="3257429"/>
              <a:ext cx="856793" cy="876128"/>
            </a:xfrm>
            <a:custGeom>
              <a:avLst/>
              <a:gdLst/>
              <a:ahLst/>
              <a:cxnLst/>
              <a:rect l="l" t="t" r="r" b="b"/>
              <a:pathLst>
                <a:path w="25304" h="25875" extrusionOk="0">
                  <a:moveTo>
                    <a:pt x="12636" y="1"/>
                  </a:moveTo>
                  <a:lnTo>
                    <a:pt x="12636" y="4783"/>
                  </a:lnTo>
                  <a:cubicBezTo>
                    <a:pt x="17038" y="4783"/>
                    <a:pt x="20617" y="8456"/>
                    <a:pt x="20617" y="12922"/>
                  </a:cubicBezTo>
                  <a:cubicBezTo>
                    <a:pt x="20617" y="17419"/>
                    <a:pt x="17038" y="21092"/>
                    <a:pt x="12636" y="21092"/>
                  </a:cubicBezTo>
                  <a:cubicBezTo>
                    <a:pt x="8266" y="21092"/>
                    <a:pt x="4687" y="17419"/>
                    <a:pt x="4687" y="12922"/>
                  </a:cubicBezTo>
                  <a:cubicBezTo>
                    <a:pt x="4687" y="12130"/>
                    <a:pt x="4782" y="11338"/>
                    <a:pt x="5004" y="10578"/>
                  </a:cubicBezTo>
                  <a:lnTo>
                    <a:pt x="539" y="9216"/>
                  </a:lnTo>
                  <a:cubicBezTo>
                    <a:pt x="159" y="10420"/>
                    <a:pt x="0" y="11655"/>
                    <a:pt x="0" y="12922"/>
                  </a:cubicBezTo>
                  <a:cubicBezTo>
                    <a:pt x="0" y="20079"/>
                    <a:pt x="5669" y="25874"/>
                    <a:pt x="12636" y="25874"/>
                  </a:cubicBezTo>
                  <a:cubicBezTo>
                    <a:pt x="19635" y="25874"/>
                    <a:pt x="25304" y="20079"/>
                    <a:pt x="25304" y="12922"/>
                  </a:cubicBezTo>
                  <a:cubicBezTo>
                    <a:pt x="25304" y="5796"/>
                    <a:pt x="19635" y="1"/>
                    <a:pt x="126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2098;p23">
              <a:extLst>
                <a:ext uri="{FF2B5EF4-FFF2-40B4-BE49-F238E27FC236}">
                  <a16:creationId xmlns:a16="http://schemas.microsoft.com/office/drawing/2014/main" id="{A82AC39E-C530-4171-D4E2-C7303D4C6B74}"/>
                </a:ext>
              </a:extLst>
            </p:cNvPr>
            <p:cNvSpPr/>
            <p:nvPr/>
          </p:nvSpPr>
          <p:spPr>
            <a:xfrm>
              <a:off x="2796248" y="3314280"/>
              <a:ext cx="856793" cy="819277"/>
            </a:xfrm>
            <a:custGeom>
              <a:avLst/>
              <a:gdLst/>
              <a:ahLst/>
              <a:cxnLst/>
              <a:rect l="l" t="t" r="r" b="b"/>
              <a:pathLst>
                <a:path w="25304" h="24196" extrusionOk="0">
                  <a:moveTo>
                    <a:pt x="18907" y="0"/>
                  </a:moveTo>
                  <a:lnTo>
                    <a:pt x="16595" y="4181"/>
                  </a:lnTo>
                  <a:cubicBezTo>
                    <a:pt x="19065" y="5637"/>
                    <a:pt x="20617" y="8329"/>
                    <a:pt x="20617" y="11243"/>
                  </a:cubicBezTo>
                  <a:cubicBezTo>
                    <a:pt x="20617" y="15740"/>
                    <a:pt x="17038" y="19382"/>
                    <a:pt x="12636" y="19382"/>
                  </a:cubicBezTo>
                  <a:cubicBezTo>
                    <a:pt x="10514" y="19382"/>
                    <a:pt x="8487" y="18527"/>
                    <a:pt x="6967" y="16975"/>
                  </a:cubicBezTo>
                  <a:cubicBezTo>
                    <a:pt x="5511" y="15423"/>
                    <a:pt x="4687" y="13396"/>
                    <a:pt x="4687" y="11243"/>
                  </a:cubicBezTo>
                  <a:lnTo>
                    <a:pt x="0" y="11243"/>
                  </a:lnTo>
                  <a:cubicBezTo>
                    <a:pt x="0" y="14695"/>
                    <a:pt x="1299" y="17925"/>
                    <a:pt x="3642" y="20363"/>
                  </a:cubicBezTo>
                  <a:cubicBezTo>
                    <a:pt x="6049" y="22834"/>
                    <a:pt x="9248" y="24195"/>
                    <a:pt x="12636" y="24195"/>
                  </a:cubicBezTo>
                  <a:cubicBezTo>
                    <a:pt x="19635" y="24195"/>
                    <a:pt x="25304" y="18400"/>
                    <a:pt x="25304" y="11243"/>
                  </a:cubicBezTo>
                  <a:cubicBezTo>
                    <a:pt x="25304" y="6619"/>
                    <a:pt x="22865" y="2312"/>
                    <a:pt x="1890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2099;p23">
              <a:extLst>
                <a:ext uri="{FF2B5EF4-FFF2-40B4-BE49-F238E27FC236}">
                  <a16:creationId xmlns:a16="http://schemas.microsoft.com/office/drawing/2014/main" id="{26DD754E-6180-EBB6-A8C3-417E6574D532}"/>
                </a:ext>
              </a:extLst>
            </p:cNvPr>
            <p:cNvSpPr/>
            <p:nvPr/>
          </p:nvSpPr>
          <p:spPr>
            <a:xfrm>
              <a:off x="3853527" y="3390397"/>
              <a:ext cx="413972" cy="17201"/>
            </a:xfrm>
            <a:custGeom>
              <a:avLst/>
              <a:gdLst/>
              <a:ahLst/>
              <a:cxnLst/>
              <a:rect l="l" t="t" r="r" b="b"/>
              <a:pathLst>
                <a:path w="12226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2225" y="507"/>
                  </a:lnTo>
                  <a:lnTo>
                    <a:pt x="1222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2100;p23">
              <a:extLst>
                <a:ext uri="{FF2B5EF4-FFF2-40B4-BE49-F238E27FC236}">
                  <a16:creationId xmlns:a16="http://schemas.microsoft.com/office/drawing/2014/main" id="{9F729663-ACAE-F381-DD7F-19D566ABD9E4}"/>
                </a:ext>
              </a:extLst>
            </p:cNvPr>
            <p:cNvSpPr/>
            <p:nvPr/>
          </p:nvSpPr>
          <p:spPr>
            <a:xfrm>
              <a:off x="3853527" y="3430081"/>
              <a:ext cx="401106" cy="17201"/>
            </a:xfrm>
            <a:custGeom>
              <a:avLst/>
              <a:gdLst/>
              <a:ahLst/>
              <a:cxnLst/>
              <a:rect l="l" t="t" r="r" b="b"/>
              <a:pathLst>
                <a:path w="11846" h="508" extrusionOk="0">
                  <a:moveTo>
                    <a:pt x="1" y="0"/>
                  </a:moveTo>
                  <a:lnTo>
                    <a:pt x="1" y="507"/>
                  </a:lnTo>
                  <a:lnTo>
                    <a:pt x="11845" y="507"/>
                  </a:lnTo>
                  <a:lnTo>
                    <a:pt x="11845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2101;p23">
              <a:extLst>
                <a:ext uri="{FF2B5EF4-FFF2-40B4-BE49-F238E27FC236}">
                  <a16:creationId xmlns:a16="http://schemas.microsoft.com/office/drawing/2014/main" id="{E2428124-3C54-750B-EFC4-9E55B93F5227}"/>
                </a:ext>
              </a:extLst>
            </p:cNvPr>
            <p:cNvSpPr/>
            <p:nvPr/>
          </p:nvSpPr>
          <p:spPr>
            <a:xfrm>
              <a:off x="3853527" y="3468681"/>
              <a:ext cx="365722" cy="17201"/>
            </a:xfrm>
            <a:custGeom>
              <a:avLst/>
              <a:gdLst/>
              <a:ahLst/>
              <a:cxnLst/>
              <a:rect l="l" t="t" r="r" b="b"/>
              <a:pathLst>
                <a:path w="10801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0800" y="507"/>
                  </a:lnTo>
                  <a:lnTo>
                    <a:pt x="1080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2102;p23">
              <a:extLst>
                <a:ext uri="{FF2B5EF4-FFF2-40B4-BE49-F238E27FC236}">
                  <a16:creationId xmlns:a16="http://schemas.microsoft.com/office/drawing/2014/main" id="{D3816142-D272-1F72-68EB-7BBCBC23F2FB}"/>
                </a:ext>
              </a:extLst>
            </p:cNvPr>
            <p:cNvSpPr/>
            <p:nvPr/>
          </p:nvSpPr>
          <p:spPr>
            <a:xfrm>
              <a:off x="3853527" y="3508365"/>
              <a:ext cx="342121" cy="17201"/>
            </a:xfrm>
            <a:custGeom>
              <a:avLst/>
              <a:gdLst/>
              <a:ahLst/>
              <a:cxnLst/>
              <a:rect l="l" t="t" r="r" b="b"/>
              <a:pathLst>
                <a:path w="10104" h="508" extrusionOk="0">
                  <a:moveTo>
                    <a:pt x="1" y="0"/>
                  </a:moveTo>
                  <a:lnTo>
                    <a:pt x="1" y="507"/>
                  </a:lnTo>
                  <a:lnTo>
                    <a:pt x="10103" y="507"/>
                  </a:lnTo>
                  <a:lnTo>
                    <a:pt x="1010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2103;p23">
              <a:extLst>
                <a:ext uri="{FF2B5EF4-FFF2-40B4-BE49-F238E27FC236}">
                  <a16:creationId xmlns:a16="http://schemas.microsoft.com/office/drawing/2014/main" id="{C4CF8749-5C06-BE88-5B9F-62DCD10F7EF4}"/>
                </a:ext>
              </a:extLst>
            </p:cNvPr>
            <p:cNvSpPr/>
            <p:nvPr/>
          </p:nvSpPr>
          <p:spPr>
            <a:xfrm>
              <a:off x="3853527" y="3548049"/>
              <a:ext cx="321738" cy="16117"/>
            </a:xfrm>
            <a:custGeom>
              <a:avLst/>
              <a:gdLst/>
              <a:ahLst/>
              <a:cxnLst/>
              <a:rect l="l" t="t" r="r" b="b"/>
              <a:pathLst>
                <a:path w="9502" h="476" extrusionOk="0">
                  <a:moveTo>
                    <a:pt x="1" y="0"/>
                  </a:moveTo>
                  <a:lnTo>
                    <a:pt x="1" y="475"/>
                  </a:lnTo>
                  <a:lnTo>
                    <a:pt x="9502" y="475"/>
                  </a:lnTo>
                  <a:lnTo>
                    <a:pt x="950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2104;p23">
              <a:extLst>
                <a:ext uri="{FF2B5EF4-FFF2-40B4-BE49-F238E27FC236}">
                  <a16:creationId xmlns:a16="http://schemas.microsoft.com/office/drawing/2014/main" id="{CFC9292D-6437-90F3-4974-58D63307D4F1}"/>
                </a:ext>
              </a:extLst>
            </p:cNvPr>
            <p:cNvSpPr/>
            <p:nvPr/>
          </p:nvSpPr>
          <p:spPr>
            <a:xfrm>
              <a:off x="3853527" y="3586650"/>
              <a:ext cx="296004" cy="17167"/>
            </a:xfrm>
            <a:custGeom>
              <a:avLst/>
              <a:gdLst/>
              <a:ahLst/>
              <a:cxnLst/>
              <a:rect l="l" t="t" r="r" b="b"/>
              <a:pathLst>
                <a:path w="8742" h="507" extrusionOk="0">
                  <a:moveTo>
                    <a:pt x="1" y="0"/>
                  </a:moveTo>
                  <a:lnTo>
                    <a:pt x="1" y="507"/>
                  </a:lnTo>
                  <a:lnTo>
                    <a:pt x="8742" y="507"/>
                  </a:lnTo>
                  <a:lnTo>
                    <a:pt x="874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2105;p23">
              <a:extLst>
                <a:ext uri="{FF2B5EF4-FFF2-40B4-BE49-F238E27FC236}">
                  <a16:creationId xmlns:a16="http://schemas.microsoft.com/office/drawing/2014/main" id="{7A37079A-EEE2-E907-76F3-9B0EC9249883}"/>
                </a:ext>
              </a:extLst>
            </p:cNvPr>
            <p:cNvSpPr/>
            <p:nvPr/>
          </p:nvSpPr>
          <p:spPr>
            <a:xfrm>
              <a:off x="3853527" y="3879369"/>
              <a:ext cx="413972" cy="17201"/>
            </a:xfrm>
            <a:custGeom>
              <a:avLst/>
              <a:gdLst/>
              <a:ahLst/>
              <a:cxnLst/>
              <a:rect l="l" t="t" r="r" b="b"/>
              <a:pathLst>
                <a:path w="12226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2225" y="507"/>
                  </a:lnTo>
                  <a:lnTo>
                    <a:pt x="1222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2106;p23">
              <a:extLst>
                <a:ext uri="{FF2B5EF4-FFF2-40B4-BE49-F238E27FC236}">
                  <a16:creationId xmlns:a16="http://schemas.microsoft.com/office/drawing/2014/main" id="{7E084724-F573-0580-872E-9093C2CF5F34}"/>
                </a:ext>
              </a:extLst>
            </p:cNvPr>
            <p:cNvSpPr/>
            <p:nvPr/>
          </p:nvSpPr>
          <p:spPr>
            <a:xfrm>
              <a:off x="3853527" y="3919053"/>
              <a:ext cx="401106" cy="17201"/>
            </a:xfrm>
            <a:custGeom>
              <a:avLst/>
              <a:gdLst/>
              <a:ahLst/>
              <a:cxnLst/>
              <a:rect l="l" t="t" r="r" b="b"/>
              <a:pathLst>
                <a:path w="11846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1845" y="507"/>
                  </a:lnTo>
                  <a:lnTo>
                    <a:pt x="1184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2107;p23">
              <a:extLst>
                <a:ext uri="{FF2B5EF4-FFF2-40B4-BE49-F238E27FC236}">
                  <a16:creationId xmlns:a16="http://schemas.microsoft.com/office/drawing/2014/main" id="{34D1F79D-11CB-6B30-D022-A07BD9E79B83}"/>
                </a:ext>
              </a:extLst>
            </p:cNvPr>
            <p:cNvSpPr/>
            <p:nvPr/>
          </p:nvSpPr>
          <p:spPr>
            <a:xfrm>
              <a:off x="3853527" y="3957654"/>
              <a:ext cx="365722" cy="17201"/>
            </a:xfrm>
            <a:custGeom>
              <a:avLst/>
              <a:gdLst/>
              <a:ahLst/>
              <a:cxnLst/>
              <a:rect l="l" t="t" r="r" b="b"/>
              <a:pathLst>
                <a:path w="10801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0800" y="507"/>
                  </a:lnTo>
                  <a:lnTo>
                    <a:pt x="1080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2108;p23">
              <a:extLst>
                <a:ext uri="{FF2B5EF4-FFF2-40B4-BE49-F238E27FC236}">
                  <a16:creationId xmlns:a16="http://schemas.microsoft.com/office/drawing/2014/main" id="{7E32042E-0FF4-69CA-2C55-F825F5F97A97}"/>
                </a:ext>
              </a:extLst>
            </p:cNvPr>
            <p:cNvSpPr/>
            <p:nvPr/>
          </p:nvSpPr>
          <p:spPr>
            <a:xfrm>
              <a:off x="3853527" y="3997338"/>
              <a:ext cx="342121" cy="17201"/>
            </a:xfrm>
            <a:custGeom>
              <a:avLst/>
              <a:gdLst/>
              <a:ahLst/>
              <a:cxnLst/>
              <a:rect l="l" t="t" r="r" b="b"/>
              <a:pathLst>
                <a:path w="10104" h="508" extrusionOk="0">
                  <a:moveTo>
                    <a:pt x="1" y="0"/>
                  </a:moveTo>
                  <a:lnTo>
                    <a:pt x="1" y="507"/>
                  </a:lnTo>
                  <a:lnTo>
                    <a:pt x="10103" y="507"/>
                  </a:lnTo>
                  <a:lnTo>
                    <a:pt x="1010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2109;p23">
              <a:extLst>
                <a:ext uri="{FF2B5EF4-FFF2-40B4-BE49-F238E27FC236}">
                  <a16:creationId xmlns:a16="http://schemas.microsoft.com/office/drawing/2014/main" id="{8E5CE936-ECE0-8E09-7C76-23A93EBE38F5}"/>
                </a:ext>
              </a:extLst>
            </p:cNvPr>
            <p:cNvSpPr/>
            <p:nvPr/>
          </p:nvSpPr>
          <p:spPr>
            <a:xfrm>
              <a:off x="3853527" y="4035938"/>
              <a:ext cx="321738" cy="17201"/>
            </a:xfrm>
            <a:custGeom>
              <a:avLst/>
              <a:gdLst/>
              <a:ahLst/>
              <a:cxnLst/>
              <a:rect l="l" t="t" r="r" b="b"/>
              <a:pathLst>
                <a:path w="9502" h="508" extrusionOk="0">
                  <a:moveTo>
                    <a:pt x="1" y="0"/>
                  </a:moveTo>
                  <a:lnTo>
                    <a:pt x="1" y="507"/>
                  </a:lnTo>
                  <a:lnTo>
                    <a:pt x="9502" y="507"/>
                  </a:lnTo>
                  <a:lnTo>
                    <a:pt x="950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2110;p23">
              <a:extLst>
                <a:ext uri="{FF2B5EF4-FFF2-40B4-BE49-F238E27FC236}">
                  <a16:creationId xmlns:a16="http://schemas.microsoft.com/office/drawing/2014/main" id="{12FEC755-114E-45D4-FEA2-28A05DD7300E}"/>
                </a:ext>
              </a:extLst>
            </p:cNvPr>
            <p:cNvSpPr/>
            <p:nvPr/>
          </p:nvSpPr>
          <p:spPr>
            <a:xfrm>
              <a:off x="3853527" y="4075622"/>
              <a:ext cx="296004" cy="17167"/>
            </a:xfrm>
            <a:custGeom>
              <a:avLst/>
              <a:gdLst/>
              <a:ahLst/>
              <a:cxnLst/>
              <a:rect l="l" t="t" r="r" b="b"/>
              <a:pathLst>
                <a:path w="8742" h="507" extrusionOk="0">
                  <a:moveTo>
                    <a:pt x="1" y="0"/>
                  </a:moveTo>
                  <a:lnTo>
                    <a:pt x="1" y="507"/>
                  </a:lnTo>
                  <a:lnTo>
                    <a:pt x="8742" y="507"/>
                  </a:lnTo>
                  <a:lnTo>
                    <a:pt x="874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2111;p23">
              <a:extLst>
                <a:ext uri="{FF2B5EF4-FFF2-40B4-BE49-F238E27FC236}">
                  <a16:creationId xmlns:a16="http://schemas.microsoft.com/office/drawing/2014/main" id="{39CDC511-3224-1BAA-A548-03F81F04ECFE}"/>
                </a:ext>
              </a:extLst>
            </p:cNvPr>
            <p:cNvSpPr/>
            <p:nvPr/>
          </p:nvSpPr>
          <p:spPr>
            <a:xfrm>
              <a:off x="6125770" y="2472080"/>
              <a:ext cx="305654" cy="306061"/>
            </a:xfrm>
            <a:custGeom>
              <a:avLst/>
              <a:gdLst/>
              <a:ahLst/>
              <a:cxnLst/>
              <a:rect l="l" t="t" r="r" b="b"/>
              <a:pathLst>
                <a:path w="9027" h="9039" extrusionOk="0">
                  <a:moveTo>
                    <a:pt x="4494" y="3326"/>
                  </a:moveTo>
                  <a:cubicBezTo>
                    <a:pt x="4547" y="3326"/>
                    <a:pt x="4602" y="3330"/>
                    <a:pt x="4656" y="3338"/>
                  </a:cubicBezTo>
                  <a:cubicBezTo>
                    <a:pt x="5321" y="3433"/>
                    <a:pt x="5796" y="4035"/>
                    <a:pt x="5701" y="4669"/>
                  </a:cubicBezTo>
                  <a:cubicBezTo>
                    <a:pt x="5612" y="5291"/>
                    <a:pt x="5079" y="5720"/>
                    <a:pt x="4491" y="5720"/>
                  </a:cubicBezTo>
                  <a:cubicBezTo>
                    <a:pt x="4451" y="5720"/>
                    <a:pt x="4411" y="5718"/>
                    <a:pt x="4371" y="5714"/>
                  </a:cubicBezTo>
                  <a:cubicBezTo>
                    <a:pt x="3706" y="5619"/>
                    <a:pt x="3231" y="5017"/>
                    <a:pt x="3326" y="4352"/>
                  </a:cubicBezTo>
                  <a:cubicBezTo>
                    <a:pt x="3413" y="3773"/>
                    <a:pt x="3923" y="3326"/>
                    <a:pt x="4494" y="3326"/>
                  </a:cubicBezTo>
                  <a:close/>
                  <a:moveTo>
                    <a:pt x="3923" y="0"/>
                  </a:moveTo>
                  <a:cubicBezTo>
                    <a:pt x="3914" y="0"/>
                    <a:pt x="3905" y="4"/>
                    <a:pt x="3896" y="13"/>
                  </a:cubicBezTo>
                  <a:lnTo>
                    <a:pt x="2788" y="298"/>
                  </a:lnTo>
                  <a:cubicBezTo>
                    <a:pt x="2756" y="298"/>
                    <a:pt x="2756" y="330"/>
                    <a:pt x="2756" y="362"/>
                  </a:cubicBezTo>
                  <a:cubicBezTo>
                    <a:pt x="2756" y="362"/>
                    <a:pt x="2914" y="1470"/>
                    <a:pt x="2439" y="1818"/>
                  </a:cubicBezTo>
                  <a:cubicBezTo>
                    <a:pt x="2239" y="1969"/>
                    <a:pt x="1999" y="2060"/>
                    <a:pt x="1766" y="2060"/>
                  </a:cubicBezTo>
                  <a:cubicBezTo>
                    <a:pt x="1704" y="2060"/>
                    <a:pt x="1644" y="2053"/>
                    <a:pt x="1584" y="2040"/>
                  </a:cubicBezTo>
                  <a:cubicBezTo>
                    <a:pt x="1331" y="2008"/>
                    <a:pt x="951" y="1755"/>
                    <a:pt x="951" y="1755"/>
                  </a:cubicBezTo>
                  <a:cubicBezTo>
                    <a:pt x="940" y="1744"/>
                    <a:pt x="930" y="1741"/>
                    <a:pt x="920" y="1741"/>
                  </a:cubicBezTo>
                  <a:cubicBezTo>
                    <a:pt x="901" y="1741"/>
                    <a:pt x="887" y="1755"/>
                    <a:pt x="887" y="1755"/>
                  </a:cubicBezTo>
                  <a:lnTo>
                    <a:pt x="317" y="2737"/>
                  </a:lnTo>
                  <a:cubicBezTo>
                    <a:pt x="286" y="2768"/>
                    <a:pt x="317" y="2832"/>
                    <a:pt x="317" y="2832"/>
                  </a:cubicBezTo>
                  <a:cubicBezTo>
                    <a:pt x="317" y="2832"/>
                    <a:pt x="1204" y="3497"/>
                    <a:pt x="1141" y="4067"/>
                  </a:cubicBezTo>
                  <a:cubicBezTo>
                    <a:pt x="1077" y="4669"/>
                    <a:pt x="32" y="5049"/>
                    <a:pt x="32" y="5049"/>
                  </a:cubicBezTo>
                  <a:cubicBezTo>
                    <a:pt x="1" y="5080"/>
                    <a:pt x="1" y="5112"/>
                    <a:pt x="1" y="5144"/>
                  </a:cubicBezTo>
                  <a:lnTo>
                    <a:pt x="286" y="6220"/>
                  </a:lnTo>
                  <a:cubicBezTo>
                    <a:pt x="317" y="6252"/>
                    <a:pt x="349" y="6284"/>
                    <a:pt x="381" y="6284"/>
                  </a:cubicBezTo>
                  <a:cubicBezTo>
                    <a:pt x="381" y="6284"/>
                    <a:pt x="553" y="6258"/>
                    <a:pt x="782" y="6258"/>
                  </a:cubicBezTo>
                  <a:cubicBezTo>
                    <a:pt x="1126" y="6258"/>
                    <a:pt x="1597" y="6315"/>
                    <a:pt x="1806" y="6600"/>
                  </a:cubicBezTo>
                  <a:cubicBezTo>
                    <a:pt x="2186" y="7044"/>
                    <a:pt x="1742" y="8057"/>
                    <a:pt x="1742" y="8057"/>
                  </a:cubicBezTo>
                  <a:cubicBezTo>
                    <a:pt x="1742" y="8089"/>
                    <a:pt x="1742" y="8120"/>
                    <a:pt x="1774" y="8152"/>
                  </a:cubicBezTo>
                  <a:lnTo>
                    <a:pt x="2756" y="8722"/>
                  </a:lnTo>
                  <a:cubicBezTo>
                    <a:pt x="2788" y="8722"/>
                    <a:pt x="2819" y="8722"/>
                    <a:pt x="2819" y="8690"/>
                  </a:cubicBezTo>
                  <a:cubicBezTo>
                    <a:pt x="2819" y="8690"/>
                    <a:pt x="3418" y="7892"/>
                    <a:pt x="3967" y="7892"/>
                  </a:cubicBezTo>
                  <a:cubicBezTo>
                    <a:pt x="3996" y="7892"/>
                    <a:pt x="4025" y="7894"/>
                    <a:pt x="4054" y="7899"/>
                  </a:cubicBezTo>
                  <a:cubicBezTo>
                    <a:pt x="4656" y="7962"/>
                    <a:pt x="5068" y="8975"/>
                    <a:pt x="5068" y="8975"/>
                  </a:cubicBezTo>
                  <a:cubicBezTo>
                    <a:pt x="5068" y="9007"/>
                    <a:pt x="5099" y="9039"/>
                    <a:pt x="5131" y="9039"/>
                  </a:cubicBezTo>
                  <a:lnTo>
                    <a:pt x="6239" y="8722"/>
                  </a:lnTo>
                  <a:cubicBezTo>
                    <a:pt x="6271" y="8722"/>
                    <a:pt x="6271" y="8690"/>
                    <a:pt x="6271" y="8659"/>
                  </a:cubicBezTo>
                  <a:cubicBezTo>
                    <a:pt x="6271" y="8659"/>
                    <a:pt x="6113" y="7582"/>
                    <a:pt x="6588" y="7202"/>
                  </a:cubicBezTo>
                  <a:cubicBezTo>
                    <a:pt x="6722" y="7104"/>
                    <a:pt x="6896" y="7068"/>
                    <a:pt x="7077" y="7068"/>
                  </a:cubicBezTo>
                  <a:cubicBezTo>
                    <a:pt x="7539" y="7068"/>
                    <a:pt x="8045" y="7297"/>
                    <a:pt x="8045" y="7297"/>
                  </a:cubicBezTo>
                  <a:cubicBezTo>
                    <a:pt x="8076" y="7297"/>
                    <a:pt x="8140" y="7297"/>
                    <a:pt x="8140" y="7265"/>
                  </a:cubicBezTo>
                  <a:lnTo>
                    <a:pt x="8710" y="6284"/>
                  </a:lnTo>
                  <a:cubicBezTo>
                    <a:pt x="8710" y="6252"/>
                    <a:pt x="8710" y="6220"/>
                    <a:pt x="8678" y="6189"/>
                  </a:cubicBezTo>
                  <a:cubicBezTo>
                    <a:pt x="8678" y="6189"/>
                    <a:pt x="7791" y="5555"/>
                    <a:pt x="7886" y="4954"/>
                  </a:cubicBezTo>
                  <a:cubicBezTo>
                    <a:pt x="7950" y="4383"/>
                    <a:pt x="8995" y="3972"/>
                    <a:pt x="8995" y="3972"/>
                  </a:cubicBezTo>
                  <a:cubicBezTo>
                    <a:pt x="9026" y="3972"/>
                    <a:pt x="9026" y="3908"/>
                    <a:pt x="9026" y="3877"/>
                  </a:cubicBezTo>
                  <a:lnTo>
                    <a:pt x="8741" y="2800"/>
                  </a:lnTo>
                  <a:cubicBezTo>
                    <a:pt x="8719" y="2778"/>
                    <a:pt x="8696" y="2755"/>
                    <a:pt x="8674" y="2755"/>
                  </a:cubicBezTo>
                  <a:cubicBezTo>
                    <a:pt x="8665" y="2755"/>
                    <a:pt x="8656" y="2759"/>
                    <a:pt x="8646" y="2768"/>
                  </a:cubicBezTo>
                  <a:cubicBezTo>
                    <a:pt x="8646" y="2768"/>
                    <a:pt x="8306" y="2899"/>
                    <a:pt x="8054" y="2899"/>
                  </a:cubicBezTo>
                  <a:cubicBezTo>
                    <a:pt x="8029" y="2899"/>
                    <a:pt x="8004" y="2898"/>
                    <a:pt x="7981" y="2895"/>
                  </a:cubicBezTo>
                  <a:cubicBezTo>
                    <a:pt x="7665" y="2832"/>
                    <a:pt x="7411" y="2705"/>
                    <a:pt x="7221" y="2452"/>
                  </a:cubicBezTo>
                  <a:cubicBezTo>
                    <a:pt x="6841" y="1977"/>
                    <a:pt x="7285" y="963"/>
                    <a:pt x="7285" y="963"/>
                  </a:cubicBezTo>
                  <a:cubicBezTo>
                    <a:pt x="7285" y="932"/>
                    <a:pt x="7285" y="900"/>
                    <a:pt x="7253" y="868"/>
                  </a:cubicBezTo>
                  <a:lnTo>
                    <a:pt x="6271" y="298"/>
                  </a:lnTo>
                  <a:cubicBezTo>
                    <a:pt x="6239" y="298"/>
                    <a:pt x="6208" y="298"/>
                    <a:pt x="6176" y="330"/>
                  </a:cubicBezTo>
                  <a:cubicBezTo>
                    <a:pt x="6176" y="330"/>
                    <a:pt x="5586" y="1156"/>
                    <a:pt x="5003" y="1156"/>
                  </a:cubicBezTo>
                  <a:cubicBezTo>
                    <a:pt x="4983" y="1156"/>
                    <a:pt x="4962" y="1155"/>
                    <a:pt x="4941" y="1153"/>
                  </a:cubicBezTo>
                  <a:cubicBezTo>
                    <a:pt x="4371" y="1058"/>
                    <a:pt x="3959" y="45"/>
                    <a:pt x="3959" y="45"/>
                  </a:cubicBezTo>
                  <a:cubicBezTo>
                    <a:pt x="3959" y="22"/>
                    <a:pt x="3943" y="0"/>
                    <a:pt x="392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2112;p23">
              <a:extLst>
                <a:ext uri="{FF2B5EF4-FFF2-40B4-BE49-F238E27FC236}">
                  <a16:creationId xmlns:a16="http://schemas.microsoft.com/office/drawing/2014/main" id="{95E524B1-06E2-BEC4-9FF6-BBAB8434D3A7}"/>
                </a:ext>
              </a:extLst>
            </p:cNvPr>
            <p:cNvSpPr/>
            <p:nvPr/>
          </p:nvSpPr>
          <p:spPr>
            <a:xfrm>
              <a:off x="6278038" y="2808919"/>
              <a:ext cx="314221" cy="313442"/>
            </a:xfrm>
            <a:custGeom>
              <a:avLst/>
              <a:gdLst/>
              <a:ahLst/>
              <a:cxnLst/>
              <a:rect l="l" t="t" r="r" b="b"/>
              <a:pathLst>
                <a:path w="9280" h="9257" extrusionOk="0">
                  <a:moveTo>
                    <a:pt x="4656" y="3556"/>
                  </a:moveTo>
                  <a:cubicBezTo>
                    <a:pt x="4688" y="3556"/>
                    <a:pt x="4751" y="3556"/>
                    <a:pt x="4783" y="3588"/>
                  </a:cubicBezTo>
                  <a:cubicBezTo>
                    <a:pt x="5353" y="3651"/>
                    <a:pt x="5796" y="4190"/>
                    <a:pt x="5701" y="4760"/>
                  </a:cubicBezTo>
                  <a:cubicBezTo>
                    <a:pt x="5642" y="5320"/>
                    <a:pt x="5170" y="5716"/>
                    <a:pt x="4619" y="5716"/>
                  </a:cubicBezTo>
                  <a:cubicBezTo>
                    <a:pt x="4579" y="5716"/>
                    <a:pt x="4539" y="5714"/>
                    <a:pt x="4498" y="5710"/>
                  </a:cubicBezTo>
                  <a:cubicBezTo>
                    <a:pt x="4213" y="5646"/>
                    <a:pt x="3959" y="5520"/>
                    <a:pt x="3801" y="5298"/>
                  </a:cubicBezTo>
                  <a:cubicBezTo>
                    <a:pt x="3611" y="5076"/>
                    <a:pt x="3548" y="4791"/>
                    <a:pt x="3579" y="4506"/>
                  </a:cubicBezTo>
                  <a:cubicBezTo>
                    <a:pt x="3611" y="4221"/>
                    <a:pt x="3769" y="3968"/>
                    <a:pt x="3991" y="3778"/>
                  </a:cubicBezTo>
                  <a:cubicBezTo>
                    <a:pt x="4181" y="3651"/>
                    <a:pt x="4403" y="3556"/>
                    <a:pt x="4656" y="3556"/>
                  </a:cubicBezTo>
                  <a:close/>
                  <a:moveTo>
                    <a:pt x="4682" y="3328"/>
                  </a:moveTo>
                  <a:cubicBezTo>
                    <a:pt x="4379" y="3328"/>
                    <a:pt x="4085" y="3422"/>
                    <a:pt x="3864" y="3588"/>
                  </a:cubicBezTo>
                  <a:cubicBezTo>
                    <a:pt x="3579" y="3809"/>
                    <a:pt x="3389" y="4126"/>
                    <a:pt x="3358" y="4475"/>
                  </a:cubicBezTo>
                  <a:cubicBezTo>
                    <a:pt x="3294" y="4823"/>
                    <a:pt x="3389" y="5171"/>
                    <a:pt x="3611" y="5425"/>
                  </a:cubicBezTo>
                  <a:cubicBezTo>
                    <a:pt x="3801" y="5710"/>
                    <a:pt x="4118" y="5900"/>
                    <a:pt x="4466" y="5931"/>
                  </a:cubicBezTo>
                  <a:cubicBezTo>
                    <a:pt x="4529" y="5931"/>
                    <a:pt x="4593" y="5963"/>
                    <a:pt x="4656" y="5963"/>
                  </a:cubicBezTo>
                  <a:cubicBezTo>
                    <a:pt x="5289" y="5963"/>
                    <a:pt x="5859" y="5456"/>
                    <a:pt x="5954" y="4791"/>
                  </a:cubicBezTo>
                  <a:cubicBezTo>
                    <a:pt x="6049" y="4094"/>
                    <a:pt x="5543" y="3429"/>
                    <a:pt x="4814" y="3334"/>
                  </a:cubicBezTo>
                  <a:cubicBezTo>
                    <a:pt x="4770" y="3330"/>
                    <a:pt x="4726" y="3328"/>
                    <a:pt x="4682" y="3328"/>
                  </a:cubicBezTo>
                  <a:close/>
                  <a:moveTo>
                    <a:pt x="3991" y="263"/>
                  </a:moveTo>
                  <a:cubicBezTo>
                    <a:pt x="4086" y="453"/>
                    <a:pt x="4466" y="1308"/>
                    <a:pt x="5068" y="1371"/>
                  </a:cubicBezTo>
                  <a:cubicBezTo>
                    <a:pt x="5102" y="1377"/>
                    <a:pt x="5137" y="1379"/>
                    <a:pt x="5172" y="1379"/>
                  </a:cubicBezTo>
                  <a:cubicBezTo>
                    <a:pt x="5709" y="1379"/>
                    <a:pt x="6249" y="726"/>
                    <a:pt x="6398" y="548"/>
                  </a:cubicBezTo>
                  <a:lnTo>
                    <a:pt x="7285" y="1086"/>
                  </a:lnTo>
                  <a:cubicBezTo>
                    <a:pt x="7190" y="1276"/>
                    <a:pt x="6873" y="2163"/>
                    <a:pt x="7253" y="2638"/>
                  </a:cubicBezTo>
                  <a:cubicBezTo>
                    <a:pt x="7443" y="2891"/>
                    <a:pt x="7760" y="3081"/>
                    <a:pt x="8076" y="3113"/>
                  </a:cubicBezTo>
                  <a:cubicBezTo>
                    <a:pt x="8107" y="3117"/>
                    <a:pt x="8140" y="3119"/>
                    <a:pt x="8174" y="3119"/>
                  </a:cubicBezTo>
                  <a:cubicBezTo>
                    <a:pt x="8383" y="3119"/>
                    <a:pt x="8637" y="3045"/>
                    <a:pt x="8773" y="3018"/>
                  </a:cubicBezTo>
                  <a:lnTo>
                    <a:pt x="9026" y="3999"/>
                  </a:lnTo>
                  <a:cubicBezTo>
                    <a:pt x="8836" y="4063"/>
                    <a:pt x="7981" y="4475"/>
                    <a:pt x="7886" y="5076"/>
                  </a:cubicBezTo>
                  <a:cubicBezTo>
                    <a:pt x="7823" y="5646"/>
                    <a:pt x="8551" y="6248"/>
                    <a:pt x="8710" y="6375"/>
                  </a:cubicBezTo>
                  <a:lnTo>
                    <a:pt x="8203" y="7293"/>
                  </a:lnTo>
                  <a:cubicBezTo>
                    <a:pt x="8056" y="7230"/>
                    <a:pt x="7618" y="7070"/>
                    <a:pt x="7210" y="7070"/>
                  </a:cubicBezTo>
                  <a:cubicBezTo>
                    <a:pt x="7002" y="7070"/>
                    <a:pt x="6801" y="7112"/>
                    <a:pt x="6651" y="7230"/>
                  </a:cubicBezTo>
                  <a:cubicBezTo>
                    <a:pt x="6176" y="7610"/>
                    <a:pt x="6271" y="8528"/>
                    <a:pt x="6271" y="8750"/>
                  </a:cubicBezTo>
                  <a:lnTo>
                    <a:pt x="5289" y="9035"/>
                  </a:lnTo>
                  <a:cubicBezTo>
                    <a:pt x="5194" y="8813"/>
                    <a:pt x="4814" y="7958"/>
                    <a:pt x="4213" y="7895"/>
                  </a:cubicBezTo>
                  <a:lnTo>
                    <a:pt x="4118" y="7895"/>
                  </a:lnTo>
                  <a:cubicBezTo>
                    <a:pt x="3579" y="7895"/>
                    <a:pt x="3009" y="8560"/>
                    <a:pt x="2883" y="8686"/>
                  </a:cubicBezTo>
                  <a:lnTo>
                    <a:pt x="1996" y="8180"/>
                  </a:lnTo>
                  <a:cubicBezTo>
                    <a:pt x="2059" y="7990"/>
                    <a:pt x="2407" y="7103"/>
                    <a:pt x="2027" y="6628"/>
                  </a:cubicBezTo>
                  <a:cubicBezTo>
                    <a:pt x="1799" y="6317"/>
                    <a:pt x="1313" y="6250"/>
                    <a:pt x="942" y="6250"/>
                  </a:cubicBezTo>
                  <a:cubicBezTo>
                    <a:pt x="747" y="6250"/>
                    <a:pt x="584" y="6269"/>
                    <a:pt x="507" y="6280"/>
                  </a:cubicBezTo>
                  <a:lnTo>
                    <a:pt x="254" y="5266"/>
                  </a:lnTo>
                  <a:cubicBezTo>
                    <a:pt x="444" y="5171"/>
                    <a:pt x="1299" y="4791"/>
                    <a:pt x="1394" y="4190"/>
                  </a:cubicBezTo>
                  <a:cubicBezTo>
                    <a:pt x="1457" y="3619"/>
                    <a:pt x="729" y="3018"/>
                    <a:pt x="571" y="2891"/>
                  </a:cubicBezTo>
                  <a:lnTo>
                    <a:pt x="1077" y="2004"/>
                  </a:lnTo>
                  <a:cubicBezTo>
                    <a:pt x="1204" y="2068"/>
                    <a:pt x="1457" y="2258"/>
                    <a:pt x="1679" y="2289"/>
                  </a:cubicBezTo>
                  <a:cubicBezTo>
                    <a:pt x="1723" y="2293"/>
                    <a:pt x="1768" y="2295"/>
                    <a:pt x="1812" y="2295"/>
                  </a:cubicBezTo>
                  <a:cubicBezTo>
                    <a:pt x="2114" y="2295"/>
                    <a:pt x="2408" y="2202"/>
                    <a:pt x="2629" y="2036"/>
                  </a:cubicBezTo>
                  <a:cubicBezTo>
                    <a:pt x="3104" y="1688"/>
                    <a:pt x="3009" y="738"/>
                    <a:pt x="2978" y="516"/>
                  </a:cubicBezTo>
                  <a:lnTo>
                    <a:pt x="3991" y="263"/>
                  </a:lnTo>
                  <a:close/>
                  <a:moveTo>
                    <a:pt x="4041" y="1"/>
                  </a:moveTo>
                  <a:cubicBezTo>
                    <a:pt x="4025" y="1"/>
                    <a:pt x="4008" y="4"/>
                    <a:pt x="3991" y="9"/>
                  </a:cubicBezTo>
                  <a:lnTo>
                    <a:pt x="2883" y="294"/>
                  </a:lnTo>
                  <a:cubicBezTo>
                    <a:pt x="2788" y="358"/>
                    <a:pt x="2724" y="421"/>
                    <a:pt x="2756" y="516"/>
                  </a:cubicBezTo>
                  <a:cubicBezTo>
                    <a:pt x="2788" y="801"/>
                    <a:pt x="2819" y="1593"/>
                    <a:pt x="2502" y="1846"/>
                  </a:cubicBezTo>
                  <a:cubicBezTo>
                    <a:pt x="2317" y="2005"/>
                    <a:pt x="2087" y="2075"/>
                    <a:pt x="1849" y="2075"/>
                  </a:cubicBezTo>
                  <a:cubicBezTo>
                    <a:pt x="1803" y="2075"/>
                    <a:pt x="1757" y="2073"/>
                    <a:pt x="1711" y="2068"/>
                  </a:cubicBezTo>
                  <a:cubicBezTo>
                    <a:pt x="1552" y="2036"/>
                    <a:pt x="1267" y="1846"/>
                    <a:pt x="1141" y="1783"/>
                  </a:cubicBezTo>
                  <a:cubicBezTo>
                    <a:pt x="1109" y="1751"/>
                    <a:pt x="1077" y="1751"/>
                    <a:pt x="1014" y="1751"/>
                  </a:cubicBezTo>
                  <a:cubicBezTo>
                    <a:pt x="982" y="1751"/>
                    <a:pt x="919" y="1783"/>
                    <a:pt x="887" y="1846"/>
                  </a:cubicBezTo>
                  <a:lnTo>
                    <a:pt x="317" y="2828"/>
                  </a:lnTo>
                  <a:cubicBezTo>
                    <a:pt x="286" y="2891"/>
                    <a:pt x="317" y="3018"/>
                    <a:pt x="381" y="3049"/>
                  </a:cubicBezTo>
                  <a:cubicBezTo>
                    <a:pt x="634" y="3239"/>
                    <a:pt x="1204" y="3746"/>
                    <a:pt x="1141" y="4190"/>
                  </a:cubicBezTo>
                  <a:cubicBezTo>
                    <a:pt x="1109" y="4601"/>
                    <a:pt x="381" y="4981"/>
                    <a:pt x="127" y="5076"/>
                  </a:cubicBezTo>
                  <a:cubicBezTo>
                    <a:pt x="32" y="5108"/>
                    <a:pt x="1" y="5203"/>
                    <a:pt x="1" y="5298"/>
                  </a:cubicBezTo>
                  <a:lnTo>
                    <a:pt x="317" y="6406"/>
                  </a:lnTo>
                  <a:cubicBezTo>
                    <a:pt x="349" y="6501"/>
                    <a:pt x="444" y="6533"/>
                    <a:pt x="507" y="6533"/>
                  </a:cubicBezTo>
                  <a:cubicBezTo>
                    <a:pt x="606" y="6511"/>
                    <a:pt x="764" y="6493"/>
                    <a:pt x="940" y="6493"/>
                  </a:cubicBezTo>
                  <a:cubicBezTo>
                    <a:pt x="1275" y="6493"/>
                    <a:pt x="1672" y="6558"/>
                    <a:pt x="1837" y="6786"/>
                  </a:cubicBezTo>
                  <a:cubicBezTo>
                    <a:pt x="2122" y="7135"/>
                    <a:pt x="1869" y="7863"/>
                    <a:pt x="1742" y="8148"/>
                  </a:cubicBezTo>
                  <a:cubicBezTo>
                    <a:pt x="1711" y="8211"/>
                    <a:pt x="1742" y="8306"/>
                    <a:pt x="1837" y="8370"/>
                  </a:cubicBezTo>
                  <a:lnTo>
                    <a:pt x="2819" y="8940"/>
                  </a:lnTo>
                  <a:cubicBezTo>
                    <a:pt x="2854" y="8951"/>
                    <a:pt x="2889" y="8959"/>
                    <a:pt x="2922" y="8959"/>
                  </a:cubicBezTo>
                  <a:cubicBezTo>
                    <a:pt x="2979" y="8959"/>
                    <a:pt x="3032" y="8937"/>
                    <a:pt x="3073" y="8876"/>
                  </a:cubicBezTo>
                  <a:cubicBezTo>
                    <a:pt x="3227" y="8661"/>
                    <a:pt x="3741" y="8115"/>
                    <a:pt x="4147" y="8115"/>
                  </a:cubicBezTo>
                  <a:cubicBezTo>
                    <a:pt x="4159" y="8115"/>
                    <a:pt x="4170" y="8116"/>
                    <a:pt x="4181" y="8116"/>
                  </a:cubicBezTo>
                  <a:cubicBezTo>
                    <a:pt x="4593" y="8180"/>
                    <a:pt x="4973" y="8876"/>
                    <a:pt x="5068" y="9162"/>
                  </a:cubicBezTo>
                  <a:cubicBezTo>
                    <a:pt x="5099" y="9225"/>
                    <a:pt x="5163" y="9257"/>
                    <a:pt x="5258" y="9257"/>
                  </a:cubicBezTo>
                  <a:lnTo>
                    <a:pt x="5289" y="9257"/>
                  </a:lnTo>
                  <a:lnTo>
                    <a:pt x="6398" y="8972"/>
                  </a:lnTo>
                  <a:cubicBezTo>
                    <a:pt x="6493" y="8940"/>
                    <a:pt x="6524" y="8845"/>
                    <a:pt x="6524" y="8750"/>
                  </a:cubicBezTo>
                  <a:cubicBezTo>
                    <a:pt x="6493" y="8465"/>
                    <a:pt x="6429" y="7673"/>
                    <a:pt x="6778" y="7420"/>
                  </a:cubicBezTo>
                  <a:cubicBezTo>
                    <a:pt x="6888" y="7340"/>
                    <a:pt x="7038" y="7310"/>
                    <a:pt x="7201" y="7310"/>
                  </a:cubicBezTo>
                  <a:cubicBezTo>
                    <a:pt x="7555" y="7310"/>
                    <a:pt x="7966" y="7450"/>
                    <a:pt x="8140" y="7515"/>
                  </a:cubicBezTo>
                  <a:cubicBezTo>
                    <a:pt x="8157" y="7523"/>
                    <a:pt x="8178" y="7527"/>
                    <a:pt x="8201" y="7527"/>
                  </a:cubicBezTo>
                  <a:cubicBezTo>
                    <a:pt x="8264" y="7527"/>
                    <a:pt x="8338" y="7498"/>
                    <a:pt x="8361" y="7451"/>
                  </a:cubicBezTo>
                  <a:lnTo>
                    <a:pt x="8931" y="6470"/>
                  </a:lnTo>
                  <a:cubicBezTo>
                    <a:pt x="8995" y="6375"/>
                    <a:pt x="8963" y="6280"/>
                    <a:pt x="8868" y="6216"/>
                  </a:cubicBezTo>
                  <a:cubicBezTo>
                    <a:pt x="8646" y="6058"/>
                    <a:pt x="8076" y="5520"/>
                    <a:pt x="8108" y="5108"/>
                  </a:cubicBezTo>
                  <a:lnTo>
                    <a:pt x="8140" y="5076"/>
                  </a:lnTo>
                  <a:cubicBezTo>
                    <a:pt x="8171" y="4665"/>
                    <a:pt x="8868" y="4285"/>
                    <a:pt x="9153" y="4190"/>
                  </a:cubicBezTo>
                  <a:cubicBezTo>
                    <a:pt x="9216" y="4158"/>
                    <a:pt x="9280" y="4063"/>
                    <a:pt x="9248" y="3968"/>
                  </a:cubicBezTo>
                  <a:lnTo>
                    <a:pt x="8963" y="2859"/>
                  </a:lnTo>
                  <a:cubicBezTo>
                    <a:pt x="8963" y="2828"/>
                    <a:pt x="8931" y="2796"/>
                    <a:pt x="8868" y="2764"/>
                  </a:cubicBezTo>
                  <a:cubicBezTo>
                    <a:pt x="8852" y="2749"/>
                    <a:pt x="8828" y="2741"/>
                    <a:pt x="8805" y="2741"/>
                  </a:cubicBezTo>
                  <a:cubicBezTo>
                    <a:pt x="8781" y="2741"/>
                    <a:pt x="8757" y="2749"/>
                    <a:pt x="8741" y="2764"/>
                  </a:cubicBezTo>
                  <a:cubicBezTo>
                    <a:pt x="8629" y="2793"/>
                    <a:pt x="8365" y="2896"/>
                    <a:pt x="8175" y="2896"/>
                  </a:cubicBezTo>
                  <a:cubicBezTo>
                    <a:pt x="8151" y="2896"/>
                    <a:pt x="8129" y="2895"/>
                    <a:pt x="8108" y="2891"/>
                  </a:cubicBezTo>
                  <a:cubicBezTo>
                    <a:pt x="7823" y="2859"/>
                    <a:pt x="7601" y="2701"/>
                    <a:pt x="7411" y="2479"/>
                  </a:cubicBezTo>
                  <a:cubicBezTo>
                    <a:pt x="7158" y="2163"/>
                    <a:pt x="7411" y="1403"/>
                    <a:pt x="7506" y="1149"/>
                  </a:cubicBezTo>
                  <a:cubicBezTo>
                    <a:pt x="7538" y="1054"/>
                    <a:pt x="7538" y="959"/>
                    <a:pt x="7443" y="896"/>
                  </a:cubicBezTo>
                  <a:lnTo>
                    <a:pt x="6461" y="326"/>
                  </a:lnTo>
                  <a:cubicBezTo>
                    <a:pt x="6436" y="317"/>
                    <a:pt x="6410" y="313"/>
                    <a:pt x="6385" y="313"/>
                  </a:cubicBezTo>
                  <a:cubicBezTo>
                    <a:pt x="6317" y="313"/>
                    <a:pt x="6254" y="343"/>
                    <a:pt x="6208" y="389"/>
                  </a:cubicBezTo>
                  <a:cubicBezTo>
                    <a:pt x="6057" y="600"/>
                    <a:pt x="5563" y="1154"/>
                    <a:pt x="5161" y="1154"/>
                  </a:cubicBezTo>
                  <a:cubicBezTo>
                    <a:pt x="5140" y="1154"/>
                    <a:pt x="5120" y="1152"/>
                    <a:pt x="5099" y="1149"/>
                  </a:cubicBezTo>
                  <a:cubicBezTo>
                    <a:pt x="4656" y="1086"/>
                    <a:pt x="4308" y="389"/>
                    <a:pt x="4213" y="136"/>
                  </a:cubicBezTo>
                  <a:cubicBezTo>
                    <a:pt x="4187" y="58"/>
                    <a:pt x="4118" y="1"/>
                    <a:pt x="404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2113;p23">
              <a:extLst>
                <a:ext uri="{FF2B5EF4-FFF2-40B4-BE49-F238E27FC236}">
                  <a16:creationId xmlns:a16="http://schemas.microsoft.com/office/drawing/2014/main" id="{C0EC29F7-53FF-4795-FBAC-8CBA97E773BE}"/>
                </a:ext>
              </a:extLst>
            </p:cNvPr>
            <p:cNvSpPr/>
            <p:nvPr/>
          </p:nvSpPr>
          <p:spPr>
            <a:xfrm>
              <a:off x="2856282" y="2566888"/>
              <a:ext cx="315304" cy="315270"/>
            </a:xfrm>
            <a:custGeom>
              <a:avLst/>
              <a:gdLst/>
              <a:ahLst/>
              <a:cxnLst/>
              <a:rect l="l" t="t" r="r" b="b"/>
              <a:pathLst>
                <a:path w="9312" h="9311" extrusionOk="0">
                  <a:moveTo>
                    <a:pt x="4656" y="3579"/>
                  </a:moveTo>
                  <a:cubicBezTo>
                    <a:pt x="4719" y="3579"/>
                    <a:pt x="4783" y="3579"/>
                    <a:pt x="4846" y="3610"/>
                  </a:cubicBezTo>
                  <a:cubicBezTo>
                    <a:pt x="5131" y="3642"/>
                    <a:pt x="5384" y="3800"/>
                    <a:pt x="5543" y="4054"/>
                  </a:cubicBezTo>
                  <a:cubicBezTo>
                    <a:pt x="5701" y="4275"/>
                    <a:pt x="5764" y="4560"/>
                    <a:pt x="5701" y="4845"/>
                  </a:cubicBezTo>
                  <a:cubicBezTo>
                    <a:pt x="5618" y="5345"/>
                    <a:pt x="5193" y="5723"/>
                    <a:pt x="4684" y="5723"/>
                  </a:cubicBezTo>
                  <a:cubicBezTo>
                    <a:pt x="4613" y="5723"/>
                    <a:pt x="4540" y="5716"/>
                    <a:pt x="4466" y="5700"/>
                  </a:cubicBezTo>
                  <a:cubicBezTo>
                    <a:pt x="4181" y="5669"/>
                    <a:pt x="3959" y="5510"/>
                    <a:pt x="3769" y="5257"/>
                  </a:cubicBezTo>
                  <a:cubicBezTo>
                    <a:pt x="3611" y="5035"/>
                    <a:pt x="3548" y="4750"/>
                    <a:pt x="3611" y="4465"/>
                  </a:cubicBezTo>
                  <a:cubicBezTo>
                    <a:pt x="3674" y="4180"/>
                    <a:pt x="3801" y="3959"/>
                    <a:pt x="4054" y="3769"/>
                  </a:cubicBezTo>
                  <a:cubicBezTo>
                    <a:pt x="4244" y="3642"/>
                    <a:pt x="4434" y="3579"/>
                    <a:pt x="4656" y="3579"/>
                  </a:cubicBezTo>
                  <a:close/>
                  <a:moveTo>
                    <a:pt x="4676" y="3337"/>
                  </a:moveTo>
                  <a:cubicBezTo>
                    <a:pt x="4418" y="3337"/>
                    <a:pt x="4153" y="3428"/>
                    <a:pt x="3928" y="3579"/>
                  </a:cubicBezTo>
                  <a:cubicBezTo>
                    <a:pt x="3611" y="3769"/>
                    <a:pt x="3421" y="4085"/>
                    <a:pt x="3389" y="4434"/>
                  </a:cubicBezTo>
                  <a:cubicBezTo>
                    <a:pt x="3326" y="4782"/>
                    <a:pt x="3389" y="5130"/>
                    <a:pt x="3579" y="5415"/>
                  </a:cubicBezTo>
                  <a:cubicBezTo>
                    <a:pt x="3801" y="5700"/>
                    <a:pt x="4086" y="5890"/>
                    <a:pt x="4434" y="5954"/>
                  </a:cubicBezTo>
                  <a:lnTo>
                    <a:pt x="4656" y="5954"/>
                  </a:lnTo>
                  <a:cubicBezTo>
                    <a:pt x="5289" y="5954"/>
                    <a:pt x="5859" y="5510"/>
                    <a:pt x="5954" y="4877"/>
                  </a:cubicBezTo>
                  <a:cubicBezTo>
                    <a:pt x="6018" y="4529"/>
                    <a:pt x="5954" y="4180"/>
                    <a:pt x="5733" y="3895"/>
                  </a:cubicBezTo>
                  <a:cubicBezTo>
                    <a:pt x="5543" y="3610"/>
                    <a:pt x="5226" y="3420"/>
                    <a:pt x="4878" y="3357"/>
                  </a:cubicBezTo>
                  <a:cubicBezTo>
                    <a:pt x="4812" y="3344"/>
                    <a:pt x="4744" y="3337"/>
                    <a:pt x="4676" y="3337"/>
                  </a:cubicBezTo>
                  <a:close/>
                  <a:moveTo>
                    <a:pt x="4213" y="253"/>
                  </a:moveTo>
                  <a:cubicBezTo>
                    <a:pt x="4276" y="475"/>
                    <a:pt x="4656" y="1330"/>
                    <a:pt x="5226" y="1425"/>
                  </a:cubicBezTo>
                  <a:cubicBezTo>
                    <a:pt x="5264" y="1431"/>
                    <a:pt x="5302" y="1434"/>
                    <a:pt x="5341" y="1434"/>
                  </a:cubicBezTo>
                  <a:cubicBezTo>
                    <a:pt x="5906" y="1434"/>
                    <a:pt x="6469" y="813"/>
                    <a:pt x="6588" y="665"/>
                  </a:cubicBezTo>
                  <a:lnTo>
                    <a:pt x="7443" y="1203"/>
                  </a:lnTo>
                  <a:cubicBezTo>
                    <a:pt x="7348" y="1330"/>
                    <a:pt x="7190" y="1615"/>
                    <a:pt x="7126" y="1805"/>
                  </a:cubicBezTo>
                  <a:cubicBezTo>
                    <a:pt x="7063" y="2154"/>
                    <a:pt x="7158" y="2502"/>
                    <a:pt x="7348" y="2787"/>
                  </a:cubicBezTo>
                  <a:cubicBezTo>
                    <a:pt x="7623" y="3162"/>
                    <a:pt x="8253" y="3201"/>
                    <a:pt x="8615" y="3201"/>
                  </a:cubicBezTo>
                  <a:cubicBezTo>
                    <a:pt x="8712" y="3201"/>
                    <a:pt x="8790" y="3199"/>
                    <a:pt x="8836" y="3199"/>
                  </a:cubicBezTo>
                  <a:lnTo>
                    <a:pt x="9090" y="4212"/>
                  </a:lnTo>
                  <a:cubicBezTo>
                    <a:pt x="8868" y="4275"/>
                    <a:pt x="8013" y="4624"/>
                    <a:pt x="7886" y="5225"/>
                  </a:cubicBezTo>
                  <a:cubicBezTo>
                    <a:pt x="7791" y="5795"/>
                    <a:pt x="8488" y="6429"/>
                    <a:pt x="8678" y="6587"/>
                  </a:cubicBezTo>
                  <a:lnTo>
                    <a:pt x="8108" y="7442"/>
                  </a:lnTo>
                  <a:cubicBezTo>
                    <a:pt x="7979" y="7378"/>
                    <a:pt x="7527" y="7196"/>
                    <a:pt x="7102" y="7196"/>
                  </a:cubicBezTo>
                  <a:cubicBezTo>
                    <a:pt x="6902" y="7196"/>
                    <a:pt x="6708" y="7236"/>
                    <a:pt x="6556" y="7347"/>
                  </a:cubicBezTo>
                  <a:cubicBezTo>
                    <a:pt x="6271" y="7537"/>
                    <a:pt x="6113" y="7822"/>
                    <a:pt x="6049" y="8171"/>
                  </a:cubicBezTo>
                  <a:cubicBezTo>
                    <a:pt x="5986" y="8392"/>
                    <a:pt x="6081" y="8709"/>
                    <a:pt x="6113" y="8836"/>
                  </a:cubicBezTo>
                  <a:lnTo>
                    <a:pt x="5131" y="9057"/>
                  </a:lnTo>
                  <a:cubicBezTo>
                    <a:pt x="5036" y="8867"/>
                    <a:pt x="4688" y="7981"/>
                    <a:pt x="4118" y="7886"/>
                  </a:cubicBezTo>
                  <a:lnTo>
                    <a:pt x="3991" y="7886"/>
                  </a:lnTo>
                  <a:cubicBezTo>
                    <a:pt x="3453" y="7886"/>
                    <a:pt x="2883" y="8487"/>
                    <a:pt x="2756" y="8677"/>
                  </a:cubicBezTo>
                  <a:lnTo>
                    <a:pt x="1869" y="8107"/>
                  </a:lnTo>
                  <a:cubicBezTo>
                    <a:pt x="1964" y="7917"/>
                    <a:pt x="2344" y="7031"/>
                    <a:pt x="1996" y="6555"/>
                  </a:cubicBezTo>
                  <a:cubicBezTo>
                    <a:pt x="1735" y="6199"/>
                    <a:pt x="1135" y="6128"/>
                    <a:pt x="771" y="6128"/>
                  </a:cubicBezTo>
                  <a:cubicBezTo>
                    <a:pt x="650" y="6128"/>
                    <a:pt x="555" y="6136"/>
                    <a:pt x="507" y="6144"/>
                  </a:cubicBezTo>
                  <a:lnTo>
                    <a:pt x="254" y="5130"/>
                  </a:lnTo>
                  <a:cubicBezTo>
                    <a:pt x="476" y="5035"/>
                    <a:pt x="1331" y="4687"/>
                    <a:pt x="1426" y="4117"/>
                  </a:cubicBezTo>
                  <a:cubicBezTo>
                    <a:pt x="1552" y="3515"/>
                    <a:pt x="856" y="2882"/>
                    <a:pt x="666" y="2755"/>
                  </a:cubicBezTo>
                  <a:lnTo>
                    <a:pt x="1236" y="1869"/>
                  </a:lnTo>
                  <a:cubicBezTo>
                    <a:pt x="1369" y="1935"/>
                    <a:pt x="1843" y="2125"/>
                    <a:pt x="2278" y="2125"/>
                  </a:cubicBezTo>
                  <a:cubicBezTo>
                    <a:pt x="2465" y="2125"/>
                    <a:pt x="2645" y="2090"/>
                    <a:pt x="2788" y="1995"/>
                  </a:cubicBezTo>
                  <a:cubicBezTo>
                    <a:pt x="3263" y="1647"/>
                    <a:pt x="3231" y="697"/>
                    <a:pt x="3199" y="475"/>
                  </a:cubicBezTo>
                  <a:lnTo>
                    <a:pt x="4213" y="253"/>
                  </a:lnTo>
                  <a:close/>
                  <a:moveTo>
                    <a:pt x="4213" y="0"/>
                  </a:moveTo>
                  <a:lnTo>
                    <a:pt x="3073" y="253"/>
                  </a:lnTo>
                  <a:cubicBezTo>
                    <a:pt x="3009" y="285"/>
                    <a:pt x="2946" y="380"/>
                    <a:pt x="2946" y="443"/>
                  </a:cubicBezTo>
                  <a:cubicBezTo>
                    <a:pt x="2978" y="728"/>
                    <a:pt x="2978" y="1520"/>
                    <a:pt x="2629" y="1773"/>
                  </a:cubicBezTo>
                  <a:cubicBezTo>
                    <a:pt x="2528" y="1847"/>
                    <a:pt x="2396" y="1875"/>
                    <a:pt x="2252" y="1875"/>
                  </a:cubicBezTo>
                  <a:cubicBezTo>
                    <a:pt x="1899" y="1875"/>
                    <a:pt x="1479" y="1705"/>
                    <a:pt x="1299" y="1615"/>
                  </a:cubicBezTo>
                  <a:cubicBezTo>
                    <a:pt x="1274" y="1607"/>
                    <a:pt x="1248" y="1603"/>
                    <a:pt x="1223" y="1603"/>
                  </a:cubicBezTo>
                  <a:cubicBezTo>
                    <a:pt x="1155" y="1603"/>
                    <a:pt x="1092" y="1632"/>
                    <a:pt x="1046" y="1678"/>
                  </a:cubicBezTo>
                  <a:lnTo>
                    <a:pt x="444" y="2660"/>
                  </a:lnTo>
                  <a:cubicBezTo>
                    <a:pt x="381" y="2755"/>
                    <a:pt x="412" y="2850"/>
                    <a:pt x="476" y="2914"/>
                  </a:cubicBezTo>
                  <a:cubicBezTo>
                    <a:pt x="697" y="3072"/>
                    <a:pt x="1267" y="3642"/>
                    <a:pt x="1204" y="4054"/>
                  </a:cubicBezTo>
                  <a:cubicBezTo>
                    <a:pt x="1141" y="4465"/>
                    <a:pt x="412" y="4814"/>
                    <a:pt x="127" y="4909"/>
                  </a:cubicBezTo>
                  <a:cubicBezTo>
                    <a:pt x="64" y="4940"/>
                    <a:pt x="1" y="5035"/>
                    <a:pt x="1" y="5130"/>
                  </a:cubicBezTo>
                  <a:lnTo>
                    <a:pt x="254" y="6239"/>
                  </a:lnTo>
                  <a:cubicBezTo>
                    <a:pt x="280" y="6317"/>
                    <a:pt x="349" y="6374"/>
                    <a:pt x="426" y="6374"/>
                  </a:cubicBezTo>
                  <a:cubicBezTo>
                    <a:pt x="442" y="6374"/>
                    <a:pt x="459" y="6371"/>
                    <a:pt x="476" y="6365"/>
                  </a:cubicBezTo>
                  <a:cubicBezTo>
                    <a:pt x="542" y="6358"/>
                    <a:pt x="635" y="6353"/>
                    <a:pt x="742" y="6353"/>
                  </a:cubicBezTo>
                  <a:cubicBezTo>
                    <a:pt x="1097" y="6353"/>
                    <a:pt x="1604" y="6415"/>
                    <a:pt x="1774" y="6682"/>
                  </a:cubicBezTo>
                  <a:cubicBezTo>
                    <a:pt x="2027" y="7031"/>
                    <a:pt x="1742" y="7759"/>
                    <a:pt x="1647" y="8044"/>
                  </a:cubicBezTo>
                  <a:cubicBezTo>
                    <a:pt x="1584" y="8107"/>
                    <a:pt x="1616" y="8202"/>
                    <a:pt x="1711" y="8266"/>
                  </a:cubicBezTo>
                  <a:lnTo>
                    <a:pt x="2661" y="8867"/>
                  </a:lnTo>
                  <a:cubicBezTo>
                    <a:pt x="2697" y="8892"/>
                    <a:pt x="2733" y="8902"/>
                    <a:pt x="2768" y="8902"/>
                  </a:cubicBezTo>
                  <a:cubicBezTo>
                    <a:pt x="2824" y="8902"/>
                    <a:pt x="2875" y="8875"/>
                    <a:pt x="2914" y="8836"/>
                  </a:cubicBezTo>
                  <a:cubicBezTo>
                    <a:pt x="3061" y="8631"/>
                    <a:pt x="3559" y="8128"/>
                    <a:pt x="3958" y="8128"/>
                  </a:cubicBezTo>
                  <a:cubicBezTo>
                    <a:pt x="3991" y="8128"/>
                    <a:pt x="4023" y="8132"/>
                    <a:pt x="4054" y="8139"/>
                  </a:cubicBezTo>
                  <a:cubicBezTo>
                    <a:pt x="4498" y="8202"/>
                    <a:pt x="4814" y="8899"/>
                    <a:pt x="4909" y="9184"/>
                  </a:cubicBezTo>
                  <a:cubicBezTo>
                    <a:pt x="4941" y="9247"/>
                    <a:pt x="5004" y="9311"/>
                    <a:pt x="5099" y="9311"/>
                  </a:cubicBezTo>
                  <a:lnTo>
                    <a:pt x="5131" y="9311"/>
                  </a:lnTo>
                  <a:lnTo>
                    <a:pt x="6239" y="9057"/>
                  </a:lnTo>
                  <a:cubicBezTo>
                    <a:pt x="6303" y="9026"/>
                    <a:pt x="6334" y="8994"/>
                    <a:pt x="6334" y="8962"/>
                  </a:cubicBezTo>
                  <a:cubicBezTo>
                    <a:pt x="6366" y="8931"/>
                    <a:pt x="6366" y="8867"/>
                    <a:pt x="6366" y="8804"/>
                  </a:cubicBezTo>
                  <a:cubicBezTo>
                    <a:pt x="6334" y="8709"/>
                    <a:pt x="6239" y="8361"/>
                    <a:pt x="6271" y="8202"/>
                  </a:cubicBezTo>
                  <a:cubicBezTo>
                    <a:pt x="6303" y="7917"/>
                    <a:pt x="6461" y="7696"/>
                    <a:pt x="6683" y="7537"/>
                  </a:cubicBezTo>
                  <a:cubicBezTo>
                    <a:pt x="6791" y="7459"/>
                    <a:pt x="6938" y="7429"/>
                    <a:pt x="7098" y="7429"/>
                  </a:cubicBezTo>
                  <a:cubicBezTo>
                    <a:pt x="7454" y="7429"/>
                    <a:pt x="7870" y="7577"/>
                    <a:pt x="8045" y="7664"/>
                  </a:cubicBezTo>
                  <a:cubicBezTo>
                    <a:pt x="8067" y="7686"/>
                    <a:pt x="8093" y="7697"/>
                    <a:pt x="8121" y="7697"/>
                  </a:cubicBezTo>
                  <a:cubicBezTo>
                    <a:pt x="8171" y="7697"/>
                    <a:pt x="8225" y="7662"/>
                    <a:pt x="8266" y="7601"/>
                  </a:cubicBezTo>
                  <a:lnTo>
                    <a:pt x="8900" y="6651"/>
                  </a:lnTo>
                  <a:cubicBezTo>
                    <a:pt x="8931" y="6555"/>
                    <a:pt x="8900" y="6460"/>
                    <a:pt x="8836" y="6397"/>
                  </a:cubicBezTo>
                  <a:cubicBezTo>
                    <a:pt x="8615" y="6239"/>
                    <a:pt x="8045" y="5669"/>
                    <a:pt x="8140" y="5257"/>
                  </a:cubicBezTo>
                  <a:cubicBezTo>
                    <a:pt x="8203" y="4845"/>
                    <a:pt x="8900" y="4497"/>
                    <a:pt x="9185" y="4402"/>
                  </a:cubicBezTo>
                  <a:cubicBezTo>
                    <a:pt x="9280" y="4370"/>
                    <a:pt x="9311" y="4275"/>
                    <a:pt x="9311" y="4180"/>
                  </a:cubicBezTo>
                  <a:lnTo>
                    <a:pt x="9058" y="3072"/>
                  </a:lnTo>
                  <a:cubicBezTo>
                    <a:pt x="9032" y="2994"/>
                    <a:pt x="8963" y="2937"/>
                    <a:pt x="8886" y="2937"/>
                  </a:cubicBezTo>
                  <a:cubicBezTo>
                    <a:pt x="8870" y="2937"/>
                    <a:pt x="8853" y="2940"/>
                    <a:pt x="8836" y="2945"/>
                  </a:cubicBezTo>
                  <a:cubicBezTo>
                    <a:pt x="8770" y="2953"/>
                    <a:pt x="8679" y="2958"/>
                    <a:pt x="8574" y="2958"/>
                  </a:cubicBezTo>
                  <a:cubicBezTo>
                    <a:pt x="8226" y="2958"/>
                    <a:pt x="7733" y="2896"/>
                    <a:pt x="7538" y="2629"/>
                  </a:cubicBezTo>
                  <a:cubicBezTo>
                    <a:pt x="7380" y="2407"/>
                    <a:pt x="7316" y="2122"/>
                    <a:pt x="7348" y="1837"/>
                  </a:cubicBezTo>
                  <a:cubicBezTo>
                    <a:pt x="7380" y="1678"/>
                    <a:pt x="7601" y="1393"/>
                    <a:pt x="7665" y="1298"/>
                  </a:cubicBezTo>
                  <a:cubicBezTo>
                    <a:pt x="7696" y="1235"/>
                    <a:pt x="7696" y="1203"/>
                    <a:pt x="7696" y="1140"/>
                  </a:cubicBezTo>
                  <a:cubicBezTo>
                    <a:pt x="7696" y="1108"/>
                    <a:pt x="7665" y="1077"/>
                    <a:pt x="7601" y="1045"/>
                  </a:cubicBezTo>
                  <a:lnTo>
                    <a:pt x="6651" y="412"/>
                  </a:lnTo>
                  <a:cubicBezTo>
                    <a:pt x="6634" y="403"/>
                    <a:pt x="6613" y="399"/>
                    <a:pt x="6589" y="399"/>
                  </a:cubicBezTo>
                  <a:cubicBezTo>
                    <a:pt x="6524" y="399"/>
                    <a:pt x="6444" y="429"/>
                    <a:pt x="6398" y="475"/>
                  </a:cubicBezTo>
                  <a:cubicBezTo>
                    <a:pt x="6251" y="680"/>
                    <a:pt x="5753" y="1182"/>
                    <a:pt x="5354" y="1182"/>
                  </a:cubicBezTo>
                  <a:cubicBezTo>
                    <a:pt x="5321" y="1182"/>
                    <a:pt x="5289" y="1179"/>
                    <a:pt x="5258" y="1172"/>
                  </a:cubicBezTo>
                  <a:cubicBezTo>
                    <a:pt x="4846" y="1108"/>
                    <a:pt x="4498" y="380"/>
                    <a:pt x="4403" y="127"/>
                  </a:cubicBezTo>
                  <a:cubicBezTo>
                    <a:pt x="4371" y="32"/>
                    <a:pt x="4308" y="0"/>
                    <a:pt x="421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2114;p23">
              <a:extLst>
                <a:ext uri="{FF2B5EF4-FFF2-40B4-BE49-F238E27FC236}">
                  <a16:creationId xmlns:a16="http://schemas.microsoft.com/office/drawing/2014/main" id="{A8D770A3-7C6D-AF57-BC11-C4AFBAD4257A}"/>
                </a:ext>
              </a:extLst>
            </p:cNvPr>
            <p:cNvSpPr/>
            <p:nvPr/>
          </p:nvSpPr>
          <p:spPr>
            <a:xfrm>
              <a:off x="2553878" y="2454913"/>
              <a:ext cx="307787" cy="307144"/>
            </a:xfrm>
            <a:custGeom>
              <a:avLst/>
              <a:gdLst/>
              <a:ahLst/>
              <a:cxnLst/>
              <a:rect l="l" t="t" r="r" b="b"/>
              <a:pathLst>
                <a:path w="9090" h="9071" extrusionOk="0">
                  <a:moveTo>
                    <a:pt x="4524" y="3349"/>
                  </a:moveTo>
                  <a:cubicBezTo>
                    <a:pt x="4598" y="3349"/>
                    <a:pt x="4674" y="3356"/>
                    <a:pt x="4751" y="3370"/>
                  </a:cubicBezTo>
                  <a:cubicBezTo>
                    <a:pt x="5385" y="3465"/>
                    <a:pt x="5828" y="4099"/>
                    <a:pt x="5733" y="4732"/>
                  </a:cubicBezTo>
                  <a:cubicBezTo>
                    <a:pt x="5619" y="5333"/>
                    <a:pt x="5116" y="5727"/>
                    <a:pt x="4529" y="5727"/>
                  </a:cubicBezTo>
                  <a:cubicBezTo>
                    <a:pt x="4467" y="5727"/>
                    <a:pt x="4403" y="5723"/>
                    <a:pt x="4340" y="5714"/>
                  </a:cubicBezTo>
                  <a:cubicBezTo>
                    <a:pt x="3706" y="5587"/>
                    <a:pt x="3263" y="4985"/>
                    <a:pt x="3358" y="4320"/>
                  </a:cubicBezTo>
                  <a:cubicBezTo>
                    <a:pt x="3470" y="3760"/>
                    <a:pt x="3954" y="3349"/>
                    <a:pt x="4524" y="3349"/>
                  </a:cubicBezTo>
                  <a:close/>
                  <a:moveTo>
                    <a:pt x="4145" y="0"/>
                  </a:moveTo>
                  <a:cubicBezTo>
                    <a:pt x="4136" y="0"/>
                    <a:pt x="4127" y="4"/>
                    <a:pt x="4118" y="13"/>
                  </a:cubicBezTo>
                  <a:lnTo>
                    <a:pt x="3010" y="235"/>
                  </a:lnTo>
                  <a:cubicBezTo>
                    <a:pt x="2978" y="267"/>
                    <a:pt x="2946" y="298"/>
                    <a:pt x="2946" y="330"/>
                  </a:cubicBezTo>
                  <a:cubicBezTo>
                    <a:pt x="2946" y="330"/>
                    <a:pt x="3073" y="1407"/>
                    <a:pt x="2598" y="1755"/>
                  </a:cubicBezTo>
                  <a:cubicBezTo>
                    <a:pt x="2462" y="1849"/>
                    <a:pt x="2292" y="1883"/>
                    <a:pt x="2116" y="1883"/>
                  </a:cubicBezTo>
                  <a:cubicBezTo>
                    <a:pt x="1635" y="1883"/>
                    <a:pt x="1109" y="1629"/>
                    <a:pt x="1109" y="1629"/>
                  </a:cubicBezTo>
                  <a:cubicBezTo>
                    <a:pt x="1094" y="1613"/>
                    <a:pt x="1078" y="1605"/>
                    <a:pt x="1066" y="1605"/>
                  </a:cubicBezTo>
                  <a:cubicBezTo>
                    <a:pt x="1054" y="1605"/>
                    <a:pt x="1046" y="1613"/>
                    <a:pt x="1046" y="1629"/>
                  </a:cubicBezTo>
                  <a:lnTo>
                    <a:pt x="413" y="2610"/>
                  </a:lnTo>
                  <a:cubicBezTo>
                    <a:pt x="413" y="2610"/>
                    <a:pt x="413" y="2674"/>
                    <a:pt x="444" y="2674"/>
                  </a:cubicBezTo>
                  <a:cubicBezTo>
                    <a:pt x="444" y="2674"/>
                    <a:pt x="1299" y="3370"/>
                    <a:pt x="1204" y="3940"/>
                  </a:cubicBezTo>
                  <a:cubicBezTo>
                    <a:pt x="1109" y="4542"/>
                    <a:pt x="64" y="4890"/>
                    <a:pt x="64" y="4890"/>
                  </a:cubicBezTo>
                  <a:cubicBezTo>
                    <a:pt x="33" y="4890"/>
                    <a:pt x="1" y="4954"/>
                    <a:pt x="33" y="4985"/>
                  </a:cubicBezTo>
                  <a:lnTo>
                    <a:pt x="254" y="6094"/>
                  </a:lnTo>
                  <a:cubicBezTo>
                    <a:pt x="286" y="6126"/>
                    <a:pt x="318" y="6126"/>
                    <a:pt x="349" y="6126"/>
                  </a:cubicBezTo>
                  <a:cubicBezTo>
                    <a:pt x="349" y="6126"/>
                    <a:pt x="469" y="6111"/>
                    <a:pt x="641" y="6111"/>
                  </a:cubicBezTo>
                  <a:cubicBezTo>
                    <a:pt x="986" y="6111"/>
                    <a:pt x="1542" y="6168"/>
                    <a:pt x="1774" y="6506"/>
                  </a:cubicBezTo>
                  <a:cubicBezTo>
                    <a:pt x="2123" y="6981"/>
                    <a:pt x="1648" y="7962"/>
                    <a:pt x="1648" y="7962"/>
                  </a:cubicBezTo>
                  <a:cubicBezTo>
                    <a:pt x="1616" y="7994"/>
                    <a:pt x="1616" y="8026"/>
                    <a:pt x="1648" y="8057"/>
                  </a:cubicBezTo>
                  <a:lnTo>
                    <a:pt x="2629" y="8659"/>
                  </a:lnTo>
                  <a:cubicBezTo>
                    <a:pt x="2629" y="8659"/>
                    <a:pt x="2693" y="8659"/>
                    <a:pt x="2693" y="8627"/>
                  </a:cubicBezTo>
                  <a:cubicBezTo>
                    <a:pt x="2693" y="8627"/>
                    <a:pt x="3318" y="7860"/>
                    <a:pt x="3869" y="7860"/>
                  </a:cubicBezTo>
                  <a:cubicBezTo>
                    <a:pt x="3899" y="7860"/>
                    <a:pt x="3930" y="7862"/>
                    <a:pt x="3960" y="7867"/>
                  </a:cubicBezTo>
                  <a:cubicBezTo>
                    <a:pt x="4561" y="7994"/>
                    <a:pt x="4910" y="9007"/>
                    <a:pt x="4910" y="9007"/>
                  </a:cubicBezTo>
                  <a:cubicBezTo>
                    <a:pt x="4941" y="9039"/>
                    <a:pt x="4973" y="9071"/>
                    <a:pt x="5005" y="9071"/>
                  </a:cubicBezTo>
                  <a:lnTo>
                    <a:pt x="6113" y="8817"/>
                  </a:lnTo>
                  <a:cubicBezTo>
                    <a:pt x="6145" y="8817"/>
                    <a:pt x="6145" y="8786"/>
                    <a:pt x="6145" y="8754"/>
                  </a:cubicBezTo>
                  <a:cubicBezTo>
                    <a:pt x="6145" y="8754"/>
                    <a:pt x="5986" y="8311"/>
                    <a:pt x="6050" y="8057"/>
                  </a:cubicBezTo>
                  <a:cubicBezTo>
                    <a:pt x="6081" y="7772"/>
                    <a:pt x="6271" y="7487"/>
                    <a:pt x="6525" y="7297"/>
                  </a:cubicBezTo>
                  <a:cubicBezTo>
                    <a:pt x="6644" y="7218"/>
                    <a:pt x="6794" y="7188"/>
                    <a:pt x="6953" y="7188"/>
                  </a:cubicBezTo>
                  <a:cubicBezTo>
                    <a:pt x="7429" y="7188"/>
                    <a:pt x="7982" y="7456"/>
                    <a:pt x="7982" y="7456"/>
                  </a:cubicBezTo>
                  <a:cubicBezTo>
                    <a:pt x="8013" y="7456"/>
                    <a:pt x="8045" y="7456"/>
                    <a:pt x="8077" y="7424"/>
                  </a:cubicBezTo>
                  <a:lnTo>
                    <a:pt x="8678" y="6474"/>
                  </a:lnTo>
                  <a:cubicBezTo>
                    <a:pt x="8678" y="6442"/>
                    <a:pt x="8678" y="6411"/>
                    <a:pt x="8647" y="6379"/>
                  </a:cubicBezTo>
                  <a:cubicBezTo>
                    <a:pt x="8647" y="6379"/>
                    <a:pt x="7792" y="5682"/>
                    <a:pt x="7887" y="5112"/>
                  </a:cubicBezTo>
                  <a:cubicBezTo>
                    <a:pt x="8013" y="4542"/>
                    <a:pt x="9027" y="4162"/>
                    <a:pt x="9027" y="4162"/>
                  </a:cubicBezTo>
                  <a:cubicBezTo>
                    <a:pt x="9058" y="4162"/>
                    <a:pt x="9090" y="4130"/>
                    <a:pt x="9090" y="4099"/>
                  </a:cubicBezTo>
                  <a:lnTo>
                    <a:pt x="8837" y="2990"/>
                  </a:lnTo>
                  <a:cubicBezTo>
                    <a:pt x="8805" y="2959"/>
                    <a:pt x="8773" y="2927"/>
                    <a:pt x="8742" y="2927"/>
                  </a:cubicBezTo>
                  <a:cubicBezTo>
                    <a:pt x="8742" y="2927"/>
                    <a:pt x="8611" y="2942"/>
                    <a:pt x="8427" y="2942"/>
                  </a:cubicBezTo>
                  <a:cubicBezTo>
                    <a:pt x="8081" y="2942"/>
                    <a:pt x="7544" y="2888"/>
                    <a:pt x="7317" y="2579"/>
                  </a:cubicBezTo>
                  <a:cubicBezTo>
                    <a:pt x="7126" y="2325"/>
                    <a:pt x="7063" y="2009"/>
                    <a:pt x="7126" y="1692"/>
                  </a:cubicBezTo>
                  <a:cubicBezTo>
                    <a:pt x="7190" y="1470"/>
                    <a:pt x="7443" y="1090"/>
                    <a:pt x="7443" y="1090"/>
                  </a:cubicBezTo>
                  <a:cubicBezTo>
                    <a:pt x="7475" y="1059"/>
                    <a:pt x="7475" y="1027"/>
                    <a:pt x="7443" y="1027"/>
                  </a:cubicBezTo>
                  <a:lnTo>
                    <a:pt x="6493" y="394"/>
                  </a:lnTo>
                  <a:cubicBezTo>
                    <a:pt x="6461" y="394"/>
                    <a:pt x="6430" y="394"/>
                    <a:pt x="6398" y="425"/>
                  </a:cubicBezTo>
                  <a:cubicBezTo>
                    <a:pt x="6398" y="425"/>
                    <a:pt x="5773" y="1193"/>
                    <a:pt x="5222" y="1193"/>
                  </a:cubicBezTo>
                  <a:cubicBezTo>
                    <a:pt x="5192" y="1193"/>
                    <a:pt x="5161" y="1190"/>
                    <a:pt x="5131" y="1185"/>
                  </a:cubicBezTo>
                  <a:cubicBezTo>
                    <a:pt x="4561" y="1090"/>
                    <a:pt x="4181" y="45"/>
                    <a:pt x="4181" y="45"/>
                  </a:cubicBezTo>
                  <a:cubicBezTo>
                    <a:pt x="4181" y="23"/>
                    <a:pt x="4165" y="0"/>
                    <a:pt x="414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2115;p23">
              <a:extLst>
                <a:ext uri="{FF2B5EF4-FFF2-40B4-BE49-F238E27FC236}">
                  <a16:creationId xmlns:a16="http://schemas.microsoft.com/office/drawing/2014/main" id="{0B9ACC5A-AC1B-7D4C-8277-B8F9A586D15C}"/>
                </a:ext>
              </a:extLst>
            </p:cNvPr>
            <p:cNvSpPr/>
            <p:nvPr/>
          </p:nvSpPr>
          <p:spPr>
            <a:xfrm>
              <a:off x="2583750" y="3076200"/>
              <a:ext cx="1871401" cy="1331885"/>
            </a:xfrm>
            <a:custGeom>
              <a:avLst/>
              <a:gdLst/>
              <a:ahLst/>
              <a:cxnLst/>
              <a:rect l="l" t="t" r="r" b="b"/>
              <a:pathLst>
                <a:path w="44116" h="31068" extrusionOk="0">
                  <a:moveTo>
                    <a:pt x="41392" y="222"/>
                  </a:moveTo>
                  <a:cubicBezTo>
                    <a:pt x="42057" y="222"/>
                    <a:pt x="42690" y="476"/>
                    <a:pt x="43165" y="951"/>
                  </a:cubicBezTo>
                  <a:cubicBezTo>
                    <a:pt x="43640" y="1458"/>
                    <a:pt x="43894" y="2091"/>
                    <a:pt x="43894" y="2756"/>
                  </a:cubicBezTo>
                  <a:lnTo>
                    <a:pt x="43799" y="28851"/>
                  </a:lnTo>
                  <a:cubicBezTo>
                    <a:pt x="43799" y="29389"/>
                    <a:pt x="43640" y="29928"/>
                    <a:pt x="43292" y="30371"/>
                  </a:cubicBezTo>
                  <a:cubicBezTo>
                    <a:pt x="42849" y="30688"/>
                    <a:pt x="42342" y="30878"/>
                    <a:pt x="41804" y="30878"/>
                  </a:cubicBezTo>
                  <a:lnTo>
                    <a:pt x="2724" y="30878"/>
                  </a:lnTo>
                  <a:cubicBezTo>
                    <a:pt x="2059" y="30878"/>
                    <a:pt x="1426" y="30593"/>
                    <a:pt x="951" y="30118"/>
                  </a:cubicBezTo>
                  <a:cubicBezTo>
                    <a:pt x="476" y="29643"/>
                    <a:pt x="222" y="29009"/>
                    <a:pt x="222" y="28344"/>
                  </a:cubicBezTo>
                  <a:lnTo>
                    <a:pt x="317" y="2249"/>
                  </a:lnTo>
                  <a:cubicBezTo>
                    <a:pt x="317" y="1711"/>
                    <a:pt x="476" y="1172"/>
                    <a:pt x="792" y="729"/>
                  </a:cubicBezTo>
                  <a:cubicBezTo>
                    <a:pt x="1236" y="412"/>
                    <a:pt x="1774" y="222"/>
                    <a:pt x="2312" y="222"/>
                  </a:cubicBezTo>
                  <a:close/>
                  <a:moveTo>
                    <a:pt x="2312" y="1"/>
                  </a:moveTo>
                  <a:cubicBezTo>
                    <a:pt x="1711" y="1"/>
                    <a:pt x="1109" y="222"/>
                    <a:pt x="666" y="571"/>
                  </a:cubicBezTo>
                  <a:cubicBezTo>
                    <a:pt x="317" y="1046"/>
                    <a:pt x="96" y="1616"/>
                    <a:pt x="96" y="2249"/>
                  </a:cubicBezTo>
                  <a:lnTo>
                    <a:pt x="1" y="28344"/>
                  </a:lnTo>
                  <a:cubicBezTo>
                    <a:pt x="1" y="29865"/>
                    <a:pt x="1236" y="31068"/>
                    <a:pt x="2724" y="31068"/>
                  </a:cubicBezTo>
                  <a:lnTo>
                    <a:pt x="41804" y="31068"/>
                  </a:lnTo>
                  <a:cubicBezTo>
                    <a:pt x="42437" y="31068"/>
                    <a:pt x="43007" y="30878"/>
                    <a:pt x="43450" y="30498"/>
                  </a:cubicBezTo>
                  <a:cubicBezTo>
                    <a:pt x="43799" y="30055"/>
                    <a:pt x="44021" y="29484"/>
                    <a:pt x="44021" y="28851"/>
                  </a:cubicBezTo>
                  <a:lnTo>
                    <a:pt x="44116" y="2756"/>
                  </a:lnTo>
                  <a:cubicBezTo>
                    <a:pt x="44116" y="1236"/>
                    <a:pt x="42880" y="1"/>
                    <a:pt x="4139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" grpId="0"/>
      <p:bldP spid="420" grpId="0"/>
      <p:bldP spid="421" grpId="0"/>
      <p:bldP spid="422" grpId="0"/>
      <p:bldP spid="423" grpId="0"/>
      <p:bldP spid="4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9" name="Google Shape;2589;p30"/>
          <p:cNvGrpSpPr/>
          <p:nvPr/>
        </p:nvGrpSpPr>
        <p:grpSpPr>
          <a:xfrm>
            <a:off x="663334" y="1287654"/>
            <a:ext cx="7817348" cy="3215937"/>
            <a:chOff x="602300" y="1815975"/>
            <a:chExt cx="6397175" cy="2631700"/>
          </a:xfrm>
        </p:grpSpPr>
        <p:sp>
          <p:nvSpPr>
            <p:cNvPr id="2590" name="Google Shape;2590;p30"/>
            <p:cNvSpPr/>
            <p:nvPr/>
          </p:nvSpPr>
          <p:spPr>
            <a:xfrm>
              <a:off x="713150" y="3083500"/>
              <a:ext cx="6218250" cy="55450"/>
            </a:xfrm>
            <a:custGeom>
              <a:avLst/>
              <a:gdLst/>
              <a:ahLst/>
              <a:cxnLst/>
              <a:rect l="l" t="t" r="r" b="b"/>
              <a:pathLst>
                <a:path w="248730" h="2218" extrusionOk="0">
                  <a:moveTo>
                    <a:pt x="0" y="1"/>
                  </a:moveTo>
                  <a:lnTo>
                    <a:pt x="0" y="2218"/>
                  </a:lnTo>
                  <a:lnTo>
                    <a:pt x="248729" y="2218"/>
                  </a:lnTo>
                  <a:lnTo>
                    <a:pt x="248729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0"/>
            <p:cNvSpPr/>
            <p:nvPr/>
          </p:nvSpPr>
          <p:spPr>
            <a:xfrm>
              <a:off x="602300" y="3047100"/>
              <a:ext cx="129075" cy="129850"/>
            </a:xfrm>
            <a:custGeom>
              <a:avLst/>
              <a:gdLst/>
              <a:ahLst/>
              <a:cxnLst/>
              <a:rect l="l" t="t" r="r" b="b"/>
              <a:pathLst>
                <a:path w="5163" h="5194" extrusionOk="0">
                  <a:moveTo>
                    <a:pt x="2566" y="0"/>
                  </a:moveTo>
                  <a:cubicBezTo>
                    <a:pt x="1141" y="0"/>
                    <a:pt x="1" y="1172"/>
                    <a:pt x="1" y="2597"/>
                  </a:cubicBezTo>
                  <a:cubicBezTo>
                    <a:pt x="1" y="4022"/>
                    <a:pt x="1141" y="5194"/>
                    <a:pt x="2566" y="5194"/>
                  </a:cubicBezTo>
                  <a:cubicBezTo>
                    <a:pt x="4023" y="5194"/>
                    <a:pt x="5163" y="4022"/>
                    <a:pt x="5163" y="2597"/>
                  </a:cubicBezTo>
                  <a:cubicBezTo>
                    <a:pt x="5163" y="1172"/>
                    <a:pt x="4023" y="0"/>
                    <a:pt x="25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0"/>
            <p:cNvSpPr/>
            <p:nvPr/>
          </p:nvSpPr>
          <p:spPr>
            <a:xfrm>
              <a:off x="6870400" y="3047100"/>
              <a:ext cx="129075" cy="129850"/>
            </a:xfrm>
            <a:custGeom>
              <a:avLst/>
              <a:gdLst/>
              <a:ahLst/>
              <a:cxnLst/>
              <a:rect l="l" t="t" r="r" b="b"/>
              <a:pathLst>
                <a:path w="5163" h="5194" extrusionOk="0">
                  <a:moveTo>
                    <a:pt x="2598" y="0"/>
                  </a:moveTo>
                  <a:cubicBezTo>
                    <a:pt x="1141" y="0"/>
                    <a:pt x="1" y="1172"/>
                    <a:pt x="1" y="2597"/>
                  </a:cubicBezTo>
                  <a:cubicBezTo>
                    <a:pt x="1" y="4022"/>
                    <a:pt x="1141" y="5194"/>
                    <a:pt x="2598" y="5194"/>
                  </a:cubicBezTo>
                  <a:cubicBezTo>
                    <a:pt x="4023" y="5194"/>
                    <a:pt x="5163" y="4022"/>
                    <a:pt x="5163" y="2597"/>
                  </a:cubicBezTo>
                  <a:cubicBezTo>
                    <a:pt x="5163" y="1172"/>
                    <a:pt x="4023" y="0"/>
                    <a:pt x="259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0"/>
            <p:cNvSpPr/>
            <p:nvPr/>
          </p:nvSpPr>
          <p:spPr>
            <a:xfrm>
              <a:off x="1340200" y="3029675"/>
              <a:ext cx="163900" cy="163900"/>
            </a:xfrm>
            <a:custGeom>
              <a:avLst/>
              <a:gdLst/>
              <a:ahLst/>
              <a:cxnLst/>
              <a:rect l="l" t="t" r="r" b="b"/>
              <a:pathLst>
                <a:path w="6556" h="6556" extrusionOk="0">
                  <a:moveTo>
                    <a:pt x="3294" y="0"/>
                  </a:moveTo>
                  <a:cubicBezTo>
                    <a:pt x="1489" y="0"/>
                    <a:pt x="0" y="1489"/>
                    <a:pt x="0" y="3294"/>
                  </a:cubicBezTo>
                  <a:cubicBezTo>
                    <a:pt x="0" y="5099"/>
                    <a:pt x="1489" y="6556"/>
                    <a:pt x="3294" y="6556"/>
                  </a:cubicBezTo>
                  <a:cubicBezTo>
                    <a:pt x="5099" y="6556"/>
                    <a:pt x="6556" y="5099"/>
                    <a:pt x="6556" y="3294"/>
                  </a:cubicBezTo>
                  <a:cubicBezTo>
                    <a:pt x="6556" y="1489"/>
                    <a:pt x="5099" y="0"/>
                    <a:pt x="3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0"/>
            <p:cNvSpPr/>
            <p:nvPr/>
          </p:nvSpPr>
          <p:spPr>
            <a:xfrm>
              <a:off x="1348900" y="3046700"/>
              <a:ext cx="146500" cy="130325"/>
            </a:xfrm>
            <a:custGeom>
              <a:avLst/>
              <a:gdLst/>
              <a:ahLst/>
              <a:cxnLst/>
              <a:rect l="l" t="t" r="r" b="b"/>
              <a:pathLst>
                <a:path w="5860" h="5213" extrusionOk="0">
                  <a:moveTo>
                    <a:pt x="2957" y="1"/>
                  </a:moveTo>
                  <a:cubicBezTo>
                    <a:pt x="2680" y="1"/>
                    <a:pt x="2399" y="47"/>
                    <a:pt x="2123" y="143"/>
                  </a:cubicBezTo>
                  <a:cubicBezTo>
                    <a:pt x="761" y="586"/>
                    <a:pt x="1" y="2043"/>
                    <a:pt x="476" y="3436"/>
                  </a:cubicBezTo>
                  <a:cubicBezTo>
                    <a:pt x="831" y="4528"/>
                    <a:pt x="1859" y="5213"/>
                    <a:pt x="2954" y="5213"/>
                  </a:cubicBezTo>
                  <a:cubicBezTo>
                    <a:pt x="3224" y="5213"/>
                    <a:pt x="3499" y="5171"/>
                    <a:pt x="3769" y="5083"/>
                  </a:cubicBezTo>
                  <a:cubicBezTo>
                    <a:pt x="5131" y="4640"/>
                    <a:pt x="5859" y="3151"/>
                    <a:pt x="5416" y="1790"/>
                  </a:cubicBezTo>
                  <a:cubicBezTo>
                    <a:pt x="5063" y="704"/>
                    <a:pt x="4045" y="1"/>
                    <a:pt x="295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0"/>
            <p:cNvSpPr/>
            <p:nvPr/>
          </p:nvSpPr>
          <p:spPr>
            <a:xfrm>
              <a:off x="1352875" y="3070050"/>
              <a:ext cx="133025" cy="106950"/>
            </a:xfrm>
            <a:custGeom>
              <a:avLst/>
              <a:gdLst/>
              <a:ahLst/>
              <a:cxnLst/>
              <a:rect l="l" t="t" r="r" b="b"/>
              <a:pathLst>
                <a:path w="5321" h="4278" extrusionOk="0">
                  <a:moveTo>
                    <a:pt x="760" y="1"/>
                  </a:moveTo>
                  <a:cubicBezTo>
                    <a:pt x="190" y="729"/>
                    <a:pt x="0" y="1711"/>
                    <a:pt x="380" y="2629"/>
                  </a:cubicBezTo>
                  <a:cubicBezTo>
                    <a:pt x="789" y="3663"/>
                    <a:pt x="1745" y="4277"/>
                    <a:pt x="2778" y="4277"/>
                  </a:cubicBezTo>
                  <a:cubicBezTo>
                    <a:pt x="3106" y="4277"/>
                    <a:pt x="3441" y="4215"/>
                    <a:pt x="3769" y="4086"/>
                  </a:cubicBezTo>
                  <a:cubicBezTo>
                    <a:pt x="4560" y="3769"/>
                    <a:pt x="5130" y="3104"/>
                    <a:pt x="5320" y="2312"/>
                  </a:cubicBezTo>
                  <a:lnTo>
                    <a:pt x="5320" y="2312"/>
                  </a:lnTo>
                  <a:cubicBezTo>
                    <a:pt x="5035" y="2629"/>
                    <a:pt x="4687" y="2914"/>
                    <a:pt x="4275" y="3072"/>
                  </a:cubicBezTo>
                  <a:cubicBezTo>
                    <a:pt x="3954" y="3203"/>
                    <a:pt x="3622" y="3264"/>
                    <a:pt x="3295" y="3264"/>
                  </a:cubicBezTo>
                  <a:cubicBezTo>
                    <a:pt x="2268" y="3264"/>
                    <a:pt x="1295" y="2656"/>
                    <a:pt x="887" y="1647"/>
                  </a:cubicBezTo>
                  <a:cubicBezTo>
                    <a:pt x="665" y="1109"/>
                    <a:pt x="633" y="539"/>
                    <a:pt x="76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0"/>
            <p:cNvSpPr/>
            <p:nvPr/>
          </p:nvSpPr>
          <p:spPr>
            <a:xfrm>
              <a:off x="906325" y="1815975"/>
              <a:ext cx="1030075" cy="1183650"/>
            </a:xfrm>
            <a:custGeom>
              <a:avLst/>
              <a:gdLst/>
              <a:ahLst/>
              <a:cxnLst/>
              <a:rect l="l" t="t" r="r" b="b"/>
              <a:pathLst>
                <a:path w="41203" h="47346" extrusionOk="0">
                  <a:moveTo>
                    <a:pt x="20617" y="0"/>
                  </a:moveTo>
                  <a:cubicBezTo>
                    <a:pt x="9216" y="0"/>
                    <a:pt x="1" y="9216"/>
                    <a:pt x="1" y="20585"/>
                  </a:cubicBezTo>
                  <a:cubicBezTo>
                    <a:pt x="1" y="30687"/>
                    <a:pt x="7253" y="39079"/>
                    <a:pt x="16849" y="40853"/>
                  </a:cubicBezTo>
                  <a:lnTo>
                    <a:pt x="20617" y="47345"/>
                  </a:lnTo>
                  <a:lnTo>
                    <a:pt x="24354" y="40853"/>
                  </a:lnTo>
                  <a:cubicBezTo>
                    <a:pt x="33950" y="39079"/>
                    <a:pt x="41202" y="30687"/>
                    <a:pt x="41202" y="20585"/>
                  </a:cubicBezTo>
                  <a:cubicBezTo>
                    <a:pt x="41202" y="9216"/>
                    <a:pt x="31986" y="0"/>
                    <a:pt x="2061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0"/>
            <p:cNvSpPr/>
            <p:nvPr/>
          </p:nvSpPr>
          <p:spPr>
            <a:xfrm>
              <a:off x="1010850" y="1920475"/>
              <a:ext cx="821025" cy="821050"/>
            </a:xfrm>
            <a:custGeom>
              <a:avLst/>
              <a:gdLst/>
              <a:ahLst/>
              <a:cxnLst/>
              <a:rect l="l" t="t" r="r" b="b"/>
              <a:pathLst>
                <a:path w="32841" h="32842" extrusionOk="0">
                  <a:moveTo>
                    <a:pt x="16436" y="0"/>
                  </a:moveTo>
                  <a:cubicBezTo>
                    <a:pt x="7347" y="0"/>
                    <a:pt x="0" y="7348"/>
                    <a:pt x="0" y="16405"/>
                  </a:cubicBezTo>
                  <a:cubicBezTo>
                    <a:pt x="0" y="25462"/>
                    <a:pt x="7347" y="32841"/>
                    <a:pt x="16436" y="32841"/>
                  </a:cubicBezTo>
                  <a:cubicBezTo>
                    <a:pt x="25494" y="32841"/>
                    <a:pt x="32841" y="25462"/>
                    <a:pt x="32841" y="16405"/>
                  </a:cubicBezTo>
                  <a:cubicBezTo>
                    <a:pt x="32841" y="7348"/>
                    <a:pt x="25494" y="0"/>
                    <a:pt x="1643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8" name="Google Shape;2598;p30"/>
            <p:cNvSpPr/>
            <p:nvPr/>
          </p:nvSpPr>
          <p:spPr>
            <a:xfrm>
              <a:off x="3959225" y="1815975"/>
              <a:ext cx="1030075" cy="1183650"/>
            </a:xfrm>
            <a:custGeom>
              <a:avLst/>
              <a:gdLst/>
              <a:ahLst/>
              <a:cxnLst/>
              <a:rect l="l" t="t" r="r" b="b"/>
              <a:pathLst>
                <a:path w="41203" h="47346" extrusionOk="0">
                  <a:moveTo>
                    <a:pt x="20617" y="0"/>
                  </a:moveTo>
                  <a:cubicBezTo>
                    <a:pt x="9216" y="0"/>
                    <a:pt x="1" y="9216"/>
                    <a:pt x="1" y="20585"/>
                  </a:cubicBezTo>
                  <a:cubicBezTo>
                    <a:pt x="1" y="30687"/>
                    <a:pt x="7253" y="39079"/>
                    <a:pt x="16849" y="40853"/>
                  </a:cubicBezTo>
                  <a:lnTo>
                    <a:pt x="20617" y="47345"/>
                  </a:lnTo>
                  <a:lnTo>
                    <a:pt x="24354" y="40853"/>
                  </a:lnTo>
                  <a:cubicBezTo>
                    <a:pt x="33950" y="39079"/>
                    <a:pt x="41202" y="30687"/>
                    <a:pt x="41202" y="20585"/>
                  </a:cubicBezTo>
                  <a:cubicBezTo>
                    <a:pt x="41202" y="9216"/>
                    <a:pt x="31986" y="0"/>
                    <a:pt x="2061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0"/>
            <p:cNvSpPr/>
            <p:nvPr/>
          </p:nvSpPr>
          <p:spPr>
            <a:xfrm>
              <a:off x="4063725" y="1920475"/>
              <a:ext cx="821050" cy="821050"/>
            </a:xfrm>
            <a:custGeom>
              <a:avLst/>
              <a:gdLst/>
              <a:ahLst/>
              <a:cxnLst/>
              <a:rect l="l" t="t" r="r" b="b"/>
              <a:pathLst>
                <a:path w="32842" h="32842" extrusionOk="0">
                  <a:moveTo>
                    <a:pt x="16437" y="0"/>
                  </a:moveTo>
                  <a:cubicBezTo>
                    <a:pt x="7348" y="0"/>
                    <a:pt x="1" y="7348"/>
                    <a:pt x="1" y="16405"/>
                  </a:cubicBezTo>
                  <a:cubicBezTo>
                    <a:pt x="1" y="25462"/>
                    <a:pt x="7348" y="32841"/>
                    <a:pt x="16437" y="32841"/>
                  </a:cubicBezTo>
                  <a:cubicBezTo>
                    <a:pt x="25495" y="32841"/>
                    <a:pt x="32842" y="25462"/>
                    <a:pt x="32842" y="16405"/>
                  </a:cubicBezTo>
                  <a:cubicBezTo>
                    <a:pt x="32842" y="7348"/>
                    <a:pt x="25495" y="0"/>
                    <a:pt x="164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0" name="Google Shape;2600;p30"/>
            <p:cNvSpPr/>
            <p:nvPr/>
          </p:nvSpPr>
          <p:spPr>
            <a:xfrm>
              <a:off x="5486475" y="3263225"/>
              <a:ext cx="1030050" cy="1184450"/>
            </a:xfrm>
            <a:custGeom>
              <a:avLst/>
              <a:gdLst/>
              <a:ahLst/>
              <a:cxnLst/>
              <a:rect l="l" t="t" r="r" b="b"/>
              <a:pathLst>
                <a:path w="41202" h="47378" extrusionOk="0">
                  <a:moveTo>
                    <a:pt x="20585" y="1"/>
                  </a:moveTo>
                  <a:lnTo>
                    <a:pt x="16848" y="6493"/>
                  </a:lnTo>
                  <a:cubicBezTo>
                    <a:pt x="7252" y="8266"/>
                    <a:pt x="0" y="16659"/>
                    <a:pt x="0" y="26761"/>
                  </a:cubicBezTo>
                  <a:cubicBezTo>
                    <a:pt x="0" y="38130"/>
                    <a:pt x="9216" y="47377"/>
                    <a:pt x="20585" y="47377"/>
                  </a:cubicBezTo>
                  <a:cubicBezTo>
                    <a:pt x="31954" y="47377"/>
                    <a:pt x="41202" y="38130"/>
                    <a:pt x="41202" y="26761"/>
                  </a:cubicBezTo>
                  <a:cubicBezTo>
                    <a:pt x="41202" y="16659"/>
                    <a:pt x="33918" y="8266"/>
                    <a:pt x="24354" y="6493"/>
                  </a:cubicBezTo>
                  <a:lnTo>
                    <a:pt x="2058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0"/>
            <p:cNvSpPr/>
            <p:nvPr/>
          </p:nvSpPr>
          <p:spPr>
            <a:xfrm>
              <a:off x="5590975" y="3522125"/>
              <a:ext cx="820250" cy="820250"/>
            </a:xfrm>
            <a:custGeom>
              <a:avLst/>
              <a:gdLst/>
              <a:ahLst/>
              <a:cxnLst/>
              <a:rect l="l" t="t" r="r" b="b"/>
              <a:pathLst>
                <a:path w="32810" h="32810" extrusionOk="0">
                  <a:moveTo>
                    <a:pt x="16405" y="1"/>
                  </a:moveTo>
                  <a:cubicBezTo>
                    <a:pt x="7348" y="1"/>
                    <a:pt x="1" y="7348"/>
                    <a:pt x="1" y="16405"/>
                  </a:cubicBezTo>
                  <a:cubicBezTo>
                    <a:pt x="1" y="25462"/>
                    <a:pt x="7348" y="32810"/>
                    <a:pt x="16405" y="32810"/>
                  </a:cubicBezTo>
                  <a:cubicBezTo>
                    <a:pt x="25463" y="32810"/>
                    <a:pt x="32810" y="25462"/>
                    <a:pt x="32810" y="16405"/>
                  </a:cubicBezTo>
                  <a:cubicBezTo>
                    <a:pt x="32810" y="7348"/>
                    <a:pt x="25463" y="1"/>
                    <a:pt x="1640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0"/>
            <p:cNvSpPr/>
            <p:nvPr/>
          </p:nvSpPr>
          <p:spPr>
            <a:xfrm>
              <a:off x="2433575" y="3263225"/>
              <a:ext cx="1030850" cy="1184450"/>
            </a:xfrm>
            <a:custGeom>
              <a:avLst/>
              <a:gdLst/>
              <a:ahLst/>
              <a:cxnLst/>
              <a:rect l="l" t="t" r="r" b="b"/>
              <a:pathLst>
                <a:path w="41234" h="47378" extrusionOk="0">
                  <a:moveTo>
                    <a:pt x="20617" y="1"/>
                  </a:moveTo>
                  <a:lnTo>
                    <a:pt x="16848" y="6493"/>
                  </a:lnTo>
                  <a:cubicBezTo>
                    <a:pt x="7284" y="8266"/>
                    <a:pt x="0" y="16659"/>
                    <a:pt x="0" y="26761"/>
                  </a:cubicBezTo>
                  <a:cubicBezTo>
                    <a:pt x="0" y="38130"/>
                    <a:pt x="9248" y="47377"/>
                    <a:pt x="20617" y="47377"/>
                  </a:cubicBezTo>
                  <a:cubicBezTo>
                    <a:pt x="31986" y="47377"/>
                    <a:pt x="41233" y="38130"/>
                    <a:pt x="41233" y="26761"/>
                  </a:cubicBezTo>
                  <a:cubicBezTo>
                    <a:pt x="41233" y="16659"/>
                    <a:pt x="33950" y="8266"/>
                    <a:pt x="24354" y="6493"/>
                  </a:cubicBezTo>
                  <a:lnTo>
                    <a:pt x="2061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0"/>
            <p:cNvSpPr/>
            <p:nvPr/>
          </p:nvSpPr>
          <p:spPr>
            <a:xfrm>
              <a:off x="2538875" y="3522125"/>
              <a:ext cx="820250" cy="820250"/>
            </a:xfrm>
            <a:custGeom>
              <a:avLst/>
              <a:gdLst/>
              <a:ahLst/>
              <a:cxnLst/>
              <a:rect l="l" t="t" r="r" b="b"/>
              <a:pathLst>
                <a:path w="32810" h="32810" extrusionOk="0">
                  <a:moveTo>
                    <a:pt x="16405" y="1"/>
                  </a:moveTo>
                  <a:cubicBezTo>
                    <a:pt x="7348" y="1"/>
                    <a:pt x="0" y="7348"/>
                    <a:pt x="0" y="16405"/>
                  </a:cubicBezTo>
                  <a:cubicBezTo>
                    <a:pt x="0" y="25462"/>
                    <a:pt x="7348" y="32810"/>
                    <a:pt x="16405" y="32810"/>
                  </a:cubicBezTo>
                  <a:cubicBezTo>
                    <a:pt x="25462" y="32810"/>
                    <a:pt x="32809" y="25462"/>
                    <a:pt x="32809" y="16405"/>
                  </a:cubicBezTo>
                  <a:cubicBezTo>
                    <a:pt x="32809" y="7348"/>
                    <a:pt x="25462" y="1"/>
                    <a:pt x="164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4" name="Google Shape;2604;p30"/>
            <p:cNvSpPr/>
            <p:nvPr/>
          </p:nvSpPr>
          <p:spPr>
            <a:xfrm>
              <a:off x="1386125" y="3263225"/>
              <a:ext cx="57800" cy="58625"/>
            </a:xfrm>
            <a:custGeom>
              <a:avLst/>
              <a:gdLst/>
              <a:ahLst/>
              <a:cxnLst/>
              <a:rect l="l" t="t" r="r" b="b"/>
              <a:pathLst>
                <a:path w="2312" h="2345" extrusionOk="0">
                  <a:moveTo>
                    <a:pt x="1172" y="1"/>
                  </a:moveTo>
                  <a:cubicBezTo>
                    <a:pt x="507" y="1"/>
                    <a:pt x="0" y="539"/>
                    <a:pt x="0" y="1173"/>
                  </a:cubicBezTo>
                  <a:cubicBezTo>
                    <a:pt x="0" y="1806"/>
                    <a:pt x="507" y="2344"/>
                    <a:pt x="1172" y="2344"/>
                  </a:cubicBezTo>
                  <a:cubicBezTo>
                    <a:pt x="1805" y="2344"/>
                    <a:pt x="2312" y="1806"/>
                    <a:pt x="2312" y="1173"/>
                  </a:cubicBezTo>
                  <a:cubicBezTo>
                    <a:pt x="2312" y="539"/>
                    <a:pt x="1805" y="1"/>
                    <a:pt x="1172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0"/>
            <p:cNvSpPr/>
            <p:nvPr/>
          </p:nvSpPr>
          <p:spPr>
            <a:xfrm>
              <a:off x="1386125" y="3393075"/>
              <a:ext cx="57800" cy="57825"/>
            </a:xfrm>
            <a:custGeom>
              <a:avLst/>
              <a:gdLst/>
              <a:ahLst/>
              <a:cxnLst/>
              <a:rect l="l" t="t" r="r" b="b"/>
              <a:pathLst>
                <a:path w="2312" h="2313" extrusionOk="0">
                  <a:moveTo>
                    <a:pt x="1172" y="1"/>
                  </a:moveTo>
                  <a:cubicBezTo>
                    <a:pt x="507" y="1"/>
                    <a:pt x="0" y="507"/>
                    <a:pt x="0" y="1172"/>
                  </a:cubicBezTo>
                  <a:cubicBezTo>
                    <a:pt x="0" y="1806"/>
                    <a:pt x="507" y="2312"/>
                    <a:pt x="1172" y="2312"/>
                  </a:cubicBezTo>
                  <a:cubicBezTo>
                    <a:pt x="1805" y="2312"/>
                    <a:pt x="2312" y="1806"/>
                    <a:pt x="2312" y="1172"/>
                  </a:cubicBezTo>
                  <a:cubicBezTo>
                    <a:pt x="2312" y="507"/>
                    <a:pt x="1805" y="1"/>
                    <a:pt x="1172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0"/>
            <p:cNvSpPr/>
            <p:nvPr/>
          </p:nvSpPr>
          <p:spPr>
            <a:xfrm>
              <a:off x="1386125" y="3522125"/>
              <a:ext cx="57800" cy="58625"/>
            </a:xfrm>
            <a:custGeom>
              <a:avLst/>
              <a:gdLst/>
              <a:ahLst/>
              <a:cxnLst/>
              <a:rect l="l" t="t" r="r" b="b"/>
              <a:pathLst>
                <a:path w="2312" h="2345" extrusionOk="0">
                  <a:moveTo>
                    <a:pt x="1172" y="1"/>
                  </a:moveTo>
                  <a:cubicBezTo>
                    <a:pt x="507" y="1"/>
                    <a:pt x="0" y="539"/>
                    <a:pt x="0" y="1172"/>
                  </a:cubicBezTo>
                  <a:cubicBezTo>
                    <a:pt x="0" y="1806"/>
                    <a:pt x="507" y="2344"/>
                    <a:pt x="1172" y="2344"/>
                  </a:cubicBezTo>
                  <a:cubicBezTo>
                    <a:pt x="1805" y="2344"/>
                    <a:pt x="2312" y="1806"/>
                    <a:pt x="2312" y="1172"/>
                  </a:cubicBezTo>
                  <a:cubicBezTo>
                    <a:pt x="2312" y="539"/>
                    <a:pt x="1805" y="1"/>
                    <a:pt x="1172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0"/>
            <p:cNvSpPr/>
            <p:nvPr/>
          </p:nvSpPr>
          <p:spPr>
            <a:xfrm>
              <a:off x="1386125" y="3651975"/>
              <a:ext cx="57800" cy="57825"/>
            </a:xfrm>
            <a:custGeom>
              <a:avLst/>
              <a:gdLst/>
              <a:ahLst/>
              <a:cxnLst/>
              <a:rect l="l" t="t" r="r" b="b"/>
              <a:pathLst>
                <a:path w="2312" h="2313" extrusionOk="0">
                  <a:moveTo>
                    <a:pt x="1172" y="0"/>
                  </a:moveTo>
                  <a:cubicBezTo>
                    <a:pt x="507" y="0"/>
                    <a:pt x="0" y="507"/>
                    <a:pt x="0" y="1172"/>
                  </a:cubicBezTo>
                  <a:cubicBezTo>
                    <a:pt x="0" y="1805"/>
                    <a:pt x="507" y="2312"/>
                    <a:pt x="1172" y="2312"/>
                  </a:cubicBezTo>
                  <a:cubicBezTo>
                    <a:pt x="1805" y="2312"/>
                    <a:pt x="2312" y="1805"/>
                    <a:pt x="2312" y="1172"/>
                  </a:cubicBezTo>
                  <a:cubicBezTo>
                    <a:pt x="2312" y="507"/>
                    <a:pt x="1805" y="0"/>
                    <a:pt x="117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30"/>
            <p:cNvSpPr/>
            <p:nvPr/>
          </p:nvSpPr>
          <p:spPr>
            <a:xfrm>
              <a:off x="2855550" y="3039150"/>
              <a:ext cx="186875" cy="170050"/>
            </a:xfrm>
            <a:custGeom>
              <a:avLst/>
              <a:gdLst/>
              <a:ahLst/>
              <a:cxnLst/>
              <a:rect l="l" t="t" r="r" b="b"/>
              <a:pathLst>
                <a:path w="7475" h="6802" extrusionOk="0">
                  <a:moveTo>
                    <a:pt x="3728" y="1"/>
                  </a:moveTo>
                  <a:cubicBezTo>
                    <a:pt x="2186" y="1"/>
                    <a:pt x="796" y="1057"/>
                    <a:pt x="444" y="2598"/>
                  </a:cubicBezTo>
                  <a:cubicBezTo>
                    <a:pt x="1" y="4435"/>
                    <a:pt x="1141" y="6272"/>
                    <a:pt x="2946" y="6715"/>
                  </a:cubicBezTo>
                  <a:cubicBezTo>
                    <a:pt x="3204" y="6773"/>
                    <a:pt x="3463" y="6801"/>
                    <a:pt x="3717" y="6801"/>
                  </a:cubicBezTo>
                  <a:cubicBezTo>
                    <a:pt x="5271" y="6801"/>
                    <a:pt x="6678" y="5760"/>
                    <a:pt x="7031" y="4182"/>
                  </a:cubicBezTo>
                  <a:cubicBezTo>
                    <a:pt x="7475" y="2345"/>
                    <a:pt x="6335" y="508"/>
                    <a:pt x="4530" y="97"/>
                  </a:cubicBezTo>
                  <a:cubicBezTo>
                    <a:pt x="4261" y="32"/>
                    <a:pt x="3993" y="1"/>
                    <a:pt x="3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30"/>
            <p:cNvSpPr/>
            <p:nvPr/>
          </p:nvSpPr>
          <p:spPr>
            <a:xfrm>
              <a:off x="2874575" y="3056275"/>
              <a:ext cx="148850" cy="135250"/>
            </a:xfrm>
            <a:custGeom>
              <a:avLst/>
              <a:gdLst/>
              <a:ahLst/>
              <a:cxnLst/>
              <a:rect l="l" t="t" r="r" b="b"/>
              <a:pathLst>
                <a:path w="5954" h="5410" extrusionOk="0">
                  <a:moveTo>
                    <a:pt x="2940" y="1"/>
                  </a:moveTo>
                  <a:cubicBezTo>
                    <a:pt x="1718" y="1"/>
                    <a:pt x="614" y="829"/>
                    <a:pt x="317" y="2072"/>
                  </a:cubicBezTo>
                  <a:cubicBezTo>
                    <a:pt x="0" y="3528"/>
                    <a:pt x="887" y="4985"/>
                    <a:pt x="2344" y="5334"/>
                  </a:cubicBezTo>
                  <a:cubicBezTo>
                    <a:pt x="2557" y="5385"/>
                    <a:pt x="2771" y="5409"/>
                    <a:pt x="2982" y="5409"/>
                  </a:cubicBezTo>
                  <a:cubicBezTo>
                    <a:pt x="4204" y="5409"/>
                    <a:pt x="5308" y="4581"/>
                    <a:pt x="5605" y="3338"/>
                  </a:cubicBezTo>
                  <a:cubicBezTo>
                    <a:pt x="5954" y="1882"/>
                    <a:pt x="5035" y="425"/>
                    <a:pt x="3579" y="77"/>
                  </a:cubicBezTo>
                  <a:cubicBezTo>
                    <a:pt x="3365" y="25"/>
                    <a:pt x="3151" y="1"/>
                    <a:pt x="2940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30"/>
            <p:cNvSpPr/>
            <p:nvPr/>
          </p:nvSpPr>
          <p:spPr>
            <a:xfrm>
              <a:off x="2876950" y="3081125"/>
              <a:ext cx="137775" cy="110775"/>
            </a:xfrm>
            <a:custGeom>
              <a:avLst/>
              <a:gdLst/>
              <a:ahLst/>
              <a:cxnLst/>
              <a:rect l="l" t="t" r="r" b="b"/>
              <a:pathLst>
                <a:path w="5511" h="4431" extrusionOk="0">
                  <a:moveTo>
                    <a:pt x="792" y="1"/>
                  </a:moveTo>
                  <a:lnTo>
                    <a:pt x="792" y="1"/>
                  </a:lnTo>
                  <a:cubicBezTo>
                    <a:pt x="190" y="729"/>
                    <a:pt x="0" y="1774"/>
                    <a:pt x="380" y="2724"/>
                  </a:cubicBezTo>
                  <a:cubicBezTo>
                    <a:pt x="792" y="3791"/>
                    <a:pt x="1817" y="4431"/>
                    <a:pt x="2899" y="4431"/>
                  </a:cubicBezTo>
                  <a:cubicBezTo>
                    <a:pt x="3231" y="4431"/>
                    <a:pt x="3568" y="4371"/>
                    <a:pt x="3895" y="4245"/>
                  </a:cubicBezTo>
                  <a:cubicBezTo>
                    <a:pt x="4719" y="3896"/>
                    <a:pt x="5289" y="3200"/>
                    <a:pt x="5510" y="2376"/>
                  </a:cubicBezTo>
                  <a:lnTo>
                    <a:pt x="5510" y="2376"/>
                  </a:lnTo>
                  <a:cubicBezTo>
                    <a:pt x="5225" y="2724"/>
                    <a:pt x="4845" y="3010"/>
                    <a:pt x="4402" y="3168"/>
                  </a:cubicBezTo>
                  <a:cubicBezTo>
                    <a:pt x="4071" y="3306"/>
                    <a:pt x="3727" y="3372"/>
                    <a:pt x="3388" y="3372"/>
                  </a:cubicBezTo>
                  <a:cubicBezTo>
                    <a:pt x="2331" y="3372"/>
                    <a:pt x="1318" y="2734"/>
                    <a:pt x="887" y="1679"/>
                  </a:cubicBezTo>
                  <a:cubicBezTo>
                    <a:pt x="665" y="1109"/>
                    <a:pt x="633" y="539"/>
                    <a:pt x="792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30"/>
            <p:cNvSpPr/>
            <p:nvPr/>
          </p:nvSpPr>
          <p:spPr>
            <a:xfrm>
              <a:off x="2925225" y="2517425"/>
              <a:ext cx="57825" cy="58625"/>
            </a:xfrm>
            <a:custGeom>
              <a:avLst/>
              <a:gdLst/>
              <a:ahLst/>
              <a:cxnLst/>
              <a:rect l="l" t="t" r="r" b="b"/>
              <a:pathLst>
                <a:path w="2313" h="2345" extrusionOk="0">
                  <a:moveTo>
                    <a:pt x="1173" y="1"/>
                  </a:moveTo>
                  <a:cubicBezTo>
                    <a:pt x="508" y="1"/>
                    <a:pt x="1" y="539"/>
                    <a:pt x="1" y="1172"/>
                  </a:cubicBezTo>
                  <a:cubicBezTo>
                    <a:pt x="1" y="1806"/>
                    <a:pt x="508" y="2344"/>
                    <a:pt x="1173" y="2344"/>
                  </a:cubicBezTo>
                  <a:cubicBezTo>
                    <a:pt x="1806" y="2344"/>
                    <a:pt x="2313" y="1806"/>
                    <a:pt x="2313" y="1172"/>
                  </a:cubicBezTo>
                  <a:cubicBezTo>
                    <a:pt x="2313" y="539"/>
                    <a:pt x="1806" y="1"/>
                    <a:pt x="117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30"/>
            <p:cNvSpPr/>
            <p:nvPr/>
          </p:nvSpPr>
          <p:spPr>
            <a:xfrm>
              <a:off x="2925225" y="2647275"/>
              <a:ext cx="57825" cy="57825"/>
            </a:xfrm>
            <a:custGeom>
              <a:avLst/>
              <a:gdLst/>
              <a:ahLst/>
              <a:cxnLst/>
              <a:rect l="l" t="t" r="r" b="b"/>
              <a:pathLst>
                <a:path w="2313" h="2313" extrusionOk="0">
                  <a:moveTo>
                    <a:pt x="1173" y="0"/>
                  </a:moveTo>
                  <a:cubicBezTo>
                    <a:pt x="508" y="0"/>
                    <a:pt x="1" y="507"/>
                    <a:pt x="1" y="1172"/>
                  </a:cubicBezTo>
                  <a:cubicBezTo>
                    <a:pt x="1" y="1806"/>
                    <a:pt x="508" y="2312"/>
                    <a:pt x="1173" y="2312"/>
                  </a:cubicBezTo>
                  <a:cubicBezTo>
                    <a:pt x="1806" y="2312"/>
                    <a:pt x="2313" y="1806"/>
                    <a:pt x="2313" y="1172"/>
                  </a:cubicBezTo>
                  <a:cubicBezTo>
                    <a:pt x="2313" y="507"/>
                    <a:pt x="1806" y="0"/>
                    <a:pt x="117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30"/>
            <p:cNvSpPr/>
            <p:nvPr/>
          </p:nvSpPr>
          <p:spPr>
            <a:xfrm>
              <a:off x="2925225" y="2776325"/>
              <a:ext cx="57825" cy="58600"/>
            </a:xfrm>
            <a:custGeom>
              <a:avLst/>
              <a:gdLst/>
              <a:ahLst/>
              <a:cxnLst/>
              <a:rect l="l" t="t" r="r" b="b"/>
              <a:pathLst>
                <a:path w="2313" h="2344" extrusionOk="0">
                  <a:moveTo>
                    <a:pt x="1173" y="0"/>
                  </a:moveTo>
                  <a:cubicBezTo>
                    <a:pt x="508" y="0"/>
                    <a:pt x="1" y="539"/>
                    <a:pt x="1" y="1172"/>
                  </a:cubicBezTo>
                  <a:cubicBezTo>
                    <a:pt x="1" y="1806"/>
                    <a:pt x="508" y="2344"/>
                    <a:pt x="1173" y="2344"/>
                  </a:cubicBezTo>
                  <a:cubicBezTo>
                    <a:pt x="1806" y="2344"/>
                    <a:pt x="2313" y="1806"/>
                    <a:pt x="2313" y="1172"/>
                  </a:cubicBezTo>
                  <a:cubicBezTo>
                    <a:pt x="2313" y="539"/>
                    <a:pt x="1806" y="0"/>
                    <a:pt x="117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30"/>
            <p:cNvSpPr/>
            <p:nvPr/>
          </p:nvSpPr>
          <p:spPr>
            <a:xfrm>
              <a:off x="2925225" y="2906175"/>
              <a:ext cx="57825" cy="57800"/>
            </a:xfrm>
            <a:custGeom>
              <a:avLst/>
              <a:gdLst/>
              <a:ahLst/>
              <a:cxnLst/>
              <a:rect l="l" t="t" r="r" b="b"/>
              <a:pathLst>
                <a:path w="2313" h="2312" extrusionOk="0">
                  <a:moveTo>
                    <a:pt x="1173" y="0"/>
                  </a:moveTo>
                  <a:cubicBezTo>
                    <a:pt x="508" y="0"/>
                    <a:pt x="1" y="507"/>
                    <a:pt x="1" y="1172"/>
                  </a:cubicBezTo>
                  <a:cubicBezTo>
                    <a:pt x="1" y="1805"/>
                    <a:pt x="508" y="2312"/>
                    <a:pt x="1173" y="2312"/>
                  </a:cubicBezTo>
                  <a:cubicBezTo>
                    <a:pt x="1806" y="2312"/>
                    <a:pt x="2313" y="1805"/>
                    <a:pt x="2313" y="1172"/>
                  </a:cubicBezTo>
                  <a:cubicBezTo>
                    <a:pt x="2313" y="507"/>
                    <a:pt x="1806" y="0"/>
                    <a:pt x="117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30"/>
            <p:cNvSpPr/>
            <p:nvPr/>
          </p:nvSpPr>
          <p:spPr>
            <a:xfrm>
              <a:off x="4385975" y="3022550"/>
              <a:ext cx="176575" cy="176575"/>
            </a:xfrm>
            <a:custGeom>
              <a:avLst/>
              <a:gdLst/>
              <a:ahLst/>
              <a:cxnLst/>
              <a:rect l="l" t="t" r="r" b="b"/>
              <a:pathLst>
                <a:path w="7063" h="7063" extrusionOk="0">
                  <a:moveTo>
                    <a:pt x="3547" y="0"/>
                  </a:moveTo>
                  <a:cubicBezTo>
                    <a:pt x="1584" y="0"/>
                    <a:pt x="0" y="1584"/>
                    <a:pt x="0" y="3516"/>
                  </a:cubicBezTo>
                  <a:cubicBezTo>
                    <a:pt x="0" y="5479"/>
                    <a:pt x="1584" y="7063"/>
                    <a:pt x="3547" y="7063"/>
                  </a:cubicBezTo>
                  <a:cubicBezTo>
                    <a:pt x="5479" y="7063"/>
                    <a:pt x="7062" y="5479"/>
                    <a:pt x="7062" y="3516"/>
                  </a:cubicBezTo>
                  <a:cubicBezTo>
                    <a:pt x="7062" y="1584"/>
                    <a:pt x="5479" y="0"/>
                    <a:pt x="35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30"/>
            <p:cNvSpPr/>
            <p:nvPr/>
          </p:nvSpPr>
          <p:spPr>
            <a:xfrm>
              <a:off x="4404175" y="3039975"/>
              <a:ext cx="140175" cy="140950"/>
            </a:xfrm>
            <a:custGeom>
              <a:avLst/>
              <a:gdLst/>
              <a:ahLst/>
              <a:cxnLst/>
              <a:rect l="l" t="t" r="r" b="b"/>
              <a:pathLst>
                <a:path w="5607" h="5638" extrusionOk="0">
                  <a:moveTo>
                    <a:pt x="2819" y="0"/>
                  </a:moveTo>
                  <a:cubicBezTo>
                    <a:pt x="1236" y="0"/>
                    <a:pt x="1" y="1267"/>
                    <a:pt x="1" y="2819"/>
                  </a:cubicBezTo>
                  <a:cubicBezTo>
                    <a:pt x="1" y="4370"/>
                    <a:pt x="1236" y="5637"/>
                    <a:pt x="2819" y="5637"/>
                  </a:cubicBezTo>
                  <a:cubicBezTo>
                    <a:pt x="4371" y="5637"/>
                    <a:pt x="5606" y="4370"/>
                    <a:pt x="5606" y="2819"/>
                  </a:cubicBezTo>
                  <a:cubicBezTo>
                    <a:pt x="5606" y="1267"/>
                    <a:pt x="4371" y="0"/>
                    <a:pt x="281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30"/>
            <p:cNvSpPr/>
            <p:nvPr/>
          </p:nvSpPr>
          <p:spPr>
            <a:xfrm>
              <a:off x="4399425" y="3066100"/>
              <a:ext cx="143325" cy="115025"/>
            </a:xfrm>
            <a:custGeom>
              <a:avLst/>
              <a:gdLst/>
              <a:ahLst/>
              <a:cxnLst/>
              <a:rect l="l" t="t" r="r" b="b"/>
              <a:pathLst>
                <a:path w="5733" h="4601" extrusionOk="0">
                  <a:moveTo>
                    <a:pt x="824" y="0"/>
                  </a:moveTo>
                  <a:lnTo>
                    <a:pt x="824" y="0"/>
                  </a:lnTo>
                  <a:cubicBezTo>
                    <a:pt x="191" y="760"/>
                    <a:pt x="1" y="1837"/>
                    <a:pt x="381" y="2819"/>
                  </a:cubicBezTo>
                  <a:cubicBezTo>
                    <a:pt x="816" y="3932"/>
                    <a:pt x="1880" y="4601"/>
                    <a:pt x="3007" y="4601"/>
                  </a:cubicBezTo>
                  <a:cubicBezTo>
                    <a:pt x="3356" y="4601"/>
                    <a:pt x="3710" y="4537"/>
                    <a:pt x="4054" y="4402"/>
                  </a:cubicBezTo>
                  <a:cubicBezTo>
                    <a:pt x="4909" y="4054"/>
                    <a:pt x="5511" y="3325"/>
                    <a:pt x="5733" y="2470"/>
                  </a:cubicBezTo>
                  <a:lnTo>
                    <a:pt x="5733" y="2470"/>
                  </a:lnTo>
                  <a:cubicBezTo>
                    <a:pt x="5416" y="2819"/>
                    <a:pt x="5036" y="3135"/>
                    <a:pt x="4593" y="3294"/>
                  </a:cubicBezTo>
                  <a:cubicBezTo>
                    <a:pt x="4251" y="3438"/>
                    <a:pt x="3896" y="3506"/>
                    <a:pt x="3547" y="3506"/>
                  </a:cubicBezTo>
                  <a:cubicBezTo>
                    <a:pt x="2439" y="3506"/>
                    <a:pt x="1384" y="2825"/>
                    <a:pt x="951" y="1742"/>
                  </a:cubicBezTo>
                  <a:cubicBezTo>
                    <a:pt x="697" y="1172"/>
                    <a:pt x="666" y="570"/>
                    <a:pt x="82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30"/>
            <p:cNvSpPr/>
            <p:nvPr/>
          </p:nvSpPr>
          <p:spPr>
            <a:xfrm>
              <a:off x="4442975" y="3263225"/>
              <a:ext cx="58600" cy="58625"/>
            </a:xfrm>
            <a:custGeom>
              <a:avLst/>
              <a:gdLst/>
              <a:ahLst/>
              <a:cxnLst/>
              <a:rect l="l" t="t" r="r" b="b"/>
              <a:pathLst>
                <a:path w="2344" h="2345" extrusionOk="0">
                  <a:moveTo>
                    <a:pt x="1172" y="1"/>
                  </a:moveTo>
                  <a:cubicBezTo>
                    <a:pt x="539" y="1"/>
                    <a:pt x="0" y="539"/>
                    <a:pt x="0" y="1173"/>
                  </a:cubicBezTo>
                  <a:cubicBezTo>
                    <a:pt x="0" y="1806"/>
                    <a:pt x="539" y="2344"/>
                    <a:pt x="1172" y="2344"/>
                  </a:cubicBezTo>
                  <a:cubicBezTo>
                    <a:pt x="1806" y="2344"/>
                    <a:pt x="2344" y="1806"/>
                    <a:pt x="2344" y="1173"/>
                  </a:cubicBezTo>
                  <a:cubicBezTo>
                    <a:pt x="2344" y="539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30"/>
            <p:cNvSpPr/>
            <p:nvPr/>
          </p:nvSpPr>
          <p:spPr>
            <a:xfrm>
              <a:off x="4442975" y="3393075"/>
              <a:ext cx="58600" cy="57825"/>
            </a:xfrm>
            <a:custGeom>
              <a:avLst/>
              <a:gdLst/>
              <a:ahLst/>
              <a:cxnLst/>
              <a:rect l="l" t="t" r="r" b="b"/>
              <a:pathLst>
                <a:path w="2344" h="2313" extrusionOk="0">
                  <a:moveTo>
                    <a:pt x="1172" y="1"/>
                  </a:moveTo>
                  <a:cubicBezTo>
                    <a:pt x="539" y="1"/>
                    <a:pt x="0" y="507"/>
                    <a:pt x="0" y="1172"/>
                  </a:cubicBezTo>
                  <a:cubicBezTo>
                    <a:pt x="0" y="1806"/>
                    <a:pt x="539" y="2312"/>
                    <a:pt x="1172" y="2312"/>
                  </a:cubicBezTo>
                  <a:cubicBezTo>
                    <a:pt x="1806" y="2312"/>
                    <a:pt x="2344" y="1806"/>
                    <a:pt x="2344" y="1172"/>
                  </a:cubicBezTo>
                  <a:cubicBezTo>
                    <a:pt x="2344" y="507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30"/>
            <p:cNvSpPr/>
            <p:nvPr/>
          </p:nvSpPr>
          <p:spPr>
            <a:xfrm>
              <a:off x="4442975" y="3522125"/>
              <a:ext cx="58600" cy="58625"/>
            </a:xfrm>
            <a:custGeom>
              <a:avLst/>
              <a:gdLst/>
              <a:ahLst/>
              <a:cxnLst/>
              <a:rect l="l" t="t" r="r" b="b"/>
              <a:pathLst>
                <a:path w="2344" h="2345" extrusionOk="0">
                  <a:moveTo>
                    <a:pt x="1172" y="1"/>
                  </a:moveTo>
                  <a:cubicBezTo>
                    <a:pt x="539" y="1"/>
                    <a:pt x="0" y="539"/>
                    <a:pt x="0" y="1172"/>
                  </a:cubicBezTo>
                  <a:cubicBezTo>
                    <a:pt x="0" y="1806"/>
                    <a:pt x="539" y="2344"/>
                    <a:pt x="1172" y="2344"/>
                  </a:cubicBezTo>
                  <a:cubicBezTo>
                    <a:pt x="1806" y="2344"/>
                    <a:pt x="2344" y="1806"/>
                    <a:pt x="2344" y="1172"/>
                  </a:cubicBezTo>
                  <a:cubicBezTo>
                    <a:pt x="2344" y="539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30"/>
            <p:cNvSpPr/>
            <p:nvPr/>
          </p:nvSpPr>
          <p:spPr>
            <a:xfrm>
              <a:off x="4442975" y="3651975"/>
              <a:ext cx="58600" cy="57825"/>
            </a:xfrm>
            <a:custGeom>
              <a:avLst/>
              <a:gdLst/>
              <a:ahLst/>
              <a:cxnLst/>
              <a:rect l="l" t="t" r="r" b="b"/>
              <a:pathLst>
                <a:path w="2344" h="2313" extrusionOk="0">
                  <a:moveTo>
                    <a:pt x="1172" y="0"/>
                  </a:moveTo>
                  <a:cubicBezTo>
                    <a:pt x="539" y="0"/>
                    <a:pt x="0" y="507"/>
                    <a:pt x="0" y="1172"/>
                  </a:cubicBezTo>
                  <a:cubicBezTo>
                    <a:pt x="0" y="1805"/>
                    <a:pt x="539" y="2312"/>
                    <a:pt x="1172" y="2312"/>
                  </a:cubicBezTo>
                  <a:cubicBezTo>
                    <a:pt x="1806" y="2312"/>
                    <a:pt x="2344" y="1805"/>
                    <a:pt x="2344" y="1172"/>
                  </a:cubicBezTo>
                  <a:cubicBezTo>
                    <a:pt x="2344" y="507"/>
                    <a:pt x="1806" y="0"/>
                    <a:pt x="11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30"/>
            <p:cNvSpPr/>
            <p:nvPr/>
          </p:nvSpPr>
          <p:spPr>
            <a:xfrm>
              <a:off x="5909250" y="3022550"/>
              <a:ext cx="183700" cy="183700"/>
            </a:xfrm>
            <a:custGeom>
              <a:avLst/>
              <a:gdLst/>
              <a:ahLst/>
              <a:cxnLst/>
              <a:rect l="l" t="t" r="r" b="b"/>
              <a:pathLst>
                <a:path w="7348" h="7348" extrusionOk="0">
                  <a:moveTo>
                    <a:pt x="3674" y="0"/>
                  </a:moveTo>
                  <a:cubicBezTo>
                    <a:pt x="1647" y="0"/>
                    <a:pt x="1" y="1647"/>
                    <a:pt x="1" y="3674"/>
                  </a:cubicBezTo>
                  <a:cubicBezTo>
                    <a:pt x="1" y="5701"/>
                    <a:pt x="1647" y="7348"/>
                    <a:pt x="3674" y="7348"/>
                  </a:cubicBezTo>
                  <a:cubicBezTo>
                    <a:pt x="5701" y="7348"/>
                    <a:pt x="7348" y="5701"/>
                    <a:pt x="7348" y="3674"/>
                  </a:cubicBezTo>
                  <a:cubicBezTo>
                    <a:pt x="7348" y="1647"/>
                    <a:pt x="5701" y="0"/>
                    <a:pt x="36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30"/>
            <p:cNvSpPr/>
            <p:nvPr/>
          </p:nvSpPr>
          <p:spPr>
            <a:xfrm>
              <a:off x="5928250" y="3040750"/>
              <a:ext cx="146500" cy="146500"/>
            </a:xfrm>
            <a:custGeom>
              <a:avLst/>
              <a:gdLst/>
              <a:ahLst/>
              <a:cxnLst/>
              <a:rect l="l" t="t" r="r" b="b"/>
              <a:pathLst>
                <a:path w="5860" h="5860" extrusionOk="0">
                  <a:moveTo>
                    <a:pt x="2914" y="1"/>
                  </a:moveTo>
                  <a:cubicBezTo>
                    <a:pt x="1299" y="1"/>
                    <a:pt x="1" y="1331"/>
                    <a:pt x="1" y="2946"/>
                  </a:cubicBezTo>
                  <a:cubicBezTo>
                    <a:pt x="1" y="4561"/>
                    <a:pt x="1299" y="5860"/>
                    <a:pt x="2914" y="5860"/>
                  </a:cubicBezTo>
                  <a:cubicBezTo>
                    <a:pt x="4529" y="5860"/>
                    <a:pt x="5859" y="4561"/>
                    <a:pt x="5859" y="2946"/>
                  </a:cubicBezTo>
                  <a:cubicBezTo>
                    <a:pt x="5859" y="1331"/>
                    <a:pt x="4529" y="1"/>
                    <a:pt x="291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30"/>
            <p:cNvSpPr/>
            <p:nvPr/>
          </p:nvSpPr>
          <p:spPr>
            <a:xfrm>
              <a:off x="5923500" y="3067675"/>
              <a:ext cx="148875" cy="120100"/>
            </a:xfrm>
            <a:custGeom>
              <a:avLst/>
              <a:gdLst/>
              <a:ahLst/>
              <a:cxnLst/>
              <a:rect l="l" t="t" r="r" b="b"/>
              <a:pathLst>
                <a:path w="5955" h="4804" extrusionOk="0">
                  <a:moveTo>
                    <a:pt x="856" y="1"/>
                  </a:moveTo>
                  <a:lnTo>
                    <a:pt x="856" y="1"/>
                  </a:lnTo>
                  <a:cubicBezTo>
                    <a:pt x="191" y="824"/>
                    <a:pt x="1" y="1932"/>
                    <a:pt x="412" y="2946"/>
                  </a:cubicBezTo>
                  <a:cubicBezTo>
                    <a:pt x="871" y="4105"/>
                    <a:pt x="1956" y="4803"/>
                    <a:pt x="3119" y="4803"/>
                  </a:cubicBezTo>
                  <a:cubicBezTo>
                    <a:pt x="3481" y="4803"/>
                    <a:pt x="3851" y="4736"/>
                    <a:pt x="4213" y="4593"/>
                  </a:cubicBezTo>
                  <a:cubicBezTo>
                    <a:pt x="5099" y="4213"/>
                    <a:pt x="5733" y="3453"/>
                    <a:pt x="5954" y="2597"/>
                  </a:cubicBezTo>
                  <a:lnTo>
                    <a:pt x="5954" y="2597"/>
                  </a:lnTo>
                  <a:cubicBezTo>
                    <a:pt x="5638" y="2946"/>
                    <a:pt x="5258" y="3262"/>
                    <a:pt x="4783" y="3453"/>
                  </a:cubicBezTo>
                  <a:cubicBezTo>
                    <a:pt x="4421" y="3595"/>
                    <a:pt x="4051" y="3663"/>
                    <a:pt x="3688" y="3663"/>
                  </a:cubicBezTo>
                  <a:cubicBezTo>
                    <a:pt x="2524" y="3663"/>
                    <a:pt x="1434" y="2965"/>
                    <a:pt x="951" y="1806"/>
                  </a:cubicBezTo>
                  <a:cubicBezTo>
                    <a:pt x="729" y="1236"/>
                    <a:pt x="697" y="602"/>
                    <a:pt x="856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30"/>
            <p:cNvSpPr/>
            <p:nvPr/>
          </p:nvSpPr>
          <p:spPr>
            <a:xfrm>
              <a:off x="5964675" y="2517425"/>
              <a:ext cx="57825" cy="58625"/>
            </a:xfrm>
            <a:custGeom>
              <a:avLst/>
              <a:gdLst/>
              <a:ahLst/>
              <a:cxnLst/>
              <a:rect l="l" t="t" r="r" b="b"/>
              <a:pathLst>
                <a:path w="2313" h="2345" extrusionOk="0">
                  <a:moveTo>
                    <a:pt x="1172" y="1"/>
                  </a:moveTo>
                  <a:cubicBezTo>
                    <a:pt x="507" y="1"/>
                    <a:pt x="0" y="539"/>
                    <a:pt x="0" y="1172"/>
                  </a:cubicBezTo>
                  <a:cubicBezTo>
                    <a:pt x="0" y="1806"/>
                    <a:pt x="507" y="2344"/>
                    <a:pt x="1172" y="2344"/>
                  </a:cubicBezTo>
                  <a:cubicBezTo>
                    <a:pt x="1806" y="2344"/>
                    <a:pt x="2312" y="1806"/>
                    <a:pt x="2312" y="1172"/>
                  </a:cubicBezTo>
                  <a:cubicBezTo>
                    <a:pt x="2312" y="539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30"/>
            <p:cNvSpPr/>
            <p:nvPr/>
          </p:nvSpPr>
          <p:spPr>
            <a:xfrm>
              <a:off x="5964675" y="2647275"/>
              <a:ext cx="57825" cy="57825"/>
            </a:xfrm>
            <a:custGeom>
              <a:avLst/>
              <a:gdLst/>
              <a:ahLst/>
              <a:cxnLst/>
              <a:rect l="l" t="t" r="r" b="b"/>
              <a:pathLst>
                <a:path w="2313" h="2313" extrusionOk="0">
                  <a:moveTo>
                    <a:pt x="1172" y="0"/>
                  </a:moveTo>
                  <a:cubicBezTo>
                    <a:pt x="507" y="0"/>
                    <a:pt x="0" y="507"/>
                    <a:pt x="0" y="1172"/>
                  </a:cubicBezTo>
                  <a:cubicBezTo>
                    <a:pt x="0" y="1806"/>
                    <a:pt x="507" y="2312"/>
                    <a:pt x="1172" y="2312"/>
                  </a:cubicBezTo>
                  <a:cubicBezTo>
                    <a:pt x="1806" y="2312"/>
                    <a:pt x="2312" y="1806"/>
                    <a:pt x="2312" y="1172"/>
                  </a:cubicBezTo>
                  <a:cubicBezTo>
                    <a:pt x="2312" y="507"/>
                    <a:pt x="1806" y="0"/>
                    <a:pt x="117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30"/>
            <p:cNvSpPr/>
            <p:nvPr/>
          </p:nvSpPr>
          <p:spPr>
            <a:xfrm>
              <a:off x="5964675" y="2776325"/>
              <a:ext cx="57825" cy="58600"/>
            </a:xfrm>
            <a:custGeom>
              <a:avLst/>
              <a:gdLst/>
              <a:ahLst/>
              <a:cxnLst/>
              <a:rect l="l" t="t" r="r" b="b"/>
              <a:pathLst>
                <a:path w="2313" h="2344" extrusionOk="0">
                  <a:moveTo>
                    <a:pt x="1172" y="0"/>
                  </a:moveTo>
                  <a:cubicBezTo>
                    <a:pt x="507" y="0"/>
                    <a:pt x="0" y="539"/>
                    <a:pt x="0" y="1172"/>
                  </a:cubicBezTo>
                  <a:cubicBezTo>
                    <a:pt x="0" y="1806"/>
                    <a:pt x="507" y="2344"/>
                    <a:pt x="1172" y="2344"/>
                  </a:cubicBezTo>
                  <a:cubicBezTo>
                    <a:pt x="1806" y="2344"/>
                    <a:pt x="2312" y="1806"/>
                    <a:pt x="2312" y="1172"/>
                  </a:cubicBezTo>
                  <a:cubicBezTo>
                    <a:pt x="2312" y="539"/>
                    <a:pt x="1806" y="0"/>
                    <a:pt x="117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30"/>
            <p:cNvSpPr/>
            <p:nvPr/>
          </p:nvSpPr>
          <p:spPr>
            <a:xfrm>
              <a:off x="5964675" y="2906175"/>
              <a:ext cx="57825" cy="57800"/>
            </a:xfrm>
            <a:custGeom>
              <a:avLst/>
              <a:gdLst/>
              <a:ahLst/>
              <a:cxnLst/>
              <a:rect l="l" t="t" r="r" b="b"/>
              <a:pathLst>
                <a:path w="2313" h="2312" extrusionOk="0">
                  <a:moveTo>
                    <a:pt x="1172" y="0"/>
                  </a:moveTo>
                  <a:cubicBezTo>
                    <a:pt x="507" y="0"/>
                    <a:pt x="0" y="507"/>
                    <a:pt x="0" y="1172"/>
                  </a:cubicBezTo>
                  <a:cubicBezTo>
                    <a:pt x="0" y="1805"/>
                    <a:pt x="507" y="2312"/>
                    <a:pt x="1172" y="2312"/>
                  </a:cubicBezTo>
                  <a:cubicBezTo>
                    <a:pt x="1806" y="2312"/>
                    <a:pt x="2312" y="1805"/>
                    <a:pt x="2312" y="1172"/>
                  </a:cubicBezTo>
                  <a:cubicBezTo>
                    <a:pt x="2312" y="507"/>
                    <a:pt x="1806" y="0"/>
                    <a:pt x="117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30"/>
            <p:cNvSpPr/>
            <p:nvPr/>
          </p:nvSpPr>
          <p:spPr>
            <a:xfrm>
              <a:off x="5762000" y="3725600"/>
              <a:ext cx="479000" cy="424375"/>
            </a:xfrm>
            <a:custGeom>
              <a:avLst/>
              <a:gdLst/>
              <a:ahLst/>
              <a:cxnLst/>
              <a:rect l="l" t="t" r="r" b="b"/>
              <a:pathLst>
                <a:path w="19160" h="16975" extrusionOk="0">
                  <a:moveTo>
                    <a:pt x="6872" y="0"/>
                  </a:moveTo>
                  <a:cubicBezTo>
                    <a:pt x="6271" y="0"/>
                    <a:pt x="5732" y="349"/>
                    <a:pt x="5511" y="887"/>
                  </a:cubicBezTo>
                  <a:cubicBezTo>
                    <a:pt x="5257" y="665"/>
                    <a:pt x="4940" y="539"/>
                    <a:pt x="4592" y="539"/>
                  </a:cubicBezTo>
                  <a:cubicBezTo>
                    <a:pt x="3864" y="539"/>
                    <a:pt x="3294" y="1046"/>
                    <a:pt x="3135" y="1711"/>
                  </a:cubicBezTo>
                  <a:cubicBezTo>
                    <a:pt x="3072" y="1711"/>
                    <a:pt x="2977" y="1679"/>
                    <a:pt x="2914" y="1679"/>
                  </a:cubicBezTo>
                  <a:cubicBezTo>
                    <a:pt x="2090" y="1679"/>
                    <a:pt x="1425" y="2344"/>
                    <a:pt x="1425" y="3167"/>
                  </a:cubicBezTo>
                  <a:cubicBezTo>
                    <a:pt x="1425" y="3231"/>
                    <a:pt x="1425" y="3262"/>
                    <a:pt x="1457" y="3326"/>
                  </a:cubicBezTo>
                  <a:cubicBezTo>
                    <a:pt x="602" y="3706"/>
                    <a:pt x="0" y="4561"/>
                    <a:pt x="0" y="5542"/>
                  </a:cubicBezTo>
                  <a:cubicBezTo>
                    <a:pt x="0" y="6144"/>
                    <a:pt x="222" y="6683"/>
                    <a:pt x="570" y="7126"/>
                  </a:cubicBezTo>
                  <a:cubicBezTo>
                    <a:pt x="570" y="7221"/>
                    <a:pt x="538" y="7316"/>
                    <a:pt x="538" y="7411"/>
                  </a:cubicBezTo>
                  <a:cubicBezTo>
                    <a:pt x="538" y="8741"/>
                    <a:pt x="1615" y="9818"/>
                    <a:pt x="2945" y="9818"/>
                  </a:cubicBezTo>
                  <a:cubicBezTo>
                    <a:pt x="3262" y="9818"/>
                    <a:pt x="3547" y="9754"/>
                    <a:pt x="3800" y="9659"/>
                  </a:cubicBezTo>
                  <a:cubicBezTo>
                    <a:pt x="3895" y="10768"/>
                    <a:pt x="4814" y="11655"/>
                    <a:pt x="5954" y="11655"/>
                  </a:cubicBezTo>
                  <a:lnTo>
                    <a:pt x="6049" y="11655"/>
                  </a:lnTo>
                  <a:cubicBezTo>
                    <a:pt x="6461" y="12225"/>
                    <a:pt x="7094" y="12573"/>
                    <a:pt x="7822" y="12573"/>
                  </a:cubicBezTo>
                  <a:cubicBezTo>
                    <a:pt x="8234" y="12573"/>
                    <a:pt x="8646" y="12478"/>
                    <a:pt x="8962" y="12256"/>
                  </a:cubicBezTo>
                  <a:cubicBezTo>
                    <a:pt x="9089" y="12573"/>
                    <a:pt x="9247" y="12890"/>
                    <a:pt x="9501" y="13111"/>
                  </a:cubicBezTo>
                  <a:cubicBezTo>
                    <a:pt x="9849" y="13428"/>
                    <a:pt x="10293" y="13618"/>
                    <a:pt x="10799" y="13618"/>
                  </a:cubicBezTo>
                  <a:cubicBezTo>
                    <a:pt x="11148" y="14061"/>
                    <a:pt x="11686" y="14315"/>
                    <a:pt x="12319" y="14315"/>
                  </a:cubicBezTo>
                  <a:cubicBezTo>
                    <a:pt x="12604" y="14315"/>
                    <a:pt x="12858" y="14251"/>
                    <a:pt x="13111" y="14156"/>
                  </a:cubicBezTo>
                  <a:cubicBezTo>
                    <a:pt x="13364" y="14695"/>
                    <a:pt x="13618" y="15582"/>
                    <a:pt x="13459" y="16848"/>
                  </a:cubicBezTo>
                  <a:lnTo>
                    <a:pt x="14790" y="16975"/>
                  </a:lnTo>
                  <a:cubicBezTo>
                    <a:pt x="14790" y="16975"/>
                    <a:pt x="14853" y="15202"/>
                    <a:pt x="14631" y="13998"/>
                  </a:cubicBezTo>
                  <a:lnTo>
                    <a:pt x="14631" y="13998"/>
                  </a:lnTo>
                  <a:cubicBezTo>
                    <a:pt x="14790" y="14030"/>
                    <a:pt x="14948" y="14061"/>
                    <a:pt x="15106" y="14061"/>
                  </a:cubicBezTo>
                  <a:cubicBezTo>
                    <a:pt x="16183" y="14061"/>
                    <a:pt x="17070" y="13175"/>
                    <a:pt x="17070" y="12098"/>
                  </a:cubicBezTo>
                  <a:cubicBezTo>
                    <a:pt x="17070" y="11940"/>
                    <a:pt x="17038" y="11813"/>
                    <a:pt x="17006" y="11655"/>
                  </a:cubicBezTo>
                  <a:lnTo>
                    <a:pt x="17196" y="11655"/>
                  </a:lnTo>
                  <a:cubicBezTo>
                    <a:pt x="18273" y="11655"/>
                    <a:pt x="19160" y="10800"/>
                    <a:pt x="19160" y="9723"/>
                  </a:cubicBezTo>
                  <a:cubicBezTo>
                    <a:pt x="19160" y="9343"/>
                    <a:pt x="19065" y="9026"/>
                    <a:pt x="18875" y="8741"/>
                  </a:cubicBezTo>
                  <a:cubicBezTo>
                    <a:pt x="19065" y="8424"/>
                    <a:pt x="19160" y="8108"/>
                    <a:pt x="19160" y="7759"/>
                  </a:cubicBezTo>
                  <a:cubicBezTo>
                    <a:pt x="19160" y="7063"/>
                    <a:pt x="18812" y="6493"/>
                    <a:pt x="18305" y="6144"/>
                  </a:cubicBezTo>
                  <a:cubicBezTo>
                    <a:pt x="18178" y="5384"/>
                    <a:pt x="17608" y="4782"/>
                    <a:pt x="16880" y="4592"/>
                  </a:cubicBezTo>
                  <a:cubicBezTo>
                    <a:pt x="16911" y="4497"/>
                    <a:pt x="16911" y="4402"/>
                    <a:pt x="16911" y="4276"/>
                  </a:cubicBezTo>
                  <a:cubicBezTo>
                    <a:pt x="16911" y="3452"/>
                    <a:pt x="16405" y="2756"/>
                    <a:pt x="15676" y="2471"/>
                  </a:cubicBezTo>
                  <a:cubicBezTo>
                    <a:pt x="15486" y="2407"/>
                    <a:pt x="15328" y="2376"/>
                    <a:pt x="15138" y="2344"/>
                  </a:cubicBezTo>
                  <a:cubicBezTo>
                    <a:pt x="14853" y="1109"/>
                    <a:pt x="13744" y="190"/>
                    <a:pt x="12414" y="190"/>
                  </a:cubicBezTo>
                  <a:cubicBezTo>
                    <a:pt x="11686" y="190"/>
                    <a:pt x="11021" y="475"/>
                    <a:pt x="10546" y="919"/>
                  </a:cubicBezTo>
                  <a:cubicBezTo>
                    <a:pt x="10293" y="412"/>
                    <a:pt x="9786" y="64"/>
                    <a:pt x="9184" y="64"/>
                  </a:cubicBezTo>
                  <a:cubicBezTo>
                    <a:pt x="8741" y="64"/>
                    <a:pt x="8329" y="285"/>
                    <a:pt x="8044" y="634"/>
                  </a:cubicBezTo>
                  <a:cubicBezTo>
                    <a:pt x="7791" y="254"/>
                    <a:pt x="7347" y="0"/>
                    <a:pt x="687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30"/>
            <p:cNvSpPr/>
            <p:nvPr/>
          </p:nvSpPr>
          <p:spPr>
            <a:xfrm>
              <a:off x="5917175" y="3792100"/>
              <a:ext cx="92650" cy="91875"/>
            </a:xfrm>
            <a:custGeom>
              <a:avLst/>
              <a:gdLst/>
              <a:ahLst/>
              <a:cxnLst/>
              <a:rect l="l" t="t" r="r" b="b"/>
              <a:pathLst>
                <a:path w="3706" h="3675" extrusionOk="0">
                  <a:moveTo>
                    <a:pt x="1837" y="1046"/>
                  </a:moveTo>
                  <a:cubicBezTo>
                    <a:pt x="2280" y="1046"/>
                    <a:pt x="2660" y="1394"/>
                    <a:pt x="2660" y="1837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45" y="2281"/>
                    <a:pt x="1045" y="1837"/>
                  </a:cubicBezTo>
                  <a:cubicBezTo>
                    <a:pt x="1045" y="1394"/>
                    <a:pt x="1394" y="1046"/>
                    <a:pt x="1837" y="1046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37"/>
                  </a:cubicBezTo>
                  <a:cubicBezTo>
                    <a:pt x="0" y="2851"/>
                    <a:pt x="824" y="3674"/>
                    <a:pt x="1837" y="3674"/>
                  </a:cubicBezTo>
                  <a:cubicBezTo>
                    <a:pt x="2882" y="3674"/>
                    <a:pt x="3706" y="2851"/>
                    <a:pt x="3706" y="1837"/>
                  </a:cubicBezTo>
                  <a:cubicBezTo>
                    <a:pt x="3706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30"/>
            <p:cNvSpPr/>
            <p:nvPr/>
          </p:nvSpPr>
          <p:spPr>
            <a:xfrm>
              <a:off x="5955975" y="3779425"/>
              <a:ext cx="14275" cy="27750"/>
            </a:xfrm>
            <a:custGeom>
              <a:avLst/>
              <a:gdLst/>
              <a:ahLst/>
              <a:cxnLst/>
              <a:rect l="l" t="t" r="r" b="b"/>
              <a:pathLst>
                <a:path w="571" h="1110" extrusionOk="0">
                  <a:moveTo>
                    <a:pt x="0" y="1"/>
                  </a:moveTo>
                  <a:lnTo>
                    <a:pt x="0" y="1109"/>
                  </a:lnTo>
                  <a:lnTo>
                    <a:pt x="570" y="1109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30"/>
            <p:cNvSpPr/>
            <p:nvPr/>
          </p:nvSpPr>
          <p:spPr>
            <a:xfrm>
              <a:off x="5927450" y="3783400"/>
              <a:ext cx="26150" cy="31700"/>
            </a:xfrm>
            <a:custGeom>
              <a:avLst/>
              <a:gdLst/>
              <a:ahLst/>
              <a:cxnLst/>
              <a:rect l="l" t="t" r="r" b="b"/>
              <a:pathLst>
                <a:path w="1046" h="1268" extrusionOk="0">
                  <a:moveTo>
                    <a:pt x="508" y="0"/>
                  </a:moveTo>
                  <a:lnTo>
                    <a:pt x="1" y="317"/>
                  </a:lnTo>
                  <a:lnTo>
                    <a:pt x="539" y="1267"/>
                  </a:lnTo>
                  <a:lnTo>
                    <a:pt x="1046" y="950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30"/>
            <p:cNvSpPr/>
            <p:nvPr/>
          </p:nvSpPr>
          <p:spPr>
            <a:xfrm>
              <a:off x="5908450" y="3802400"/>
              <a:ext cx="31700" cy="26950"/>
            </a:xfrm>
            <a:custGeom>
              <a:avLst/>
              <a:gdLst/>
              <a:ahLst/>
              <a:cxnLst/>
              <a:rect l="l" t="t" r="r" b="b"/>
              <a:pathLst>
                <a:path w="1268" h="1078" extrusionOk="0">
                  <a:moveTo>
                    <a:pt x="318" y="0"/>
                  </a:moveTo>
                  <a:lnTo>
                    <a:pt x="1" y="539"/>
                  </a:lnTo>
                  <a:lnTo>
                    <a:pt x="951" y="1077"/>
                  </a:lnTo>
                  <a:lnTo>
                    <a:pt x="1268" y="57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30"/>
            <p:cNvSpPr/>
            <p:nvPr/>
          </p:nvSpPr>
          <p:spPr>
            <a:xfrm>
              <a:off x="5904500" y="3830900"/>
              <a:ext cx="27725" cy="15075"/>
            </a:xfrm>
            <a:custGeom>
              <a:avLst/>
              <a:gdLst/>
              <a:ahLst/>
              <a:cxnLst/>
              <a:rect l="l" t="t" r="r" b="b"/>
              <a:pathLst>
                <a:path w="1109" h="603" extrusionOk="0">
                  <a:moveTo>
                    <a:pt x="1" y="0"/>
                  </a:moveTo>
                  <a:lnTo>
                    <a:pt x="1" y="602"/>
                  </a:lnTo>
                  <a:lnTo>
                    <a:pt x="1109" y="602"/>
                  </a:lnTo>
                  <a:lnTo>
                    <a:pt x="110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30"/>
            <p:cNvSpPr/>
            <p:nvPr/>
          </p:nvSpPr>
          <p:spPr>
            <a:xfrm>
              <a:off x="5908450" y="3847525"/>
              <a:ext cx="31700" cy="26950"/>
            </a:xfrm>
            <a:custGeom>
              <a:avLst/>
              <a:gdLst/>
              <a:ahLst/>
              <a:cxnLst/>
              <a:rect l="l" t="t" r="r" b="b"/>
              <a:pathLst>
                <a:path w="1268" h="1078" extrusionOk="0">
                  <a:moveTo>
                    <a:pt x="951" y="0"/>
                  </a:moveTo>
                  <a:lnTo>
                    <a:pt x="1" y="539"/>
                  </a:lnTo>
                  <a:lnTo>
                    <a:pt x="318" y="1077"/>
                  </a:lnTo>
                  <a:lnTo>
                    <a:pt x="1268" y="507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30"/>
            <p:cNvSpPr/>
            <p:nvPr/>
          </p:nvSpPr>
          <p:spPr>
            <a:xfrm>
              <a:off x="5927450" y="3860975"/>
              <a:ext cx="26950" cy="31700"/>
            </a:xfrm>
            <a:custGeom>
              <a:avLst/>
              <a:gdLst/>
              <a:ahLst/>
              <a:cxnLst/>
              <a:rect l="l" t="t" r="r" b="b"/>
              <a:pathLst>
                <a:path w="1078" h="1268" extrusionOk="0">
                  <a:moveTo>
                    <a:pt x="571" y="1"/>
                  </a:moveTo>
                  <a:lnTo>
                    <a:pt x="1" y="983"/>
                  </a:lnTo>
                  <a:lnTo>
                    <a:pt x="539" y="1268"/>
                  </a:lnTo>
                  <a:lnTo>
                    <a:pt x="1078" y="318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0"/>
            <p:cNvSpPr/>
            <p:nvPr/>
          </p:nvSpPr>
          <p:spPr>
            <a:xfrm>
              <a:off x="5955975" y="3868900"/>
              <a:ext cx="15050" cy="27725"/>
            </a:xfrm>
            <a:custGeom>
              <a:avLst/>
              <a:gdLst/>
              <a:ahLst/>
              <a:cxnLst/>
              <a:rect l="l" t="t" r="r" b="b"/>
              <a:pathLst>
                <a:path w="602" h="1109" extrusionOk="0">
                  <a:moveTo>
                    <a:pt x="0" y="1"/>
                  </a:moveTo>
                  <a:lnTo>
                    <a:pt x="0" y="1109"/>
                  </a:lnTo>
                  <a:lnTo>
                    <a:pt x="602" y="1109"/>
                  </a:lnTo>
                  <a:lnTo>
                    <a:pt x="602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0"/>
            <p:cNvSpPr/>
            <p:nvPr/>
          </p:nvSpPr>
          <p:spPr>
            <a:xfrm>
              <a:off x="5972600" y="3861775"/>
              <a:ext cx="26925" cy="30900"/>
            </a:xfrm>
            <a:custGeom>
              <a:avLst/>
              <a:gdLst/>
              <a:ahLst/>
              <a:cxnLst/>
              <a:rect l="l" t="t" r="r" b="b"/>
              <a:pathLst>
                <a:path w="1077" h="1236" extrusionOk="0">
                  <a:moveTo>
                    <a:pt x="507" y="0"/>
                  </a:moveTo>
                  <a:lnTo>
                    <a:pt x="0" y="286"/>
                  </a:lnTo>
                  <a:lnTo>
                    <a:pt x="570" y="1236"/>
                  </a:lnTo>
                  <a:lnTo>
                    <a:pt x="1077" y="951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0"/>
            <p:cNvSpPr/>
            <p:nvPr/>
          </p:nvSpPr>
          <p:spPr>
            <a:xfrm>
              <a:off x="5986050" y="3846725"/>
              <a:ext cx="31700" cy="26950"/>
            </a:xfrm>
            <a:custGeom>
              <a:avLst/>
              <a:gdLst/>
              <a:ahLst/>
              <a:cxnLst/>
              <a:rect l="l" t="t" r="r" b="b"/>
              <a:pathLst>
                <a:path w="1268" h="1078" extrusionOk="0">
                  <a:moveTo>
                    <a:pt x="317" y="1"/>
                  </a:moveTo>
                  <a:lnTo>
                    <a:pt x="0" y="507"/>
                  </a:lnTo>
                  <a:lnTo>
                    <a:pt x="982" y="1078"/>
                  </a:lnTo>
                  <a:lnTo>
                    <a:pt x="1267" y="571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0"/>
            <p:cNvSpPr/>
            <p:nvPr/>
          </p:nvSpPr>
          <p:spPr>
            <a:xfrm>
              <a:off x="5993975" y="3830900"/>
              <a:ext cx="27725" cy="14275"/>
            </a:xfrm>
            <a:custGeom>
              <a:avLst/>
              <a:gdLst/>
              <a:ahLst/>
              <a:cxnLst/>
              <a:rect l="l" t="t" r="r" b="b"/>
              <a:pathLst>
                <a:path w="1109" h="571" extrusionOk="0">
                  <a:moveTo>
                    <a:pt x="0" y="0"/>
                  </a:moveTo>
                  <a:lnTo>
                    <a:pt x="0" y="570"/>
                  </a:lnTo>
                  <a:lnTo>
                    <a:pt x="1109" y="570"/>
                  </a:lnTo>
                  <a:lnTo>
                    <a:pt x="110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0"/>
            <p:cNvSpPr/>
            <p:nvPr/>
          </p:nvSpPr>
          <p:spPr>
            <a:xfrm>
              <a:off x="5986050" y="3801600"/>
              <a:ext cx="31700" cy="26950"/>
            </a:xfrm>
            <a:custGeom>
              <a:avLst/>
              <a:gdLst/>
              <a:ahLst/>
              <a:cxnLst/>
              <a:rect l="l" t="t" r="r" b="b"/>
              <a:pathLst>
                <a:path w="1268" h="1078" extrusionOk="0">
                  <a:moveTo>
                    <a:pt x="982" y="1"/>
                  </a:moveTo>
                  <a:lnTo>
                    <a:pt x="0" y="571"/>
                  </a:lnTo>
                  <a:lnTo>
                    <a:pt x="317" y="1077"/>
                  </a:lnTo>
                  <a:lnTo>
                    <a:pt x="1267" y="539"/>
                  </a:lnTo>
                  <a:lnTo>
                    <a:pt x="982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30"/>
            <p:cNvSpPr/>
            <p:nvPr/>
          </p:nvSpPr>
          <p:spPr>
            <a:xfrm>
              <a:off x="5971800" y="3783400"/>
              <a:ext cx="26950" cy="31700"/>
            </a:xfrm>
            <a:custGeom>
              <a:avLst/>
              <a:gdLst/>
              <a:ahLst/>
              <a:cxnLst/>
              <a:rect l="l" t="t" r="r" b="b"/>
              <a:pathLst>
                <a:path w="1078" h="1268" extrusionOk="0">
                  <a:moveTo>
                    <a:pt x="570" y="0"/>
                  </a:moveTo>
                  <a:lnTo>
                    <a:pt x="0" y="950"/>
                  </a:lnTo>
                  <a:lnTo>
                    <a:pt x="539" y="1267"/>
                  </a:lnTo>
                  <a:lnTo>
                    <a:pt x="1077" y="31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30"/>
            <p:cNvSpPr/>
            <p:nvPr/>
          </p:nvSpPr>
          <p:spPr>
            <a:xfrm>
              <a:off x="6069975" y="3868900"/>
              <a:ext cx="62575" cy="6257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67" y="697"/>
                  </a:moveTo>
                  <a:cubicBezTo>
                    <a:pt x="1552" y="697"/>
                    <a:pt x="1805" y="951"/>
                    <a:pt x="1805" y="1236"/>
                  </a:cubicBezTo>
                  <a:cubicBezTo>
                    <a:pt x="1805" y="1552"/>
                    <a:pt x="1552" y="1806"/>
                    <a:pt x="1267" y="1806"/>
                  </a:cubicBezTo>
                  <a:cubicBezTo>
                    <a:pt x="950" y="1806"/>
                    <a:pt x="697" y="1552"/>
                    <a:pt x="697" y="1236"/>
                  </a:cubicBezTo>
                  <a:cubicBezTo>
                    <a:pt x="697" y="951"/>
                    <a:pt x="950" y="697"/>
                    <a:pt x="1267" y="697"/>
                  </a:cubicBezTo>
                  <a:close/>
                  <a:moveTo>
                    <a:pt x="1267" y="1"/>
                  </a:moveTo>
                  <a:cubicBezTo>
                    <a:pt x="570" y="1"/>
                    <a:pt x="0" y="571"/>
                    <a:pt x="0" y="1236"/>
                  </a:cubicBezTo>
                  <a:cubicBezTo>
                    <a:pt x="0" y="1932"/>
                    <a:pt x="570" y="2502"/>
                    <a:pt x="1267" y="2502"/>
                  </a:cubicBezTo>
                  <a:cubicBezTo>
                    <a:pt x="1964" y="2502"/>
                    <a:pt x="2502" y="1932"/>
                    <a:pt x="2502" y="1236"/>
                  </a:cubicBezTo>
                  <a:cubicBezTo>
                    <a:pt x="2502" y="571"/>
                    <a:pt x="1964" y="1"/>
                    <a:pt x="126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0"/>
            <p:cNvSpPr/>
            <p:nvPr/>
          </p:nvSpPr>
          <p:spPr>
            <a:xfrm>
              <a:off x="6096100" y="3860200"/>
              <a:ext cx="10325" cy="19025"/>
            </a:xfrm>
            <a:custGeom>
              <a:avLst/>
              <a:gdLst/>
              <a:ahLst/>
              <a:cxnLst/>
              <a:rect l="l" t="t" r="r" b="b"/>
              <a:pathLst>
                <a:path w="413" h="761" extrusionOk="0">
                  <a:moveTo>
                    <a:pt x="0" y="0"/>
                  </a:moveTo>
                  <a:lnTo>
                    <a:pt x="0" y="760"/>
                  </a:lnTo>
                  <a:lnTo>
                    <a:pt x="412" y="760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0"/>
            <p:cNvSpPr/>
            <p:nvPr/>
          </p:nvSpPr>
          <p:spPr>
            <a:xfrm>
              <a:off x="6077100" y="3863350"/>
              <a:ext cx="18225" cy="20625"/>
            </a:xfrm>
            <a:custGeom>
              <a:avLst/>
              <a:gdLst/>
              <a:ahLst/>
              <a:cxnLst/>
              <a:rect l="l" t="t" r="r" b="b"/>
              <a:pathLst>
                <a:path w="729" h="825" extrusionOk="0">
                  <a:moveTo>
                    <a:pt x="349" y="1"/>
                  </a:moveTo>
                  <a:lnTo>
                    <a:pt x="0" y="191"/>
                  </a:lnTo>
                  <a:lnTo>
                    <a:pt x="380" y="824"/>
                  </a:lnTo>
                  <a:lnTo>
                    <a:pt x="729" y="634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0"/>
            <p:cNvSpPr/>
            <p:nvPr/>
          </p:nvSpPr>
          <p:spPr>
            <a:xfrm>
              <a:off x="6064425" y="3876025"/>
              <a:ext cx="21400" cy="18225"/>
            </a:xfrm>
            <a:custGeom>
              <a:avLst/>
              <a:gdLst/>
              <a:ahLst/>
              <a:cxnLst/>
              <a:rect l="l" t="t" r="r" b="b"/>
              <a:pathLst>
                <a:path w="856" h="729" extrusionOk="0">
                  <a:moveTo>
                    <a:pt x="191" y="1"/>
                  </a:moveTo>
                  <a:lnTo>
                    <a:pt x="1" y="349"/>
                  </a:lnTo>
                  <a:lnTo>
                    <a:pt x="634" y="729"/>
                  </a:lnTo>
                  <a:lnTo>
                    <a:pt x="856" y="381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0"/>
            <p:cNvSpPr/>
            <p:nvPr/>
          </p:nvSpPr>
          <p:spPr>
            <a:xfrm>
              <a:off x="6061275" y="3895025"/>
              <a:ext cx="19025" cy="10325"/>
            </a:xfrm>
            <a:custGeom>
              <a:avLst/>
              <a:gdLst/>
              <a:ahLst/>
              <a:cxnLst/>
              <a:rect l="l" t="t" r="r" b="b"/>
              <a:pathLst>
                <a:path w="761" h="413" extrusionOk="0">
                  <a:moveTo>
                    <a:pt x="0" y="1"/>
                  </a:moveTo>
                  <a:lnTo>
                    <a:pt x="0" y="412"/>
                  </a:lnTo>
                  <a:lnTo>
                    <a:pt x="760" y="412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0"/>
            <p:cNvSpPr/>
            <p:nvPr/>
          </p:nvSpPr>
          <p:spPr>
            <a:xfrm>
              <a:off x="6064425" y="3906100"/>
              <a:ext cx="21400" cy="18250"/>
            </a:xfrm>
            <a:custGeom>
              <a:avLst/>
              <a:gdLst/>
              <a:ahLst/>
              <a:cxnLst/>
              <a:rect l="l" t="t" r="r" b="b"/>
              <a:pathLst>
                <a:path w="856" h="730" extrusionOk="0">
                  <a:moveTo>
                    <a:pt x="666" y="1"/>
                  </a:moveTo>
                  <a:lnTo>
                    <a:pt x="1" y="381"/>
                  </a:lnTo>
                  <a:lnTo>
                    <a:pt x="222" y="729"/>
                  </a:lnTo>
                  <a:lnTo>
                    <a:pt x="856" y="381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30"/>
            <p:cNvSpPr/>
            <p:nvPr/>
          </p:nvSpPr>
          <p:spPr>
            <a:xfrm>
              <a:off x="6077100" y="3915600"/>
              <a:ext cx="18225" cy="21425"/>
            </a:xfrm>
            <a:custGeom>
              <a:avLst/>
              <a:gdLst/>
              <a:ahLst/>
              <a:cxnLst/>
              <a:rect l="l" t="t" r="r" b="b"/>
              <a:pathLst>
                <a:path w="729" h="857" extrusionOk="0">
                  <a:moveTo>
                    <a:pt x="380" y="1"/>
                  </a:moveTo>
                  <a:lnTo>
                    <a:pt x="0" y="666"/>
                  </a:lnTo>
                  <a:lnTo>
                    <a:pt x="349" y="856"/>
                  </a:lnTo>
                  <a:lnTo>
                    <a:pt x="729" y="223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30"/>
            <p:cNvSpPr/>
            <p:nvPr/>
          </p:nvSpPr>
          <p:spPr>
            <a:xfrm>
              <a:off x="6096900" y="3921150"/>
              <a:ext cx="9525" cy="19025"/>
            </a:xfrm>
            <a:custGeom>
              <a:avLst/>
              <a:gdLst/>
              <a:ahLst/>
              <a:cxnLst/>
              <a:rect l="l" t="t" r="r" b="b"/>
              <a:pathLst>
                <a:path w="381" h="761" extrusionOk="0">
                  <a:moveTo>
                    <a:pt x="0" y="1"/>
                  </a:moveTo>
                  <a:lnTo>
                    <a:pt x="0" y="761"/>
                  </a:lnTo>
                  <a:lnTo>
                    <a:pt x="380" y="761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0"/>
            <p:cNvSpPr/>
            <p:nvPr/>
          </p:nvSpPr>
          <p:spPr>
            <a:xfrm>
              <a:off x="6107175" y="3915600"/>
              <a:ext cx="18250" cy="21425"/>
            </a:xfrm>
            <a:custGeom>
              <a:avLst/>
              <a:gdLst/>
              <a:ahLst/>
              <a:cxnLst/>
              <a:rect l="l" t="t" r="r" b="b"/>
              <a:pathLst>
                <a:path w="730" h="857" extrusionOk="0">
                  <a:moveTo>
                    <a:pt x="349" y="1"/>
                  </a:moveTo>
                  <a:lnTo>
                    <a:pt x="1" y="223"/>
                  </a:lnTo>
                  <a:lnTo>
                    <a:pt x="381" y="856"/>
                  </a:lnTo>
                  <a:lnTo>
                    <a:pt x="729" y="666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0"/>
            <p:cNvSpPr/>
            <p:nvPr/>
          </p:nvSpPr>
          <p:spPr>
            <a:xfrm>
              <a:off x="6117475" y="3906100"/>
              <a:ext cx="21400" cy="18250"/>
            </a:xfrm>
            <a:custGeom>
              <a:avLst/>
              <a:gdLst/>
              <a:ahLst/>
              <a:cxnLst/>
              <a:rect l="l" t="t" r="r" b="b"/>
              <a:pathLst>
                <a:path w="856" h="730" extrusionOk="0">
                  <a:moveTo>
                    <a:pt x="191" y="1"/>
                  </a:moveTo>
                  <a:lnTo>
                    <a:pt x="1" y="349"/>
                  </a:lnTo>
                  <a:lnTo>
                    <a:pt x="634" y="729"/>
                  </a:lnTo>
                  <a:lnTo>
                    <a:pt x="856" y="381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0"/>
            <p:cNvSpPr/>
            <p:nvPr/>
          </p:nvSpPr>
          <p:spPr>
            <a:xfrm>
              <a:off x="6122225" y="3895025"/>
              <a:ext cx="19025" cy="10325"/>
            </a:xfrm>
            <a:custGeom>
              <a:avLst/>
              <a:gdLst/>
              <a:ahLst/>
              <a:cxnLst/>
              <a:rect l="l" t="t" r="r" b="b"/>
              <a:pathLst>
                <a:path w="761" h="413" extrusionOk="0">
                  <a:moveTo>
                    <a:pt x="1" y="1"/>
                  </a:moveTo>
                  <a:lnTo>
                    <a:pt x="1" y="412"/>
                  </a:lnTo>
                  <a:lnTo>
                    <a:pt x="761" y="412"/>
                  </a:lnTo>
                  <a:lnTo>
                    <a:pt x="76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0"/>
            <p:cNvSpPr/>
            <p:nvPr/>
          </p:nvSpPr>
          <p:spPr>
            <a:xfrm>
              <a:off x="6116675" y="3876025"/>
              <a:ext cx="21400" cy="17450"/>
            </a:xfrm>
            <a:custGeom>
              <a:avLst/>
              <a:gdLst/>
              <a:ahLst/>
              <a:cxnLst/>
              <a:rect l="l" t="t" r="r" b="b"/>
              <a:pathLst>
                <a:path w="856" h="698" extrusionOk="0">
                  <a:moveTo>
                    <a:pt x="666" y="1"/>
                  </a:moveTo>
                  <a:lnTo>
                    <a:pt x="1" y="349"/>
                  </a:lnTo>
                  <a:lnTo>
                    <a:pt x="223" y="697"/>
                  </a:lnTo>
                  <a:lnTo>
                    <a:pt x="856" y="349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30"/>
            <p:cNvSpPr/>
            <p:nvPr/>
          </p:nvSpPr>
          <p:spPr>
            <a:xfrm>
              <a:off x="6107175" y="3862575"/>
              <a:ext cx="18250" cy="21400"/>
            </a:xfrm>
            <a:custGeom>
              <a:avLst/>
              <a:gdLst/>
              <a:ahLst/>
              <a:cxnLst/>
              <a:rect l="l" t="t" r="r" b="b"/>
              <a:pathLst>
                <a:path w="730" h="856" extrusionOk="0">
                  <a:moveTo>
                    <a:pt x="381" y="0"/>
                  </a:moveTo>
                  <a:lnTo>
                    <a:pt x="1" y="665"/>
                  </a:lnTo>
                  <a:lnTo>
                    <a:pt x="349" y="855"/>
                  </a:lnTo>
                  <a:lnTo>
                    <a:pt x="729" y="22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30"/>
            <p:cNvSpPr/>
            <p:nvPr/>
          </p:nvSpPr>
          <p:spPr>
            <a:xfrm>
              <a:off x="5973375" y="3924325"/>
              <a:ext cx="50700" cy="51475"/>
            </a:xfrm>
            <a:custGeom>
              <a:avLst/>
              <a:gdLst/>
              <a:ahLst/>
              <a:cxnLst/>
              <a:rect l="l" t="t" r="r" b="b"/>
              <a:pathLst>
                <a:path w="2028" h="2059" extrusionOk="0">
                  <a:moveTo>
                    <a:pt x="1014" y="570"/>
                  </a:moveTo>
                  <a:cubicBezTo>
                    <a:pt x="1267" y="570"/>
                    <a:pt x="1458" y="792"/>
                    <a:pt x="1458" y="1014"/>
                  </a:cubicBezTo>
                  <a:cubicBezTo>
                    <a:pt x="1458" y="1267"/>
                    <a:pt x="1267" y="1489"/>
                    <a:pt x="1014" y="1489"/>
                  </a:cubicBezTo>
                  <a:cubicBezTo>
                    <a:pt x="761" y="1489"/>
                    <a:pt x="571" y="1267"/>
                    <a:pt x="571" y="1014"/>
                  </a:cubicBezTo>
                  <a:cubicBezTo>
                    <a:pt x="571" y="792"/>
                    <a:pt x="761" y="570"/>
                    <a:pt x="1014" y="570"/>
                  </a:cubicBezTo>
                  <a:close/>
                  <a:moveTo>
                    <a:pt x="1014" y="0"/>
                  </a:moveTo>
                  <a:cubicBezTo>
                    <a:pt x="444" y="0"/>
                    <a:pt x="1" y="475"/>
                    <a:pt x="1" y="1014"/>
                  </a:cubicBezTo>
                  <a:cubicBezTo>
                    <a:pt x="1" y="1584"/>
                    <a:pt x="444" y="2059"/>
                    <a:pt x="1014" y="2059"/>
                  </a:cubicBezTo>
                  <a:cubicBezTo>
                    <a:pt x="1584" y="2059"/>
                    <a:pt x="2028" y="1584"/>
                    <a:pt x="2028" y="1014"/>
                  </a:cubicBezTo>
                  <a:cubicBezTo>
                    <a:pt x="2028" y="475"/>
                    <a:pt x="1584" y="0"/>
                    <a:pt x="101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30"/>
            <p:cNvSpPr/>
            <p:nvPr/>
          </p:nvSpPr>
          <p:spPr>
            <a:xfrm>
              <a:off x="5994750" y="3917975"/>
              <a:ext cx="7950" cy="15075"/>
            </a:xfrm>
            <a:custGeom>
              <a:avLst/>
              <a:gdLst/>
              <a:ahLst/>
              <a:cxnLst/>
              <a:rect l="l" t="t" r="r" b="b"/>
              <a:pathLst>
                <a:path w="318" h="603" extrusionOk="0">
                  <a:moveTo>
                    <a:pt x="1" y="1"/>
                  </a:moveTo>
                  <a:lnTo>
                    <a:pt x="1" y="603"/>
                  </a:lnTo>
                  <a:lnTo>
                    <a:pt x="317" y="603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30"/>
            <p:cNvSpPr/>
            <p:nvPr/>
          </p:nvSpPr>
          <p:spPr>
            <a:xfrm>
              <a:off x="5978925" y="3920350"/>
              <a:ext cx="15075" cy="17450"/>
            </a:xfrm>
            <a:custGeom>
              <a:avLst/>
              <a:gdLst/>
              <a:ahLst/>
              <a:cxnLst/>
              <a:rect l="l" t="t" r="r" b="b"/>
              <a:pathLst>
                <a:path w="603" h="698" extrusionOk="0">
                  <a:moveTo>
                    <a:pt x="285" y="1"/>
                  </a:moveTo>
                  <a:lnTo>
                    <a:pt x="0" y="159"/>
                  </a:lnTo>
                  <a:lnTo>
                    <a:pt x="317" y="698"/>
                  </a:lnTo>
                  <a:lnTo>
                    <a:pt x="602" y="508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30"/>
            <p:cNvSpPr/>
            <p:nvPr/>
          </p:nvSpPr>
          <p:spPr>
            <a:xfrm>
              <a:off x="5968625" y="3929875"/>
              <a:ext cx="17450" cy="15050"/>
            </a:xfrm>
            <a:custGeom>
              <a:avLst/>
              <a:gdLst/>
              <a:ahLst/>
              <a:cxnLst/>
              <a:rect l="l" t="t" r="r" b="b"/>
              <a:pathLst>
                <a:path w="698" h="602" extrusionOk="0">
                  <a:moveTo>
                    <a:pt x="159" y="0"/>
                  </a:moveTo>
                  <a:lnTo>
                    <a:pt x="1" y="285"/>
                  </a:lnTo>
                  <a:lnTo>
                    <a:pt x="539" y="602"/>
                  </a:lnTo>
                  <a:lnTo>
                    <a:pt x="697" y="317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30"/>
            <p:cNvSpPr/>
            <p:nvPr/>
          </p:nvSpPr>
          <p:spPr>
            <a:xfrm>
              <a:off x="5966250" y="3945700"/>
              <a:ext cx="15875" cy="8725"/>
            </a:xfrm>
            <a:custGeom>
              <a:avLst/>
              <a:gdLst/>
              <a:ahLst/>
              <a:cxnLst/>
              <a:rect l="l" t="t" r="r" b="b"/>
              <a:pathLst>
                <a:path w="635" h="349" extrusionOk="0">
                  <a:moveTo>
                    <a:pt x="1" y="0"/>
                  </a:moveTo>
                  <a:lnTo>
                    <a:pt x="1" y="349"/>
                  </a:lnTo>
                  <a:lnTo>
                    <a:pt x="634" y="349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30"/>
            <p:cNvSpPr/>
            <p:nvPr/>
          </p:nvSpPr>
          <p:spPr>
            <a:xfrm>
              <a:off x="5968625" y="3955200"/>
              <a:ext cx="17450" cy="15075"/>
            </a:xfrm>
            <a:custGeom>
              <a:avLst/>
              <a:gdLst/>
              <a:ahLst/>
              <a:cxnLst/>
              <a:rect l="l" t="t" r="r" b="b"/>
              <a:pathLst>
                <a:path w="698" h="603" extrusionOk="0">
                  <a:moveTo>
                    <a:pt x="539" y="0"/>
                  </a:moveTo>
                  <a:lnTo>
                    <a:pt x="1" y="317"/>
                  </a:lnTo>
                  <a:lnTo>
                    <a:pt x="159" y="602"/>
                  </a:lnTo>
                  <a:lnTo>
                    <a:pt x="697" y="285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30"/>
            <p:cNvSpPr/>
            <p:nvPr/>
          </p:nvSpPr>
          <p:spPr>
            <a:xfrm>
              <a:off x="5978925" y="3963125"/>
              <a:ext cx="15075" cy="17425"/>
            </a:xfrm>
            <a:custGeom>
              <a:avLst/>
              <a:gdLst/>
              <a:ahLst/>
              <a:cxnLst/>
              <a:rect l="l" t="t" r="r" b="b"/>
              <a:pathLst>
                <a:path w="603" h="697" extrusionOk="0">
                  <a:moveTo>
                    <a:pt x="317" y="0"/>
                  </a:moveTo>
                  <a:lnTo>
                    <a:pt x="0" y="507"/>
                  </a:lnTo>
                  <a:lnTo>
                    <a:pt x="285" y="697"/>
                  </a:lnTo>
                  <a:lnTo>
                    <a:pt x="602" y="158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30"/>
            <p:cNvSpPr/>
            <p:nvPr/>
          </p:nvSpPr>
          <p:spPr>
            <a:xfrm>
              <a:off x="5994750" y="3967075"/>
              <a:ext cx="8750" cy="15075"/>
            </a:xfrm>
            <a:custGeom>
              <a:avLst/>
              <a:gdLst/>
              <a:ahLst/>
              <a:cxnLst/>
              <a:rect l="l" t="t" r="r" b="b"/>
              <a:pathLst>
                <a:path w="350" h="603" extrusionOk="0">
                  <a:moveTo>
                    <a:pt x="1" y="0"/>
                  </a:moveTo>
                  <a:lnTo>
                    <a:pt x="1" y="602"/>
                  </a:lnTo>
                  <a:lnTo>
                    <a:pt x="349" y="60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30"/>
            <p:cNvSpPr/>
            <p:nvPr/>
          </p:nvSpPr>
          <p:spPr>
            <a:xfrm>
              <a:off x="6004250" y="3962325"/>
              <a:ext cx="14275" cy="17450"/>
            </a:xfrm>
            <a:custGeom>
              <a:avLst/>
              <a:gdLst/>
              <a:ahLst/>
              <a:cxnLst/>
              <a:rect l="l" t="t" r="r" b="b"/>
              <a:pathLst>
                <a:path w="571" h="698" extrusionOk="0">
                  <a:moveTo>
                    <a:pt x="286" y="0"/>
                  </a:moveTo>
                  <a:lnTo>
                    <a:pt x="1" y="159"/>
                  </a:lnTo>
                  <a:lnTo>
                    <a:pt x="286" y="697"/>
                  </a:lnTo>
                  <a:lnTo>
                    <a:pt x="571" y="53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30"/>
            <p:cNvSpPr/>
            <p:nvPr/>
          </p:nvSpPr>
          <p:spPr>
            <a:xfrm>
              <a:off x="6012175" y="3954400"/>
              <a:ext cx="16650" cy="15075"/>
            </a:xfrm>
            <a:custGeom>
              <a:avLst/>
              <a:gdLst/>
              <a:ahLst/>
              <a:cxnLst/>
              <a:rect l="l" t="t" r="r" b="b"/>
              <a:pathLst>
                <a:path w="666" h="603" extrusionOk="0">
                  <a:moveTo>
                    <a:pt x="159" y="1"/>
                  </a:moveTo>
                  <a:lnTo>
                    <a:pt x="1" y="286"/>
                  </a:lnTo>
                  <a:lnTo>
                    <a:pt x="507" y="602"/>
                  </a:lnTo>
                  <a:lnTo>
                    <a:pt x="666" y="317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30"/>
            <p:cNvSpPr/>
            <p:nvPr/>
          </p:nvSpPr>
          <p:spPr>
            <a:xfrm>
              <a:off x="6016125" y="3945700"/>
              <a:ext cx="15075" cy="7950"/>
            </a:xfrm>
            <a:custGeom>
              <a:avLst/>
              <a:gdLst/>
              <a:ahLst/>
              <a:cxnLst/>
              <a:rect l="l" t="t" r="r" b="b"/>
              <a:pathLst>
                <a:path w="603" h="318" extrusionOk="0">
                  <a:moveTo>
                    <a:pt x="1" y="0"/>
                  </a:moveTo>
                  <a:lnTo>
                    <a:pt x="1" y="317"/>
                  </a:lnTo>
                  <a:lnTo>
                    <a:pt x="603" y="317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30"/>
            <p:cNvSpPr/>
            <p:nvPr/>
          </p:nvSpPr>
          <p:spPr>
            <a:xfrm>
              <a:off x="6011375" y="3929875"/>
              <a:ext cx="17450" cy="15050"/>
            </a:xfrm>
            <a:custGeom>
              <a:avLst/>
              <a:gdLst/>
              <a:ahLst/>
              <a:cxnLst/>
              <a:rect l="l" t="t" r="r" b="b"/>
              <a:pathLst>
                <a:path w="698" h="602" extrusionOk="0">
                  <a:moveTo>
                    <a:pt x="539" y="0"/>
                  </a:moveTo>
                  <a:lnTo>
                    <a:pt x="1" y="317"/>
                  </a:lnTo>
                  <a:lnTo>
                    <a:pt x="159" y="602"/>
                  </a:lnTo>
                  <a:lnTo>
                    <a:pt x="698" y="285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30"/>
            <p:cNvSpPr/>
            <p:nvPr/>
          </p:nvSpPr>
          <p:spPr>
            <a:xfrm>
              <a:off x="6003475" y="3919575"/>
              <a:ext cx="15050" cy="17450"/>
            </a:xfrm>
            <a:custGeom>
              <a:avLst/>
              <a:gdLst/>
              <a:ahLst/>
              <a:cxnLst/>
              <a:rect l="l" t="t" r="r" b="b"/>
              <a:pathLst>
                <a:path w="602" h="698" extrusionOk="0">
                  <a:moveTo>
                    <a:pt x="317" y="0"/>
                  </a:moveTo>
                  <a:lnTo>
                    <a:pt x="0" y="539"/>
                  </a:lnTo>
                  <a:lnTo>
                    <a:pt x="285" y="697"/>
                  </a:lnTo>
                  <a:lnTo>
                    <a:pt x="602" y="159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30"/>
            <p:cNvSpPr/>
            <p:nvPr/>
          </p:nvSpPr>
          <p:spPr>
            <a:xfrm>
              <a:off x="5999500" y="3787350"/>
              <a:ext cx="241500" cy="362625"/>
            </a:xfrm>
            <a:custGeom>
              <a:avLst/>
              <a:gdLst/>
              <a:ahLst/>
              <a:cxnLst/>
              <a:rect l="l" t="t" r="r" b="b"/>
              <a:pathLst>
                <a:path w="9660" h="14505" extrusionOk="0">
                  <a:moveTo>
                    <a:pt x="6145" y="1"/>
                  </a:moveTo>
                  <a:lnTo>
                    <a:pt x="6145" y="1"/>
                  </a:lnTo>
                  <a:cubicBezTo>
                    <a:pt x="6303" y="381"/>
                    <a:pt x="6398" y="761"/>
                    <a:pt x="6461" y="1172"/>
                  </a:cubicBezTo>
                  <a:cubicBezTo>
                    <a:pt x="6715" y="2819"/>
                    <a:pt x="6430" y="4593"/>
                    <a:pt x="5416" y="5891"/>
                  </a:cubicBezTo>
                  <a:cubicBezTo>
                    <a:pt x="3928" y="7791"/>
                    <a:pt x="1046" y="8520"/>
                    <a:pt x="1" y="10641"/>
                  </a:cubicBezTo>
                  <a:cubicBezTo>
                    <a:pt x="349" y="10958"/>
                    <a:pt x="793" y="11148"/>
                    <a:pt x="1299" y="11148"/>
                  </a:cubicBezTo>
                  <a:cubicBezTo>
                    <a:pt x="1648" y="11591"/>
                    <a:pt x="2186" y="11845"/>
                    <a:pt x="2819" y="11845"/>
                  </a:cubicBezTo>
                  <a:cubicBezTo>
                    <a:pt x="3104" y="11845"/>
                    <a:pt x="3358" y="11781"/>
                    <a:pt x="3611" y="11686"/>
                  </a:cubicBezTo>
                  <a:cubicBezTo>
                    <a:pt x="3864" y="12225"/>
                    <a:pt x="4118" y="13112"/>
                    <a:pt x="3959" y="14378"/>
                  </a:cubicBezTo>
                  <a:lnTo>
                    <a:pt x="5290" y="14505"/>
                  </a:lnTo>
                  <a:cubicBezTo>
                    <a:pt x="5290" y="14505"/>
                    <a:pt x="5353" y="12732"/>
                    <a:pt x="5131" y="11528"/>
                  </a:cubicBezTo>
                  <a:lnTo>
                    <a:pt x="5131" y="11528"/>
                  </a:lnTo>
                  <a:cubicBezTo>
                    <a:pt x="5290" y="11560"/>
                    <a:pt x="5448" y="11591"/>
                    <a:pt x="5606" y="11591"/>
                  </a:cubicBezTo>
                  <a:cubicBezTo>
                    <a:pt x="6683" y="11591"/>
                    <a:pt x="7570" y="10705"/>
                    <a:pt x="7570" y="9628"/>
                  </a:cubicBezTo>
                  <a:cubicBezTo>
                    <a:pt x="7570" y="9470"/>
                    <a:pt x="7538" y="9343"/>
                    <a:pt x="7506" y="9185"/>
                  </a:cubicBezTo>
                  <a:lnTo>
                    <a:pt x="7696" y="9185"/>
                  </a:lnTo>
                  <a:cubicBezTo>
                    <a:pt x="8773" y="9185"/>
                    <a:pt x="9660" y="8330"/>
                    <a:pt x="9660" y="7253"/>
                  </a:cubicBezTo>
                  <a:cubicBezTo>
                    <a:pt x="9660" y="6873"/>
                    <a:pt x="9565" y="6556"/>
                    <a:pt x="9375" y="6271"/>
                  </a:cubicBezTo>
                  <a:cubicBezTo>
                    <a:pt x="9565" y="5954"/>
                    <a:pt x="9660" y="5638"/>
                    <a:pt x="9660" y="5258"/>
                  </a:cubicBezTo>
                  <a:cubicBezTo>
                    <a:pt x="9660" y="4593"/>
                    <a:pt x="9312" y="3991"/>
                    <a:pt x="8805" y="3643"/>
                  </a:cubicBezTo>
                  <a:cubicBezTo>
                    <a:pt x="8678" y="2914"/>
                    <a:pt x="8108" y="2312"/>
                    <a:pt x="7380" y="2122"/>
                  </a:cubicBezTo>
                  <a:cubicBezTo>
                    <a:pt x="7411" y="2027"/>
                    <a:pt x="7411" y="1901"/>
                    <a:pt x="7411" y="1806"/>
                  </a:cubicBezTo>
                  <a:cubicBezTo>
                    <a:pt x="7411" y="982"/>
                    <a:pt x="6905" y="286"/>
                    <a:pt x="614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0" name="Google Shape;2720;p30"/>
          <p:cNvSpPr txBox="1"/>
          <p:nvPr/>
        </p:nvSpPr>
        <p:spPr>
          <a:xfrm>
            <a:off x="717400" y="411475"/>
            <a:ext cx="77235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Fira Sans Medium"/>
                <a:ea typeface="Fira Sans Medium"/>
                <a:cs typeface="Fira Sans Medium"/>
                <a:sym typeface="Fira Sans Medium"/>
              </a:rPr>
              <a:t>Timeline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1" name="Google Shape;2721;p30"/>
          <p:cNvSpPr txBox="1"/>
          <p:nvPr/>
        </p:nvSpPr>
        <p:spPr>
          <a:xfrm>
            <a:off x="764539" y="3714500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Fira Sans Medium"/>
                <a:ea typeface="Fira Sans Medium"/>
                <a:cs typeface="Fira Sans Medium"/>
                <a:sym typeface="Fira Sans Medium"/>
              </a:rPr>
              <a:t>Ontology</a:t>
            </a:r>
            <a:endParaRPr sz="16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3" name="Google Shape;2723;p30"/>
          <p:cNvSpPr txBox="1"/>
          <p:nvPr/>
        </p:nvSpPr>
        <p:spPr>
          <a:xfrm>
            <a:off x="2635563" y="1806708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Fira Sans Medium"/>
                <a:ea typeface="Fira Sans Medium"/>
                <a:cs typeface="Fira Sans Medium"/>
                <a:sym typeface="Fira Sans Medium"/>
              </a:rPr>
              <a:t>Documentation</a:t>
            </a:r>
            <a:endParaRPr sz="16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5" name="Google Shape;2725;p30"/>
          <p:cNvSpPr txBox="1"/>
          <p:nvPr/>
        </p:nvSpPr>
        <p:spPr>
          <a:xfrm>
            <a:off x="4502724" y="3714500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Fira Sans Medium"/>
                <a:ea typeface="Fira Sans Medium"/>
                <a:cs typeface="Fira Sans Medium"/>
                <a:sym typeface="Fira Sans Medium"/>
              </a:rPr>
              <a:t>Knowledge Graphs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7" name="Google Shape;2727;p30"/>
          <p:cNvSpPr txBox="1"/>
          <p:nvPr/>
        </p:nvSpPr>
        <p:spPr>
          <a:xfrm>
            <a:off x="6372036" y="1806704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Fira Sans Medium"/>
                <a:ea typeface="Fira Sans Medium"/>
                <a:cs typeface="Fira Sans Medium"/>
                <a:sym typeface="Fira Sans Medium"/>
              </a:rPr>
              <a:t>Application</a:t>
            </a:r>
            <a:endParaRPr sz="16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" name="Google Shape;2696;p30">
            <a:extLst>
              <a:ext uri="{FF2B5EF4-FFF2-40B4-BE49-F238E27FC236}">
                <a16:creationId xmlns:a16="http://schemas.microsoft.com/office/drawing/2014/main" id="{2B4FA18A-F4C8-9E8D-4637-B1D203B7C332}"/>
              </a:ext>
            </a:extLst>
          </p:cNvPr>
          <p:cNvSpPr/>
          <p:nvPr/>
        </p:nvSpPr>
        <p:spPr>
          <a:xfrm>
            <a:off x="3236465" y="3696552"/>
            <a:ext cx="554391" cy="410225"/>
          </a:xfrm>
          <a:custGeom>
            <a:avLst/>
            <a:gdLst/>
            <a:ahLst/>
            <a:cxnLst/>
            <a:rect l="l" t="t" r="r" b="b"/>
            <a:pathLst>
              <a:path w="18147" h="13428" extrusionOk="0">
                <a:moveTo>
                  <a:pt x="0" y="0"/>
                </a:moveTo>
                <a:lnTo>
                  <a:pt x="0" y="12636"/>
                </a:lnTo>
                <a:lnTo>
                  <a:pt x="8202" y="12636"/>
                </a:lnTo>
                <a:cubicBezTo>
                  <a:pt x="8202" y="13079"/>
                  <a:pt x="8551" y="13428"/>
                  <a:pt x="8994" y="13428"/>
                </a:cubicBezTo>
                <a:lnTo>
                  <a:pt x="9153" y="13428"/>
                </a:lnTo>
                <a:cubicBezTo>
                  <a:pt x="9596" y="13428"/>
                  <a:pt x="9944" y="13079"/>
                  <a:pt x="9944" y="12636"/>
                </a:cubicBezTo>
                <a:lnTo>
                  <a:pt x="18147" y="12636"/>
                </a:lnTo>
                <a:lnTo>
                  <a:pt x="18147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698;p30">
            <a:extLst>
              <a:ext uri="{FF2B5EF4-FFF2-40B4-BE49-F238E27FC236}">
                <a16:creationId xmlns:a16="http://schemas.microsoft.com/office/drawing/2014/main" id="{AEA3B95D-F0EE-B6AD-7CEF-6BF16C1F55F4}"/>
              </a:ext>
            </a:extLst>
          </p:cNvPr>
          <p:cNvSpPr/>
          <p:nvPr/>
        </p:nvSpPr>
        <p:spPr>
          <a:xfrm>
            <a:off x="3284825" y="3642601"/>
            <a:ext cx="231264" cy="435154"/>
          </a:xfrm>
          <a:custGeom>
            <a:avLst/>
            <a:gdLst/>
            <a:ahLst/>
            <a:cxnLst/>
            <a:rect l="l" t="t" r="r" b="b"/>
            <a:pathLst>
              <a:path w="7570" h="14244" extrusionOk="0">
                <a:moveTo>
                  <a:pt x="916" y="1"/>
                </a:moveTo>
                <a:cubicBezTo>
                  <a:pt x="349" y="1"/>
                  <a:pt x="1" y="56"/>
                  <a:pt x="1" y="56"/>
                </a:cubicBezTo>
                <a:lnTo>
                  <a:pt x="1" y="11172"/>
                </a:lnTo>
                <a:cubicBezTo>
                  <a:pt x="278" y="11149"/>
                  <a:pt x="549" y="11138"/>
                  <a:pt x="812" y="11138"/>
                </a:cubicBezTo>
                <a:cubicBezTo>
                  <a:pt x="4869" y="11138"/>
                  <a:pt x="7181" y="13734"/>
                  <a:pt x="7538" y="14180"/>
                </a:cubicBezTo>
                <a:cubicBezTo>
                  <a:pt x="7570" y="14212"/>
                  <a:pt x="7570" y="14212"/>
                  <a:pt x="7570" y="14244"/>
                </a:cubicBezTo>
                <a:lnTo>
                  <a:pt x="7570" y="3160"/>
                </a:lnTo>
                <a:cubicBezTo>
                  <a:pt x="5413" y="383"/>
                  <a:pt x="2408" y="1"/>
                  <a:pt x="916" y="1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711;p30">
            <a:extLst>
              <a:ext uri="{FF2B5EF4-FFF2-40B4-BE49-F238E27FC236}">
                <a16:creationId xmlns:a16="http://schemas.microsoft.com/office/drawing/2014/main" id="{983F21BE-83AF-C396-0BAA-3DCC06DD4B48}"/>
              </a:ext>
            </a:extLst>
          </p:cNvPr>
          <p:cNvSpPr/>
          <p:nvPr/>
        </p:nvSpPr>
        <p:spPr>
          <a:xfrm>
            <a:off x="3527698" y="3661983"/>
            <a:ext cx="260286" cy="435185"/>
          </a:xfrm>
          <a:custGeom>
            <a:avLst/>
            <a:gdLst/>
            <a:ahLst/>
            <a:cxnLst/>
            <a:rect l="l" t="t" r="r" b="b"/>
            <a:pathLst>
              <a:path w="8520" h="14245" extrusionOk="0">
                <a:moveTo>
                  <a:pt x="6804" y="1"/>
                </a:moveTo>
                <a:cubicBezTo>
                  <a:pt x="6518" y="1"/>
                  <a:pt x="6176" y="15"/>
                  <a:pt x="5796" y="57"/>
                </a:cubicBezTo>
                <a:cubicBezTo>
                  <a:pt x="5828" y="120"/>
                  <a:pt x="5828" y="184"/>
                  <a:pt x="5860" y="279"/>
                </a:cubicBezTo>
                <a:cubicBezTo>
                  <a:pt x="5923" y="532"/>
                  <a:pt x="5955" y="754"/>
                  <a:pt x="5986" y="1007"/>
                </a:cubicBezTo>
                <a:cubicBezTo>
                  <a:pt x="6018" y="1324"/>
                  <a:pt x="6018" y="1640"/>
                  <a:pt x="5986" y="1957"/>
                </a:cubicBezTo>
                <a:cubicBezTo>
                  <a:pt x="5986" y="2020"/>
                  <a:pt x="5986" y="2084"/>
                  <a:pt x="5986" y="2147"/>
                </a:cubicBezTo>
                <a:cubicBezTo>
                  <a:pt x="5955" y="2591"/>
                  <a:pt x="5891" y="3002"/>
                  <a:pt x="5796" y="3446"/>
                </a:cubicBezTo>
                <a:cubicBezTo>
                  <a:pt x="5796" y="3509"/>
                  <a:pt x="5765" y="3572"/>
                  <a:pt x="5765" y="3604"/>
                </a:cubicBezTo>
                <a:cubicBezTo>
                  <a:pt x="5638" y="4016"/>
                  <a:pt x="5511" y="4427"/>
                  <a:pt x="5353" y="4807"/>
                </a:cubicBezTo>
                <a:cubicBezTo>
                  <a:pt x="5321" y="4871"/>
                  <a:pt x="5290" y="4934"/>
                  <a:pt x="5290" y="4997"/>
                </a:cubicBezTo>
                <a:cubicBezTo>
                  <a:pt x="5163" y="5219"/>
                  <a:pt x="5068" y="5441"/>
                  <a:pt x="4941" y="5662"/>
                </a:cubicBezTo>
                <a:cubicBezTo>
                  <a:pt x="4751" y="6011"/>
                  <a:pt x="4561" y="6359"/>
                  <a:pt x="4340" y="6707"/>
                </a:cubicBezTo>
                <a:cubicBezTo>
                  <a:pt x="4308" y="6771"/>
                  <a:pt x="4245" y="6834"/>
                  <a:pt x="4213" y="6929"/>
                </a:cubicBezTo>
                <a:cubicBezTo>
                  <a:pt x="3833" y="7468"/>
                  <a:pt x="3453" y="7974"/>
                  <a:pt x="3041" y="8513"/>
                </a:cubicBezTo>
                <a:cubicBezTo>
                  <a:pt x="2978" y="8608"/>
                  <a:pt x="2914" y="8671"/>
                  <a:pt x="2851" y="8766"/>
                </a:cubicBezTo>
                <a:cubicBezTo>
                  <a:pt x="2249" y="9526"/>
                  <a:pt x="1616" y="10286"/>
                  <a:pt x="1046" y="11078"/>
                </a:cubicBezTo>
                <a:cubicBezTo>
                  <a:pt x="761" y="11489"/>
                  <a:pt x="476" y="11901"/>
                  <a:pt x="286" y="12345"/>
                </a:cubicBezTo>
                <a:cubicBezTo>
                  <a:pt x="223" y="12471"/>
                  <a:pt x="191" y="12598"/>
                  <a:pt x="128" y="12725"/>
                </a:cubicBezTo>
                <a:cubicBezTo>
                  <a:pt x="128" y="12725"/>
                  <a:pt x="128" y="12756"/>
                  <a:pt x="128" y="12756"/>
                </a:cubicBezTo>
                <a:cubicBezTo>
                  <a:pt x="96" y="12851"/>
                  <a:pt x="64" y="12978"/>
                  <a:pt x="33" y="13105"/>
                </a:cubicBezTo>
                <a:cubicBezTo>
                  <a:pt x="33" y="13263"/>
                  <a:pt x="1" y="13421"/>
                  <a:pt x="1" y="13580"/>
                </a:cubicBezTo>
                <a:cubicBezTo>
                  <a:pt x="1" y="13801"/>
                  <a:pt x="33" y="13991"/>
                  <a:pt x="96" y="14181"/>
                </a:cubicBezTo>
                <a:cubicBezTo>
                  <a:pt x="96" y="14181"/>
                  <a:pt x="96" y="14181"/>
                  <a:pt x="96" y="14213"/>
                </a:cubicBezTo>
                <a:lnTo>
                  <a:pt x="128" y="14213"/>
                </a:lnTo>
                <a:lnTo>
                  <a:pt x="128" y="14245"/>
                </a:lnTo>
                <a:cubicBezTo>
                  <a:pt x="128" y="14245"/>
                  <a:pt x="128" y="14245"/>
                  <a:pt x="159" y="14213"/>
                </a:cubicBezTo>
                <a:cubicBezTo>
                  <a:pt x="276" y="14125"/>
                  <a:pt x="3158" y="12113"/>
                  <a:pt x="7450" y="12113"/>
                </a:cubicBezTo>
                <a:cubicBezTo>
                  <a:pt x="7798" y="12113"/>
                  <a:pt x="8155" y="12126"/>
                  <a:pt x="8520" y="12155"/>
                </a:cubicBezTo>
                <a:lnTo>
                  <a:pt x="8456" y="944"/>
                </a:lnTo>
                <a:cubicBezTo>
                  <a:pt x="8456" y="944"/>
                  <a:pt x="8171" y="880"/>
                  <a:pt x="7728" y="880"/>
                </a:cubicBezTo>
                <a:lnTo>
                  <a:pt x="7728" y="57"/>
                </a:lnTo>
                <a:cubicBezTo>
                  <a:pt x="7728" y="57"/>
                  <a:pt x="7376" y="1"/>
                  <a:pt x="6804" y="1"/>
                </a:cubicBezTo>
                <a:close/>
              </a:path>
            </a:pathLst>
          </a:custGeom>
          <a:solidFill>
            <a:srgbClr val="CECEC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2705;p30">
            <a:extLst>
              <a:ext uri="{FF2B5EF4-FFF2-40B4-BE49-F238E27FC236}">
                <a16:creationId xmlns:a16="http://schemas.microsoft.com/office/drawing/2014/main" id="{A0936AD8-33C2-C5D3-0546-03219CBE4714}"/>
              </a:ext>
            </a:extLst>
          </p:cNvPr>
          <p:cNvSpPr/>
          <p:nvPr/>
        </p:nvSpPr>
        <p:spPr>
          <a:xfrm>
            <a:off x="3520885" y="3636543"/>
            <a:ext cx="232241" cy="435185"/>
          </a:xfrm>
          <a:custGeom>
            <a:avLst/>
            <a:gdLst/>
            <a:ahLst/>
            <a:cxnLst/>
            <a:rect l="l" t="t" r="r" b="b"/>
            <a:pathLst>
              <a:path w="7602" h="14245" extrusionOk="0">
                <a:moveTo>
                  <a:pt x="6686" y="1"/>
                </a:moveTo>
                <a:cubicBezTo>
                  <a:pt x="6405" y="1"/>
                  <a:pt x="6070" y="15"/>
                  <a:pt x="5701" y="57"/>
                </a:cubicBezTo>
                <a:cubicBezTo>
                  <a:pt x="4086" y="215"/>
                  <a:pt x="1774" y="912"/>
                  <a:pt x="1" y="3161"/>
                </a:cubicBezTo>
                <a:lnTo>
                  <a:pt x="1" y="5187"/>
                </a:lnTo>
                <a:lnTo>
                  <a:pt x="1" y="12756"/>
                </a:lnTo>
                <a:lnTo>
                  <a:pt x="1" y="14213"/>
                </a:lnTo>
                <a:lnTo>
                  <a:pt x="1" y="14245"/>
                </a:lnTo>
                <a:cubicBezTo>
                  <a:pt x="1" y="14245"/>
                  <a:pt x="1" y="14245"/>
                  <a:pt x="32" y="14213"/>
                </a:cubicBezTo>
                <a:cubicBezTo>
                  <a:pt x="182" y="14004"/>
                  <a:pt x="2533" y="11141"/>
                  <a:pt x="6818" y="11141"/>
                </a:cubicBezTo>
                <a:cubicBezTo>
                  <a:pt x="7073" y="11141"/>
                  <a:pt x="7333" y="11152"/>
                  <a:pt x="7601" y="11173"/>
                </a:cubicBezTo>
                <a:lnTo>
                  <a:pt x="7601" y="57"/>
                </a:lnTo>
                <a:cubicBezTo>
                  <a:pt x="7601" y="57"/>
                  <a:pt x="7249" y="1"/>
                  <a:pt x="6686" y="1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703;p30">
            <a:extLst>
              <a:ext uri="{FF2B5EF4-FFF2-40B4-BE49-F238E27FC236}">
                <a16:creationId xmlns:a16="http://schemas.microsoft.com/office/drawing/2014/main" id="{53FB71D6-98E0-7A64-5672-40A7D1A65437}"/>
              </a:ext>
            </a:extLst>
          </p:cNvPr>
          <p:cNvSpPr/>
          <p:nvPr/>
        </p:nvSpPr>
        <p:spPr>
          <a:xfrm>
            <a:off x="3328390" y="3885890"/>
            <a:ext cx="182872" cy="68737"/>
          </a:xfrm>
          <a:custGeom>
            <a:avLst/>
            <a:gdLst/>
            <a:ahLst/>
            <a:cxnLst/>
            <a:rect l="l" t="t" r="r" b="b"/>
            <a:pathLst>
              <a:path w="5986" h="2250" extrusionOk="0">
                <a:moveTo>
                  <a:pt x="95" y="1"/>
                </a:moveTo>
                <a:cubicBezTo>
                  <a:pt x="32" y="1"/>
                  <a:pt x="0" y="33"/>
                  <a:pt x="0" y="96"/>
                </a:cubicBezTo>
                <a:cubicBezTo>
                  <a:pt x="0" y="128"/>
                  <a:pt x="32" y="159"/>
                  <a:pt x="64" y="159"/>
                </a:cubicBezTo>
                <a:cubicBezTo>
                  <a:pt x="127" y="159"/>
                  <a:pt x="4339" y="413"/>
                  <a:pt x="5796" y="2218"/>
                </a:cubicBezTo>
                <a:cubicBezTo>
                  <a:pt x="5827" y="2218"/>
                  <a:pt x="5859" y="2249"/>
                  <a:pt x="5891" y="2249"/>
                </a:cubicBezTo>
                <a:cubicBezTo>
                  <a:pt x="5891" y="2249"/>
                  <a:pt x="5922" y="2218"/>
                  <a:pt x="5922" y="2218"/>
                </a:cubicBezTo>
                <a:cubicBezTo>
                  <a:pt x="5954" y="2186"/>
                  <a:pt x="5986" y="2123"/>
                  <a:pt x="5954" y="2091"/>
                </a:cubicBezTo>
                <a:cubicBezTo>
                  <a:pt x="5289" y="1299"/>
                  <a:pt x="4117" y="729"/>
                  <a:pt x="2439" y="349"/>
                </a:cubicBezTo>
                <a:cubicBezTo>
                  <a:pt x="1172" y="64"/>
                  <a:pt x="95" y="1"/>
                  <a:pt x="9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710;p30">
            <a:extLst>
              <a:ext uri="{FF2B5EF4-FFF2-40B4-BE49-F238E27FC236}">
                <a16:creationId xmlns:a16="http://schemas.microsoft.com/office/drawing/2014/main" id="{BA1C3045-CC0C-D107-B984-B537B7BF6F3C}"/>
              </a:ext>
            </a:extLst>
          </p:cNvPr>
          <p:cNvSpPr/>
          <p:nvPr/>
        </p:nvSpPr>
        <p:spPr>
          <a:xfrm>
            <a:off x="3548961" y="3885890"/>
            <a:ext cx="182903" cy="68737"/>
          </a:xfrm>
          <a:custGeom>
            <a:avLst/>
            <a:gdLst/>
            <a:ahLst/>
            <a:cxnLst/>
            <a:rect l="l" t="t" r="r" b="b"/>
            <a:pathLst>
              <a:path w="5987" h="2250" extrusionOk="0">
                <a:moveTo>
                  <a:pt x="5891" y="1"/>
                </a:moveTo>
                <a:cubicBezTo>
                  <a:pt x="5860" y="1"/>
                  <a:pt x="4783" y="64"/>
                  <a:pt x="3548" y="349"/>
                </a:cubicBezTo>
                <a:cubicBezTo>
                  <a:pt x="1838" y="729"/>
                  <a:pt x="666" y="1299"/>
                  <a:pt x="33" y="2091"/>
                </a:cubicBezTo>
                <a:cubicBezTo>
                  <a:pt x="1" y="2123"/>
                  <a:pt x="1" y="2186"/>
                  <a:pt x="33" y="2218"/>
                </a:cubicBezTo>
                <a:cubicBezTo>
                  <a:pt x="64" y="2218"/>
                  <a:pt x="64" y="2249"/>
                  <a:pt x="96" y="2249"/>
                </a:cubicBezTo>
                <a:cubicBezTo>
                  <a:pt x="128" y="2249"/>
                  <a:pt x="159" y="2218"/>
                  <a:pt x="159" y="2218"/>
                </a:cubicBezTo>
                <a:cubicBezTo>
                  <a:pt x="1648" y="413"/>
                  <a:pt x="5860" y="159"/>
                  <a:pt x="5891" y="159"/>
                </a:cubicBezTo>
                <a:cubicBezTo>
                  <a:pt x="5955" y="159"/>
                  <a:pt x="5986" y="128"/>
                  <a:pt x="5986" y="96"/>
                </a:cubicBezTo>
                <a:cubicBezTo>
                  <a:pt x="5986" y="33"/>
                  <a:pt x="5923" y="1"/>
                  <a:pt x="589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699;p30">
            <a:extLst>
              <a:ext uri="{FF2B5EF4-FFF2-40B4-BE49-F238E27FC236}">
                <a16:creationId xmlns:a16="http://schemas.microsoft.com/office/drawing/2014/main" id="{0969BB65-47B7-14F8-8189-BC9F5842BEB1}"/>
              </a:ext>
            </a:extLst>
          </p:cNvPr>
          <p:cNvSpPr/>
          <p:nvPr/>
        </p:nvSpPr>
        <p:spPr>
          <a:xfrm>
            <a:off x="3320630" y="3707275"/>
            <a:ext cx="182872" cy="68737"/>
          </a:xfrm>
          <a:custGeom>
            <a:avLst/>
            <a:gdLst/>
            <a:ahLst/>
            <a:cxnLst/>
            <a:rect l="l" t="t" r="r" b="b"/>
            <a:pathLst>
              <a:path w="5986" h="2250" extrusionOk="0">
                <a:moveTo>
                  <a:pt x="95" y="1"/>
                </a:moveTo>
                <a:cubicBezTo>
                  <a:pt x="64" y="1"/>
                  <a:pt x="0" y="32"/>
                  <a:pt x="0" y="96"/>
                </a:cubicBezTo>
                <a:cubicBezTo>
                  <a:pt x="0" y="127"/>
                  <a:pt x="32" y="191"/>
                  <a:pt x="95" y="191"/>
                </a:cubicBezTo>
                <a:cubicBezTo>
                  <a:pt x="127" y="191"/>
                  <a:pt x="4339" y="444"/>
                  <a:pt x="5827" y="2218"/>
                </a:cubicBezTo>
                <a:cubicBezTo>
                  <a:pt x="5827" y="2249"/>
                  <a:pt x="5859" y="2249"/>
                  <a:pt x="5891" y="2249"/>
                </a:cubicBezTo>
                <a:cubicBezTo>
                  <a:pt x="5891" y="2249"/>
                  <a:pt x="5922" y="2249"/>
                  <a:pt x="5954" y="2218"/>
                </a:cubicBezTo>
                <a:cubicBezTo>
                  <a:pt x="5986" y="2186"/>
                  <a:pt x="5986" y="2123"/>
                  <a:pt x="5954" y="2091"/>
                </a:cubicBezTo>
                <a:cubicBezTo>
                  <a:pt x="5321" y="1331"/>
                  <a:pt x="4117" y="729"/>
                  <a:pt x="2439" y="349"/>
                </a:cubicBezTo>
                <a:cubicBezTo>
                  <a:pt x="1204" y="64"/>
                  <a:pt x="95" y="1"/>
                  <a:pt x="9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700;p30">
            <a:extLst>
              <a:ext uri="{FF2B5EF4-FFF2-40B4-BE49-F238E27FC236}">
                <a16:creationId xmlns:a16="http://schemas.microsoft.com/office/drawing/2014/main" id="{EAD0861D-EB53-0B76-C902-B74FCF3C53C0}"/>
              </a:ext>
            </a:extLst>
          </p:cNvPr>
          <p:cNvSpPr/>
          <p:nvPr/>
        </p:nvSpPr>
        <p:spPr>
          <a:xfrm>
            <a:off x="3320630" y="3751786"/>
            <a:ext cx="182872" cy="68737"/>
          </a:xfrm>
          <a:custGeom>
            <a:avLst/>
            <a:gdLst/>
            <a:ahLst/>
            <a:cxnLst/>
            <a:rect l="l" t="t" r="r" b="b"/>
            <a:pathLst>
              <a:path w="5986" h="2250" extrusionOk="0">
                <a:moveTo>
                  <a:pt x="95" y="1"/>
                </a:moveTo>
                <a:cubicBezTo>
                  <a:pt x="64" y="1"/>
                  <a:pt x="0" y="32"/>
                  <a:pt x="0" y="96"/>
                </a:cubicBezTo>
                <a:cubicBezTo>
                  <a:pt x="0" y="127"/>
                  <a:pt x="32" y="159"/>
                  <a:pt x="95" y="159"/>
                </a:cubicBezTo>
                <a:cubicBezTo>
                  <a:pt x="127" y="159"/>
                  <a:pt x="4339" y="412"/>
                  <a:pt x="5827" y="2217"/>
                </a:cubicBezTo>
                <a:cubicBezTo>
                  <a:pt x="5827" y="2217"/>
                  <a:pt x="5859" y="2249"/>
                  <a:pt x="5891" y="2249"/>
                </a:cubicBezTo>
                <a:cubicBezTo>
                  <a:pt x="5891" y="2249"/>
                  <a:pt x="5922" y="2217"/>
                  <a:pt x="5954" y="2217"/>
                </a:cubicBezTo>
                <a:cubicBezTo>
                  <a:pt x="5986" y="2186"/>
                  <a:pt x="5986" y="2122"/>
                  <a:pt x="5954" y="2091"/>
                </a:cubicBezTo>
                <a:cubicBezTo>
                  <a:pt x="5321" y="1299"/>
                  <a:pt x="4117" y="729"/>
                  <a:pt x="2439" y="349"/>
                </a:cubicBezTo>
                <a:cubicBezTo>
                  <a:pt x="1204" y="64"/>
                  <a:pt x="95" y="1"/>
                  <a:pt x="9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701;p30">
            <a:extLst>
              <a:ext uri="{FF2B5EF4-FFF2-40B4-BE49-F238E27FC236}">
                <a16:creationId xmlns:a16="http://schemas.microsoft.com/office/drawing/2014/main" id="{BF1235EB-8291-EA2D-14AB-EB18886F7DF1}"/>
              </a:ext>
            </a:extLst>
          </p:cNvPr>
          <p:cNvSpPr/>
          <p:nvPr/>
        </p:nvSpPr>
        <p:spPr>
          <a:xfrm>
            <a:off x="3324510" y="3792418"/>
            <a:ext cx="182872" cy="67760"/>
          </a:xfrm>
          <a:custGeom>
            <a:avLst/>
            <a:gdLst/>
            <a:ahLst/>
            <a:cxnLst/>
            <a:rect l="l" t="t" r="r" b="b"/>
            <a:pathLst>
              <a:path w="5986" h="2218" extrusionOk="0">
                <a:moveTo>
                  <a:pt x="95" y="1"/>
                </a:moveTo>
                <a:cubicBezTo>
                  <a:pt x="32" y="1"/>
                  <a:pt x="0" y="32"/>
                  <a:pt x="0" y="64"/>
                </a:cubicBezTo>
                <a:cubicBezTo>
                  <a:pt x="0" y="127"/>
                  <a:pt x="32" y="159"/>
                  <a:pt x="63" y="159"/>
                </a:cubicBezTo>
                <a:cubicBezTo>
                  <a:pt x="127" y="159"/>
                  <a:pt x="4339" y="412"/>
                  <a:pt x="5795" y="2186"/>
                </a:cubicBezTo>
                <a:cubicBezTo>
                  <a:pt x="5827" y="2218"/>
                  <a:pt x="5859" y="2218"/>
                  <a:pt x="5859" y="2218"/>
                </a:cubicBezTo>
                <a:lnTo>
                  <a:pt x="5922" y="2218"/>
                </a:lnTo>
                <a:cubicBezTo>
                  <a:pt x="5954" y="2186"/>
                  <a:pt x="5985" y="2123"/>
                  <a:pt x="5954" y="2091"/>
                </a:cubicBezTo>
                <a:cubicBezTo>
                  <a:pt x="5289" y="1299"/>
                  <a:pt x="4117" y="729"/>
                  <a:pt x="2439" y="349"/>
                </a:cubicBezTo>
                <a:cubicBezTo>
                  <a:pt x="1172" y="64"/>
                  <a:pt x="95" y="1"/>
                  <a:pt x="9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702;p30">
            <a:extLst>
              <a:ext uri="{FF2B5EF4-FFF2-40B4-BE49-F238E27FC236}">
                <a16:creationId xmlns:a16="http://schemas.microsoft.com/office/drawing/2014/main" id="{7B47A843-6975-3731-562C-44A65A5EE31B}"/>
              </a:ext>
            </a:extLst>
          </p:cNvPr>
          <p:cNvSpPr/>
          <p:nvPr/>
        </p:nvSpPr>
        <p:spPr>
          <a:xfrm>
            <a:off x="3323533" y="3844658"/>
            <a:ext cx="182872" cy="67760"/>
          </a:xfrm>
          <a:custGeom>
            <a:avLst/>
            <a:gdLst/>
            <a:ahLst/>
            <a:cxnLst/>
            <a:rect l="l" t="t" r="r" b="b"/>
            <a:pathLst>
              <a:path w="5986" h="2218" extrusionOk="0">
                <a:moveTo>
                  <a:pt x="95" y="1"/>
                </a:moveTo>
                <a:cubicBezTo>
                  <a:pt x="32" y="1"/>
                  <a:pt x="0" y="32"/>
                  <a:pt x="0" y="64"/>
                </a:cubicBezTo>
                <a:cubicBezTo>
                  <a:pt x="0" y="127"/>
                  <a:pt x="32" y="159"/>
                  <a:pt x="64" y="159"/>
                </a:cubicBezTo>
                <a:cubicBezTo>
                  <a:pt x="127" y="159"/>
                  <a:pt x="4339" y="413"/>
                  <a:pt x="5796" y="2186"/>
                </a:cubicBezTo>
                <a:cubicBezTo>
                  <a:pt x="5827" y="2218"/>
                  <a:pt x="5859" y="2218"/>
                  <a:pt x="5891" y="2218"/>
                </a:cubicBezTo>
                <a:cubicBezTo>
                  <a:pt x="5891" y="2218"/>
                  <a:pt x="5922" y="2218"/>
                  <a:pt x="5922" y="2186"/>
                </a:cubicBezTo>
                <a:cubicBezTo>
                  <a:pt x="5954" y="2154"/>
                  <a:pt x="5986" y="2123"/>
                  <a:pt x="5954" y="2091"/>
                </a:cubicBezTo>
                <a:cubicBezTo>
                  <a:pt x="5289" y="1299"/>
                  <a:pt x="4117" y="729"/>
                  <a:pt x="2439" y="317"/>
                </a:cubicBezTo>
                <a:cubicBezTo>
                  <a:pt x="1172" y="32"/>
                  <a:pt x="95" y="1"/>
                  <a:pt x="9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2706;p30">
            <a:extLst>
              <a:ext uri="{FF2B5EF4-FFF2-40B4-BE49-F238E27FC236}">
                <a16:creationId xmlns:a16="http://schemas.microsoft.com/office/drawing/2014/main" id="{EB3C95ED-866F-C450-21C8-D484E2BF720C}"/>
              </a:ext>
            </a:extLst>
          </p:cNvPr>
          <p:cNvSpPr/>
          <p:nvPr/>
        </p:nvSpPr>
        <p:spPr>
          <a:xfrm>
            <a:off x="3547006" y="3707275"/>
            <a:ext cx="181925" cy="68737"/>
          </a:xfrm>
          <a:custGeom>
            <a:avLst/>
            <a:gdLst/>
            <a:ahLst/>
            <a:cxnLst/>
            <a:rect l="l" t="t" r="r" b="b"/>
            <a:pathLst>
              <a:path w="5955" h="2250" extrusionOk="0">
                <a:moveTo>
                  <a:pt x="5891" y="1"/>
                </a:moveTo>
                <a:cubicBezTo>
                  <a:pt x="5860" y="1"/>
                  <a:pt x="4783" y="64"/>
                  <a:pt x="3548" y="349"/>
                </a:cubicBezTo>
                <a:cubicBezTo>
                  <a:pt x="1838" y="729"/>
                  <a:pt x="666" y="1331"/>
                  <a:pt x="33" y="2091"/>
                </a:cubicBezTo>
                <a:cubicBezTo>
                  <a:pt x="1" y="2123"/>
                  <a:pt x="1" y="2186"/>
                  <a:pt x="33" y="2218"/>
                </a:cubicBezTo>
                <a:cubicBezTo>
                  <a:pt x="64" y="2249"/>
                  <a:pt x="64" y="2249"/>
                  <a:pt x="96" y="2249"/>
                </a:cubicBezTo>
                <a:cubicBezTo>
                  <a:pt x="128" y="2249"/>
                  <a:pt x="128" y="2249"/>
                  <a:pt x="159" y="2218"/>
                </a:cubicBezTo>
                <a:cubicBezTo>
                  <a:pt x="1616" y="444"/>
                  <a:pt x="5860" y="191"/>
                  <a:pt x="5891" y="191"/>
                </a:cubicBezTo>
                <a:cubicBezTo>
                  <a:pt x="5923" y="191"/>
                  <a:pt x="5955" y="127"/>
                  <a:pt x="5955" y="96"/>
                </a:cubicBezTo>
                <a:cubicBezTo>
                  <a:pt x="5955" y="64"/>
                  <a:pt x="5923" y="1"/>
                  <a:pt x="589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2707;p30">
            <a:extLst>
              <a:ext uri="{FF2B5EF4-FFF2-40B4-BE49-F238E27FC236}">
                <a16:creationId xmlns:a16="http://schemas.microsoft.com/office/drawing/2014/main" id="{A2A26844-F2D1-37EB-FC02-A88FA2DB795B}"/>
              </a:ext>
            </a:extLst>
          </p:cNvPr>
          <p:cNvSpPr/>
          <p:nvPr/>
        </p:nvSpPr>
        <p:spPr>
          <a:xfrm>
            <a:off x="3547006" y="3751786"/>
            <a:ext cx="181925" cy="68737"/>
          </a:xfrm>
          <a:custGeom>
            <a:avLst/>
            <a:gdLst/>
            <a:ahLst/>
            <a:cxnLst/>
            <a:rect l="l" t="t" r="r" b="b"/>
            <a:pathLst>
              <a:path w="5955" h="2250" extrusionOk="0">
                <a:moveTo>
                  <a:pt x="5891" y="1"/>
                </a:moveTo>
                <a:cubicBezTo>
                  <a:pt x="5860" y="1"/>
                  <a:pt x="4783" y="64"/>
                  <a:pt x="3548" y="349"/>
                </a:cubicBezTo>
                <a:cubicBezTo>
                  <a:pt x="1838" y="729"/>
                  <a:pt x="666" y="1299"/>
                  <a:pt x="33" y="2091"/>
                </a:cubicBezTo>
                <a:cubicBezTo>
                  <a:pt x="1" y="2122"/>
                  <a:pt x="1" y="2186"/>
                  <a:pt x="33" y="2217"/>
                </a:cubicBezTo>
                <a:cubicBezTo>
                  <a:pt x="64" y="2217"/>
                  <a:pt x="64" y="2249"/>
                  <a:pt x="96" y="2249"/>
                </a:cubicBezTo>
                <a:cubicBezTo>
                  <a:pt x="128" y="2249"/>
                  <a:pt x="128" y="2217"/>
                  <a:pt x="159" y="2217"/>
                </a:cubicBezTo>
                <a:cubicBezTo>
                  <a:pt x="1616" y="412"/>
                  <a:pt x="5860" y="159"/>
                  <a:pt x="5891" y="159"/>
                </a:cubicBezTo>
                <a:cubicBezTo>
                  <a:pt x="5923" y="159"/>
                  <a:pt x="5955" y="127"/>
                  <a:pt x="5955" y="96"/>
                </a:cubicBezTo>
                <a:cubicBezTo>
                  <a:pt x="5955" y="32"/>
                  <a:pt x="5923" y="1"/>
                  <a:pt x="589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708;p30">
            <a:extLst>
              <a:ext uri="{FF2B5EF4-FFF2-40B4-BE49-F238E27FC236}">
                <a16:creationId xmlns:a16="http://schemas.microsoft.com/office/drawing/2014/main" id="{E9711EF2-8E4F-C5B6-1237-5E6B03F666E0}"/>
              </a:ext>
            </a:extLst>
          </p:cNvPr>
          <p:cNvSpPr/>
          <p:nvPr/>
        </p:nvSpPr>
        <p:spPr>
          <a:xfrm>
            <a:off x="3543157" y="3792418"/>
            <a:ext cx="182872" cy="67760"/>
          </a:xfrm>
          <a:custGeom>
            <a:avLst/>
            <a:gdLst/>
            <a:ahLst/>
            <a:cxnLst/>
            <a:rect l="l" t="t" r="r" b="b"/>
            <a:pathLst>
              <a:path w="5986" h="2218" extrusionOk="0">
                <a:moveTo>
                  <a:pt x="5891" y="1"/>
                </a:moveTo>
                <a:cubicBezTo>
                  <a:pt x="5891" y="1"/>
                  <a:pt x="4782" y="64"/>
                  <a:pt x="3547" y="349"/>
                </a:cubicBezTo>
                <a:cubicBezTo>
                  <a:pt x="1869" y="729"/>
                  <a:pt x="665" y="1299"/>
                  <a:pt x="32" y="2091"/>
                </a:cubicBezTo>
                <a:cubicBezTo>
                  <a:pt x="0" y="2123"/>
                  <a:pt x="0" y="2186"/>
                  <a:pt x="32" y="2218"/>
                </a:cubicBezTo>
                <a:lnTo>
                  <a:pt x="95" y="2218"/>
                </a:lnTo>
                <a:cubicBezTo>
                  <a:pt x="127" y="2218"/>
                  <a:pt x="159" y="2218"/>
                  <a:pt x="159" y="2186"/>
                </a:cubicBezTo>
                <a:cubicBezTo>
                  <a:pt x="1647" y="412"/>
                  <a:pt x="5859" y="159"/>
                  <a:pt x="5891" y="159"/>
                </a:cubicBezTo>
                <a:cubicBezTo>
                  <a:pt x="5954" y="159"/>
                  <a:pt x="5986" y="127"/>
                  <a:pt x="5986" y="64"/>
                </a:cubicBezTo>
                <a:cubicBezTo>
                  <a:pt x="5986" y="32"/>
                  <a:pt x="5922" y="1"/>
                  <a:pt x="589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2709;p30">
            <a:extLst>
              <a:ext uri="{FF2B5EF4-FFF2-40B4-BE49-F238E27FC236}">
                <a16:creationId xmlns:a16="http://schemas.microsoft.com/office/drawing/2014/main" id="{0E1BD571-63AF-F8F7-2A6D-445C8F0241F0}"/>
              </a:ext>
            </a:extLst>
          </p:cNvPr>
          <p:cNvSpPr/>
          <p:nvPr/>
        </p:nvSpPr>
        <p:spPr>
          <a:xfrm>
            <a:off x="3544104" y="3844658"/>
            <a:ext cx="182903" cy="67760"/>
          </a:xfrm>
          <a:custGeom>
            <a:avLst/>
            <a:gdLst/>
            <a:ahLst/>
            <a:cxnLst/>
            <a:rect l="l" t="t" r="r" b="b"/>
            <a:pathLst>
              <a:path w="5987" h="2218" extrusionOk="0">
                <a:moveTo>
                  <a:pt x="5891" y="1"/>
                </a:moveTo>
                <a:cubicBezTo>
                  <a:pt x="5860" y="1"/>
                  <a:pt x="4783" y="32"/>
                  <a:pt x="3548" y="317"/>
                </a:cubicBezTo>
                <a:cubicBezTo>
                  <a:pt x="1838" y="729"/>
                  <a:pt x="666" y="1299"/>
                  <a:pt x="33" y="2091"/>
                </a:cubicBezTo>
                <a:cubicBezTo>
                  <a:pt x="1" y="2123"/>
                  <a:pt x="1" y="2154"/>
                  <a:pt x="33" y="2186"/>
                </a:cubicBezTo>
                <a:cubicBezTo>
                  <a:pt x="64" y="2218"/>
                  <a:pt x="64" y="2218"/>
                  <a:pt x="96" y="2218"/>
                </a:cubicBezTo>
                <a:cubicBezTo>
                  <a:pt x="128" y="2218"/>
                  <a:pt x="159" y="2218"/>
                  <a:pt x="159" y="2186"/>
                </a:cubicBezTo>
                <a:cubicBezTo>
                  <a:pt x="1648" y="413"/>
                  <a:pt x="5860" y="159"/>
                  <a:pt x="5891" y="159"/>
                </a:cubicBezTo>
                <a:cubicBezTo>
                  <a:pt x="5955" y="159"/>
                  <a:pt x="5986" y="127"/>
                  <a:pt x="5986" y="64"/>
                </a:cubicBezTo>
                <a:cubicBezTo>
                  <a:pt x="5986" y="32"/>
                  <a:pt x="5923" y="1"/>
                  <a:pt x="589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C22F09B-3ADF-CCEB-9BA8-9D16AEB9E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878" y="1488648"/>
            <a:ext cx="857545" cy="85754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AED941B-549E-42BD-01F5-98D8E043F4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102200" y="1602556"/>
            <a:ext cx="624785" cy="6247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66" name="Straight Connector 4565">
            <a:extLst>
              <a:ext uri="{FF2B5EF4-FFF2-40B4-BE49-F238E27FC236}">
                <a16:creationId xmlns:a16="http://schemas.microsoft.com/office/drawing/2014/main" id="{1464E8E5-E535-73CF-4DCE-DD7636209A54}"/>
              </a:ext>
            </a:extLst>
          </p:cNvPr>
          <p:cNvCxnSpPr>
            <a:cxnSpLocks/>
          </p:cNvCxnSpPr>
          <p:nvPr/>
        </p:nvCxnSpPr>
        <p:spPr>
          <a:xfrm>
            <a:off x="4532776" y="2242202"/>
            <a:ext cx="0" cy="45606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56" name="Google Shape;4456;p39"/>
          <p:cNvSpPr/>
          <p:nvPr/>
        </p:nvSpPr>
        <p:spPr>
          <a:xfrm>
            <a:off x="1903484" y="2066186"/>
            <a:ext cx="2291443" cy="632600"/>
          </a:xfrm>
          <a:custGeom>
            <a:avLst/>
            <a:gdLst/>
            <a:ahLst/>
            <a:cxnLst/>
            <a:rect l="l" t="t" r="r" b="b"/>
            <a:pathLst>
              <a:path w="52572" h="19350" extrusionOk="0">
                <a:moveTo>
                  <a:pt x="52191" y="0"/>
                </a:moveTo>
                <a:lnTo>
                  <a:pt x="52191" y="6366"/>
                </a:lnTo>
                <a:cubicBezTo>
                  <a:pt x="52191" y="6967"/>
                  <a:pt x="51685" y="7442"/>
                  <a:pt x="51115" y="7442"/>
                </a:cubicBezTo>
                <a:lnTo>
                  <a:pt x="1458" y="7442"/>
                </a:lnTo>
                <a:cubicBezTo>
                  <a:pt x="634" y="7442"/>
                  <a:pt x="1" y="8076"/>
                  <a:pt x="1" y="8868"/>
                </a:cubicBezTo>
                <a:lnTo>
                  <a:pt x="1" y="19350"/>
                </a:lnTo>
                <a:lnTo>
                  <a:pt x="381" y="19350"/>
                </a:lnTo>
                <a:lnTo>
                  <a:pt x="381" y="8868"/>
                </a:lnTo>
                <a:cubicBezTo>
                  <a:pt x="381" y="8298"/>
                  <a:pt x="856" y="7823"/>
                  <a:pt x="1458" y="7823"/>
                </a:cubicBezTo>
                <a:lnTo>
                  <a:pt x="51115" y="7823"/>
                </a:lnTo>
                <a:cubicBezTo>
                  <a:pt x="51906" y="7823"/>
                  <a:pt x="52571" y="7157"/>
                  <a:pt x="52571" y="6366"/>
                </a:cubicBezTo>
                <a:lnTo>
                  <a:pt x="52571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7" name="Google Shape;4457;p39"/>
          <p:cNvSpPr/>
          <p:nvPr/>
        </p:nvSpPr>
        <p:spPr>
          <a:xfrm>
            <a:off x="4826685" y="2066186"/>
            <a:ext cx="2384189" cy="632600"/>
          </a:xfrm>
          <a:custGeom>
            <a:avLst/>
            <a:gdLst/>
            <a:ahLst/>
            <a:cxnLst/>
            <a:rect l="l" t="t" r="r" b="b"/>
            <a:pathLst>
              <a:path w="54060" h="19350" extrusionOk="0">
                <a:moveTo>
                  <a:pt x="0" y="0"/>
                </a:moveTo>
                <a:lnTo>
                  <a:pt x="0" y="6366"/>
                </a:lnTo>
                <a:cubicBezTo>
                  <a:pt x="0" y="7157"/>
                  <a:pt x="665" y="7823"/>
                  <a:pt x="1457" y="7823"/>
                </a:cubicBezTo>
                <a:lnTo>
                  <a:pt x="52602" y="7823"/>
                </a:lnTo>
                <a:cubicBezTo>
                  <a:pt x="53204" y="7823"/>
                  <a:pt x="53679" y="8298"/>
                  <a:pt x="53679" y="8868"/>
                </a:cubicBezTo>
                <a:lnTo>
                  <a:pt x="53679" y="19350"/>
                </a:lnTo>
                <a:lnTo>
                  <a:pt x="54059" y="19350"/>
                </a:lnTo>
                <a:lnTo>
                  <a:pt x="54059" y="8868"/>
                </a:lnTo>
                <a:cubicBezTo>
                  <a:pt x="54059" y="8076"/>
                  <a:pt x="53426" y="7442"/>
                  <a:pt x="52602" y="7442"/>
                </a:cubicBezTo>
                <a:lnTo>
                  <a:pt x="1457" y="7442"/>
                </a:lnTo>
                <a:cubicBezTo>
                  <a:pt x="887" y="7442"/>
                  <a:pt x="412" y="6967"/>
                  <a:pt x="412" y="6366"/>
                </a:cubicBezTo>
                <a:lnTo>
                  <a:pt x="412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8" name="Google Shape;4458;p39"/>
          <p:cNvSpPr/>
          <p:nvPr/>
        </p:nvSpPr>
        <p:spPr>
          <a:xfrm>
            <a:off x="1860004" y="2649061"/>
            <a:ext cx="99418" cy="98404"/>
          </a:xfrm>
          <a:custGeom>
            <a:avLst/>
            <a:gdLst/>
            <a:ahLst/>
            <a:cxnLst/>
            <a:rect l="l" t="t" r="r" b="b"/>
            <a:pathLst>
              <a:path w="3041" h="3010" extrusionOk="0">
                <a:moveTo>
                  <a:pt x="1521" y="1"/>
                </a:moveTo>
                <a:cubicBezTo>
                  <a:pt x="697" y="1"/>
                  <a:pt x="1" y="666"/>
                  <a:pt x="1" y="1521"/>
                </a:cubicBezTo>
                <a:cubicBezTo>
                  <a:pt x="1" y="2344"/>
                  <a:pt x="697" y="3009"/>
                  <a:pt x="1521" y="3009"/>
                </a:cubicBezTo>
                <a:cubicBezTo>
                  <a:pt x="2344" y="3009"/>
                  <a:pt x="3041" y="2344"/>
                  <a:pt x="3041" y="1521"/>
                </a:cubicBezTo>
                <a:cubicBezTo>
                  <a:pt x="3041" y="666"/>
                  <a:pt x="2344" y="1"/>
                  <a:pt x="152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9" name="Google Shape;4459;p39"/>
          <p:cNvSpPr/>
          <p:nvPr/>
        </p:nvSpPr>
        <p:spPr>
          <a:xfrm>
            <a:off x="1860004" y="2649061"/>
            <a:ext cx="99418" cy="98404"/>
          </a:xfrm>
          <a:custGeom>
            <a:avLst/>
            <a:gdLst/>
            <a:ahLst/>
            <a:cxnLst/>
            <a:rect l="l" t="t" r="r" b="b"/>
            <a:pathLst>
              <a:path w="3041" h="3010" extrusionOk="0">
                <a:moveTo>
                  <a:pt x="1521" y="1"/>
                </a:moveTo>
                <a:cubicBezTo>
                  <a:pt x="697" y="1"/>
                  <a:pt x="1" y="666"/>
                  <a:pt x="1" y="1521"/>
                </a:cubicBezTo>
                <a:cubicBezTo>
                  <a:pt x="1" y="2344"/>
                  <a:pt x="697" y="3009"/>
                  <a:pt x="1521" y="3009"/>
                </a:cubicBezTo>
                <a:cubicBezTo>
                  <a:pt x="2344" y="3009"/>
                  <a:pt x="3041" y="2344"/>
                  <a:pt x="3041" y="1521"/>
                </a:cubicBezTo>
                <a:cubicBezTo>
                  <a:pt x="3041" y="666"/>
                  <a:pt x="2344" y="1"/>
                  <a:pt x="152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0" name="Google Shape;4460;p39"/>
          <p:cNvSpPr/>
          <p:nvPr/>
        </p:nvSpPr>
        <p:spPr>
          <a:xfrm>
            <a:off x="3112936" y="2171783"/>
            <a:ext cx="1250412" cy="527003"/>
          </a:xfrm>
          <a:custGeom>
            <a:avLst/>
            <a:gdLst/>
            <a:ahLst/>
            <a:cxnLst/>
            <a:rect l="l" t="t" r="r" b="b"/>
            <a:pathLst>
              <a:path w="17355" h="16120" extrusionOk="0">
                <a:moveTo>
                  <a:pt x="16975" y="1"/>
                </a:moveTo>
                <a:lnTo>
                  <a:pt x="16975" y="7411"/>
                </a:lnTo>
                <a:cubicBezTo>
                  <a:pt x="16975" y="8013"/>
                  <a:pt x="16500" y="8488"/>
                  <a:pt x="15898" y="8488"/>
                </a:cubicBezTo>
                <a:lnTo>
                  <a:pt x="1425" y="8488"/>
                </a:lnTo>
                <a:cubicBezTo>
                  <a:pt x="634" y="8488"/>
                  <a:pt x="0" y="9121"/>
                  <a:pt x="0" y="9945"/>
                </a:cubicBezTo>
                <a:lnTo>
                  <a:pt x="0" y="16120"/>
                </a:lnTo>
                <a:lnTo>
                  <a:pt x="380" y="16120"/>
                </a:lnTo>
                <a:lnTo>
                  <a:pt x="380" y="9945"/>
                </a:lnTo>
                <a:cubicBezTo>
                  <a:pt x="380" y="9343"/>
                  <a:pt x="855" y="8868"/>
                  <a:pt x="1425" y="8868"/>
                </a:cubicBezTo>
                <a:lnTo>
                  <a:pt x="15898" y="8868"/>
                </a:lnTo>
                <a:cubicBezTo>
                  <a:pt x="16690" y="8868"/>
                  <a:pt x="17355" y="8234"/>
                  <a:pt x="17355" y="7411"/>
                </a:cubicBezTo>
                <a:lnTo>
                  <a:pt x="17355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1" name="Google Shape;4461;p39"/>
          <p:cNvSpPr/>
          <p:nvPr/>
        </p:nvSpPr>
        <p:spPr>
          <a:xfrm>
            <a:off x="3069455" y="2649061"/>
            <a:ext cx="98372" cy="98404"/>
          </a:xfrm>
          <a:custGeom>
            <a:avLst/>
            <a:gdLst/>
            <a:ahLst/>
            <a:cxnLst/>
            <a:rect l="l" t="t" r="r" b="b"/>
            <a:pathLst>
              <a:path w="3009" h="3010" extrusionOk="0">
                <a:moveTo>
                  <a:pt x="1520" y="1"/>
                </a:moveTo>
                <a:cubicBezTo>
                  <a:pt x="665" y="1"/>
                  <a:pt x="0" y="666"/>
                  <a:pt x="0" y="1521"/>
                </a:cubicBezTo>
                <a:cubicBezTo>
                  <a:pt x="0" y="2344"/>
                  <a:pt x="665" y="3009"/>
                  <a:pt x="1520" y="3009"/>
                </a:cubicBezTo>
                <a:cubicBezTo>
                  <a:pt x="2344" y="3009"/>
                  <a:pt x="3009" y="2344"/>
                  <a:pt x="3009" y="1521"/>
                </a:cubicBezTo>
                <a:cubicBezTo>
                  <a:pt x="3009" y="666"/>
                  <a:pt x="2344" y="1"/>
                  <a:pt x="1520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4" name="Google Shape;4464;p39"/>
          <p:cNvSpPr/>
          <p:nvPr/>
        </p:nvSpPr>
        <p:spPr>
          <a:xfrm>
            <a:off x="5079386" y="1970920"/>
            <a:ext cx="3351386" cy="727866"/>
          </a:xfrm>
          <a:custGeom>
            <a:avLst/>
            <a:gdLst/>
            <a:ahLst/>
            <a:cxnLst/>
            <a:rect l="l" t="t" r="r" b="b"/>
            <a:pathLst>
              <a:path w="90353" h="22264" extrusionOk="0">
                <a:moveTo>
                  <a:pt x="1" y="1"/>
                </a:moveTo>
                <a:lnTo>
                  <a:pt x="1" y="4118"/>
                </a:lnTo>
                <a:cubicBezTo>
                  <a:pt x="1" y="4909"/>
                  <a:pt x="666" y="5574"/>
                  <a:pt x="1457" y="5574"/>
                </a:cubicBezTo>
                <a:lnTo>
                  <a:pt x="88896" y="5574"/>
                </a:lnTo>
                <a:cubicBezTo>
                  <a:pt x="89497" y="5574"/>
                  <a:pt x="89972" y="6050"/>
                  <a:pt x="89972" y="6620"/>
                </a:cubicBezTo>
                <a:lnTo>
                  <a:pt x="89972" y="22264"/>
                </a:lnTo>
                <a:lnTo>
                  <a:pt x="90352" y="22264"/>
                </a:lnTo>
                <a:lnTo>
                  <a:pt x="90352" y="6620"/>
                </a:lnTo>
                <a:cubicBezTo>
                  <a:pt x="90352" y="5828"/>
                  <a:pt x="89719" y="5194"/>
                  <a:pt x="88927" y="5194"/>
                </a:cubicBezTo>
                <a:lnTo>
                  <a:pt x="1457" y="5194"/>
                </a:lnTo>
                <a:cubicBezTo>
                  <a:pt x="856" y="5194"/>
                  <a:pt x="381" y="4688"/>
                  <a:pt x="381" y="4118"/>
                </a:cubicBezTo>
                <a:lnTo>
                  <a:pt x="381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6" name="Google Shape;4466;p39"/>
          <p:cNvSpPr/>
          <p:nvPr/>
        </p:nvSpPr>
        <p:spPr>
          <a:xfrm>
            <a:off x="7149352" y="2649061"/>
            <a:ext cx="99418" cy="98404"/>
          </a:xfrm>
          <a:custGeom>
            <a:avLst/>
            <a:gdLst/>
            <a:ahLst/>
            <a:cxnLst/>
            <a:rect l="l" t="t" r="r" b="b"/>
            <a:pathLst>
              <a:path w="3041" h="3010" extrusionOk="0">
                <a:moveTo>
                  <a:pt x="1520" y="1"/>
                </a:moveTo>
                <a:cubicBezTo>
                  <a:pt x="697" y="1"/>
                  <a:pt x="0" y="666"/>
                  <a:pt x="0" y="1521"/>
                </a:cubicBezTo>
                <a:cubicBezTo>
                  <a:pt x="0" y="2344"/>
                  <a:pt x="697" y="3009"/>
                  <a:pt x="1520" y="3009"/>
                </a:cubicBezTo>
                <a:cubicBezTo>
                  <a:pt x="2344" y="3009"/>
                  <a:pt x="3040" y="2344"/>
                  <a:pt x="3040" y="1521"/>
                </a:cubicBezTo>
                <a:cubicBezTo>
                  <a:pt x="3040" y="666"/>
                  <a:pt x="2344" y="1"/>
                  <a:pt x="1520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7" name="Google Shape;4467;p39"/>
          <p:cNvSpPr/>
          <p:nvPr/>
        </p:nvSpPr>
        <p:spPr>
          <a:xfrm>
            <a:off x="685298" y="1970920"/>
            <a:ext cx="3351387" cy="727866"/>
          </a:xfrm>
          <a:custGeom>
            <a:avLst/>
            <a:gdLst/>
            <a:ahLst/>
            <a:cxnLst/>
            <a:rect l="l" t="t" r="r" b="b"/>
            <a:pathLst>
              <a:path w="90353" h="22264" extrusionOk="0">
                <a:moveTo>
                  <a:pt x="89973" y="1"/>
                </a:moveTo>
                <a:lnTo>
                  <a:pt x="89973" y="4118"/>
                </a:lnTo>
                <a:cubicBezTo>
                  <a:pt x="89973" y="4688"/>
                  <a:pt x="89497" y="5194"/>
                  <a:pt x="88896" y="5194"/>
                </a:cubicBezTo>
                <a:lnTo>
                  <a:pt x="1426" y="5194"/>
                </a:lnTo>
                <a:cubicBezTo>
                  <a:pt x="634" y="5194"/>
                  <a:pt x="1" y="5828"/>
                  <a:pt x="1" y="6620"/>
                </a:cubicBezTo>
                <a:lnTo>
                  <a:pt x="1" y="22264"/>
                </a:lnTo>
                <a:lnTo>
                  <a:pt x="381" y="22264"/>
                </a:lnTo>
                <a:lnTo>
                  <a:pt x="381" y="6620"/>
                </a:lnTo>
                <a:cubicBezTo>
                  <a:pt x="381" y="6050"/>
                  <a:pt x="856" y="5574"/>
                  <a:pt x="1426" y="5574"/>
                </a:cubicBezTo>
                <a:lnTo>
                  <a:pt x="88896" y="5574"/>
                </a:lnTo>
                <a:cubicBezTo>
                  <a:pt x="89688" y="5574"/>
                  <a:pt x="90353" y="4909"/>
                  <a:pt x="90353" y="4118"/>
                </a:cubicBezTo>
                <a:lnTo>
                  <a:pt x="90353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9" name="Google Shape;4469;p39"/>
          <p:cNvSpPr/>
          <p:nvPr/>
        </p:nvSpPr>
        <p:spPr>
          <a:xfrm>
            <a:off x="641817" y="2649061"/>
            <a:ext cx="98404" cy="98404"/>
          </a:xfrm>
          <a:custGeom>
            <a:avLst/>
            <a:gdLst/>
            <a:ahLst/>
            <a:cxnLst/>
            <a:rect l="l" t="t" r="r" b="b"/>
            <a:pathLst>
              <a:path w="3010" h="3010" extrusionOk="0">
                <a:moveTo>
                  <a:pt x="1521" y="1"/>
                </a:moveTo>
                <a:cubicBezTo>
                  <a:pt x="666" y="1"/>
                  <a:pt x="1" y="666"/>
                  <a:pt x="1" y="1521"/>
                </a:cubicBezTo>
                <a:cubicBezTo>
                  <a:pt x="1" y="2344"/>
                  <a:pt x="666" y="3009"/>
                  <a:pt x="1521" y="3009"/>
                </a:cubicBezTo>
                <a:cubicBezTo>
                  <a:pt x="2344" y="3009"/>
                  <a:pt x="3009" y="2344"/>
                  <a:pt x="3009" y="1521"/>
                </a:cubicBezTo>
                <a:cubicBezTo>
                  <a:pt x="3009" y="666"/>
                  <a:pt x="2344" y="1"/>
                  <a:pt x="1521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0" name="Google Shape;4470;p39"/>
          <p:cNvSpPr/>
          <p:nvPr/>
        </p:nvSpPr>
        <p:spPr>
          <a:xfrm>
            <a:off x="4678620" y="2171783"/>
            <a:ext cx="1314068" cy="527003"/>
          </a:xfrm>
          <a:custGeom>
            <a:avLst/>
            <a:gdLst/>
            <a:ahLst/>
            <a:cxnLst/>
            <a:rect l="l" t="t" r="r" b="b"/>
            <a:pathLst>
              <a:path w="17356" h="16120" extrusionOk="0">
                <a:moveTo>
                  <a:pt x="0" y="1"/>
                </a:moveTo>
                <a:lnTo>
                  <a:pt x="0" y="7411"/>
                </a:lnTo>
                <a:cubicBezTo>
                  <a:pt x="0" y="8234"/>
                  <a:pt x="666" y="8868"/>
                  <a:pt x="1457" y="8868"/>
                </a:cubicBezTo>
                <a:lnTo>
                  <a:pt x="15898" y="8868"/>
                </a:lnTo>
                <a:cubicBezTo>
                  <a:pt x="16500" y="8868"/>
                  <a:pt x="16975" y="9343"/>
                  <a:pt x="16975" y="9945"/>
                </a:cubicBezTo>
                <a:lnTo>
                  <a:pt x="16975" y="16120"/>
                </a:lnTo>
                <a:lnTo>
                  <a:pt x="17355" y="16120"/>
                </a:lnTo>
                <a:lnTo>
                  <a:pt x="17355" y="9945"/>
                </a:lnTo>
                <a:cubicBezTo>
                  <a:pt x="17355" y="9121"/>
                  <a:pt x="16722" y="8488"/>
                  <a:pt x="15898" y="8488"/>
                </a:cubicBezTo>
                <a:lnTo>
                  <a:pt x="1457" y="8488"/>
                </a:lnTo>
                <a:cubicBezTo>
                  <a:pt x="856" y="8488"/>
                  <a:pt x="380" y="8013"/>
                  <a:pt x="380" y="7411"/>
                </a:cubicBezTo>
                <a:lnTo>
                  <a:pt x="380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1" name="Google Shape;4471;p39"/>
          <p:cNvSpPr/>
          <p:nvPr/>
        </p:nvSpPr>
        <p:spPr>
          <a:xfrm>
            <a:off x="5934774" y="2649061"/>
            <a:ext cx="99451" cy="98404"/>
          </a:xfrm>
          <a:custGeom>
            <a:avLst/>
            <a:gdLst/>
            <a:ahLst/>
            <a:cxnLst/>
            <a:rect l="l" t="t" r="r" b="b"/>
            <a:pathLst>
              <a:path w="3042" h="3010" extrusionOk="0">
                <a:moveTo>
                  <a:pt x="1521" y="1"/>
                </a:moveTo>
                <a:cubicBezTo>
                  <a:pt x="698" y="1"/>
                  <a:pt x="1" y="666"/>
                  <a:pt x="1" y="1521"/>
                </a:cubicBezTo>
                <a:cubicBezTo>
                  <a:pt x="1" y="2344"/>
                  <a:pt x="698" y="3009"/>
                  <a:pt x="1521" y="3009"/>
                </a:cubicBezTo>
                <a:cubicBezTo>
                  <a:pt x="2344" y="3009"/>
                  <a:pt x="3041" y="2344"/>
                  <a:pt x="3041" y="1521"/>
                </a:cubicBezTo>
                <a:cubicBezTo>
                  <a:pt x="3041" y="666"/>
                  <a:pt x="2344" y="1"/>
                  <a:pt x="1521" y="1"/>
                </a:cubicBezTo>
                <a:close/>
              </a:path>
            </a:pathLst>
          </a:custGeom>
          <a:solidFill>
            <a:srgbClr val="DC8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2" name="Google Shape;4472;p39"/>
          <p:cNvSpPr/>
          <p:nvPr/>
        </p:nvSpPr>
        <p:spPr>
          <a:xfrm>
            <a:off x="4483051" y="2649061"/>
            <a:ext cx="99451" cy="98404"/>
          </a:xfrm>
          <a:custGeom>
            <a:avLst/>
            <a:gdLst/>
            <a:ahLst/>
            <a:cxnLst/>
            <a:rect l="l" t="t" r="r" b="b"/>
            <a:pathLst>
              <a:path w="3042" h="3010" extrusionOk="0">
                <a:moveTo>
                  <a:pt x="1521" y="1"/>
                </a:moveTo>
                <a:cubicBezTo>
                  <a:pt x="698" y="1"/>
                  <a:pt x="1" y="666"/>
                  <a:pt x="1" y="1521"/>
                </a:cubicBezTo>
                <a:cubicBezTo>
                  <a:pt x="1" y="2344"/>
                  <a:pt x="698" y="3009"/>
                  <a:pt x="1521" y="3009"/>
                </a:cubicBezTo>
                <a:cubicBezTo>
                  <a:pt x="2344" y="3009"/>
                  <a:pt x="3041" y="2344"/>
                  <a:pt x="3041" y="1521"/>
                </a:cubicBezTo>
                <a:cubicBezTo>
                  <a:pt x="3041" y="666"/>
                  <a:pt x="2344" y="1"/>
                  <a:pt x="152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3" name="Google Shape;4473;p39"/>
          <p:cNvSpPr/>
          <p:nvPr/>
        </p:nvSpPr>
        <p:spPr>
          <a:xfrm>
            <a:off x="3733349" y="411455"/>
            <a:ext cx="1614127" cy="899992"/>
          </a:xfrm>
          <a:custGeom>
            <a:avLst/>
            <a:gdLst/>
            <a:ahLst/>
            <a:cxnLst/>
            <a:rect l="l" t="t" r="r" b="b"/>
            <a:pathLst>
              <a:path w="49373" h="27529" extrusionOk="0">
                <a:moveTo>
                  <a:pt x="24671" y="0"/>
                </a:moveTo>
                <a:cubicBezTo>
                  <a:pt x="23578" y="0"/>
                  <a:pt x="22486" y="278"/>
                  <a:pt x="21504" y="832"/>
                </a:cubicBezTo>
                <a:lnTo>
                  <a:pt x="3168" y="11441"/>
                </a:lnTo>
                <a:cubicBezTo>
                  <a:pt x="1204" y="12581"/>
                  <a:pt x="1" y="14671"/>
                  <a:pt x="1" y="16920"/>
                </a:cubicBezTo>
                <a:lnTo>
                  <a:pt x="1" y="27529"/>
                </a:lnTo>
                <a:lnTo>
                  <a:pt x="381" y="27529"/>
                </a:lnTo>
                <a:lnTo>
                  <a:pt x="381" y="16920"/>
                </a:lnTo>
                <a:cubicBezTo>
                  <a:pt x="381" y="14798"/>
                  <a:pt x="1521" y="12834"/>
                  <a:pt x="3358" y="11789"/>
                </a:cubicBezTo>
                <a:lnTo>
                  <a:pt x="21694" y="1180"/>
                </a:lnTo>
                <a:cubicBezTo>
                  <a:pt x="22612" y="658"/>
                  <a:pt x="23642" y="396"/>
                  <a:pt x="24671" y="396"/>
                </a:cubicBezTo>
                <a:cubicBezTo>
                  <a:pt x="25700" y="396"/>
                  <a:pt x="26729" y="658"/>
                  <a:pt x="27648" y="1180"/>
                </a:cubicBezTo>
                <a:lnTo>
                  <a:pt x="46016" y="11789"/>
                </a:lnTo>
                <a:cubicBezTo>
                  <a:pt x="47821" y="12834"/>
                  <a:pt x="48961" y="14798"/>
                  <a:pt x="48961" y="16920"/>
                </a:cubicBezTo>
                <a:lnTo>
                  <a:pt x="48961" y="27529"/>
                </a:lnTo>
                <a:lnTo>
                  <a:pt x="49373" y="27529"/>
                </a:lnTo>
                <a:lnTo>
                  <a:pt x="49373" y="16920"/>
                </a:lnTo>
                <a:cubicBezTo>
                  <a:pt x="49373" y="14671"/>
                  <a:pt x="48138" y="12581"/>
                  <a:pt x="46206" y="11441"/>
                </a:cubicBezTo>
                <a:lnTo>
                  <a:pt x="27838" y="832"/>
                </a:lnTo>
                <a:cubicBezTo>
                  <a:pt x="26856" y="278"/>
                  <a:pt x="25763" y="0"/>
                  <a:pt x="24671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4" name="Google Shape;4474;p39"/>
          <p:cNvSpPr/>
          <p:nvPr/>
        </p:nvSpPr>
        <p:spPr>
          <a:xfrm>
            <a:off x="3701245" y="1311414"/>
            <a:ext cx="1677289" cy="930788"/>
          </a:xfrm>
          <a:custGeom>
            <a:avLst/>
            <a:gdLst/>
            <a:ahLst/>
            <a:cxnLst/>
            <a:rect l="l" t="t" r="r" b="b"/>
            <a:pathLst>
              <a:path w="51305" h="28471" extrusionOk="0">
                <a:moveTo>
                  <a:pt x="1" y="1"/>
                </a:moveTo>
                <a:lnTo>
                  <a:pt x="1" y="10610"/>
                </a:lnTo>
                <a:cubicBezTo>
                  <a:pt x="1" y="13175"/>
                  <a:pt x="1394" y="15613"/>
                  <a:pt x="3643" y="16912"/>
                </a:cubicBezTo>
                <a:lnTo>
                  <a:pt x="22011" y="27521"/>
                </a:lnTo>
                <a:cubicBezTo>
                  <a:pt x="23119" y="28154"/>
                  <a:pt x="24386" y="28471"/>
                  <a:pt x="25653" y="28471"/>
                </a:cubicBezTo>
                <a:cubicBezTo>
                  <a:pt x="26920" y="28471"/>
                  <a:pt x="28186" y="28154"/>
                  <a:pt x="29295" y="27521"/>
                </a:cubicBezTo>
                <a:lnTo>
                  <a:pt x="47663" y="16912"/>
                </a:lnTo>
                <a:cubicBezTo>
                  <a:pt x="49911" y="15613"/>
                  <a:pt x="51305" y="13207"/>
                  <a:pt x="51305" y="10610"/>
                </a:cubicBezTo>
                <a:lnTo>
                  <a:pt x="51305" y="1"/>
                </a:lnTo>
                <a:lnTo>
                  <a:pt x="48993" y="1"/>
                </a:lnTo>
                <a:lnTo>
                  <a:pt x="48993" y="10610"/>
                </a:lnTo>
                <a:cubicBezTo>
                  <a:pt x="48993" y="12383"/>
                  <a:pt x="48043" y="14030"/>
                  <a:pt x="46491" y="14917"/>
                </a:cubicBezTo>
                <a:lnTo>
                  <a:pt x="28155" y="25494"/>
                </a:lnTo>
                <a:cubicBezTo>
                  <a:pt x="27379" y="25937"/>
                  <a:pt x="26516" y="26159"/>
                  <a:pt x="25657" y="26159"/>
                </a:cubicBezTo>
                <a:cubicBezTo>
                  <a:pt x="24798" y="26159"/>
                  <a:pt x="23943" y="25937"/>
                  <a:pt x="23183" y="25494"/>
                </a:cubicBezTo>
                <a:lnTo>
                  <a:pt x="4815" y="14917"/>
                </a:lnTo>
                <a:cubicBezTo>
                  <a:pt x="3263" y="14030"/>
                  <a:pt x="2313" y="12383"/>
                  <a:pt x="2313" y="10610"/>
                </a:cubicBezTo>
                <a:lnTo>
                  <a:pt x="2313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5" name="Google Shape;4475;p39"/>
          <p:cNvSpPr/>
          <p:nvPr/>
        </p:nvSpPr>
        <p:spPr>
          <a:xfrm>
            <a:off x="3831721" y="524048"/>
            <a:ext cx="1417416" cy="1574275"/>
          </a:xfrm>
          <a:custGeom>
            <a:avLst/>
            <a:gdLst/>
            <a:ahLst/>
            <a:cxnLst/>
            <a:rect l="l" t="t" r="r" b="b"/>
            <a:pathLst>
              <a:path w="43356" h="48154" extrusionOk="0">
                <a:moveTo>
                  <a:pt x="21662" y="0"/>
                </a:moveTo>
                <a:cubicBezTo>
                  <a:pt x="20601" y="0"/>
                  <a:pt x="19540" y="270"/>
                  <a:pt x="18590" y="808"/>
                </a:cubicBezTo>
                <a:lnTo>
                  <a:pt x="3040" y="9802"/>
                </a:lnTo>
                <a:cubicBezTo>
                  <a:pt x="1140" y="10879"/>
                  <a:pt x="0" y="12906"/>
                  <a:pt x="0" y="15091"/>
                </a:cubicBezTo>
                <a:lnTo>
                  <a:pt x="0" y="33047"/>
                </a:lnTo>
                <a:cubicBezTo>
                  <a:pt x="0" y="35232"/>
                  <a:pt x="1140" y="37259"/>
                  <a:pt x="3040" y="38367"/>
                </a:cubicBezTo>
                <a:lnTo>
                  <a:pt x="18590" y="47330"/>
                </a:lnTo>
                <a:cubicBezTo>
                  <a:pt x="19065" y="47615"/>
                  <a:pt x="19572" y="47805"/>
                  <a:pt x="20078" y="47963"/>
                </a:cubicBezTo>
                <a:cubicBezTo>
                  <a:pt x="20205" y="47995"/>
                  <a:pt x="20332" y="48026"/>
                  <a:pt x="20490" y="48058"/>
                </a:cubicBezTo>
                <a:cubicBezTo>
                  <a:pt x="20743" y="48090"/>
                  <a:pt x="20997" y="48121"/>
                  <a:pt x="21250" y="48153"/>
                </a:cubicBezTo>
                <a:lnTo>
                  <a:pt x="22074" y="48153"/>
                </a:lnTo>
                <a:cubicBezTo>
                  <a:pt x="22327" y="48121"/>
                  <a:pt x="22580" y="48090"/>
                  <a:pt x="22834" y="48058"/>
                </a:cubicBezTo>
                <a:cubicBezTo>
                  <a:pt x="22992" y="48026"/>
                  <a:pt x="23119" y="47995"/>
                  <a:pt x="23245" y="47963"/>
                </a:cubicBezTo>
                <a:cubicBezTo>
                  <a:pt x="23752" y="47805"/>
                  <a:pt x="24259" y="47615"/>
                  <a:pt x="24734" y="47330"/>
                </a:cubicBezTo>
                <a:lnTo>
                  <a:pt x="40283" y="38367"/>
                </a:lnTo>
                <a:cubicBezTo>
                  <a:pt x="42183" y="37259"/>
                  <a:pt x="43323" y="35232"/>
                  <a:pt x="43323" y="33047"/>
                </a:cubicBezTo>
                <a:lnTo>
                  <a:pt x="43323" y="15091"/>
                </a:lnTo>
                <a:cubicBezTo>
                  <a:pt x="43355" y="12906"/>
                  <a:pt x="42183" y="10879"/>
                  <a:pt x="40283" y="9802"/>
                </a:cubicBezTo>
                <a:lnTo>
                  <a:pt x="24734" y="808"/>
                </a:lnTo>
                <a:cubicBezTo>
                  <a:pt x="23784" y="270"/>
                  <a:pt x="22723" y="0"/>
                  <a:pt x="21662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Fira Sans Medium"/>
                <a:ea typeface="Fira Sans Medium"/>
                <a:cs typeface="Fira Sans Medium"/>
                <a:sym typeface="Fira Sans Medium"/>
              </a:rPr>
              <a:t>Methodology </a:t>
            </a:r>
            <a:endParaRPr sz="16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4476" name="Google Shape;4476;p39"/>
          <p:cNvGrpSpPr/>
          <p:nvPr/>
        </p:nvGrpSpPr>
        <p:grpSpPr>
          <a:xfrm>
            <a:off x="160478" y="2840337"/>
            <a:ext cx="1071627" cy="1168920"/>
            <a:chOff x="660451" y="2816806"/>
            <a:chExt cx="1071627" cy="1168920"/>
          </a:xfrm>
        </p:grpSpPr>
        <p:sp>
          <p:nvSpPr>
            <p:cNvPr id="4477" name="Google Shape;4477;p39"/>
            <p:cNvSpPr/>
            <p:nvPr/>
          </p:nvSpPr>
          <p:spPr>
            <a:xfrm>
              <a:off x="691509" y="2816806"/>
              <a:ext cx="1008466" cy="568424"/>
            </a:xfrm>
            <a:custGeom>
              <a:avLst/>
              <a:gdLst/>
              <a:ahLst/>
              <a:cxnLst/>
              <a:rect l="l" t="t" r="r" b="b"/>
              <a:pathLst>
                <a:path w="30847" h="17387" extrusionOk="0">
                  <a:moveTo>
                    <a:pt x="15424" y="0"/>
                  </a:moveTo>
                  <a:cubicBezTo>
                    <a:pt x="14980" y="0"/>
                    <a:pt x="14537" y="95"/>
                    <a:pt x="14220" y="285"/>
                  </a:cubicBezTo>
                  <a:lnTo>
                    <a:pt x="1236" y="7791"/>
                  </a:lnTo>
                  <a:cubicBezTo>
                    <a:pt x="888" y="7981"/>
                    <a:pt x="603" y="8297"/>
                    <a:pt x="349" y="8678"/>
                  </a:cubicBezTo>
                  <a:cubicBezTo>
                    <a:pt x="128" y="9089"/>
                    <a:pt x="1" y="9501"/>
                    <a:pt x="1" y="9881"/>
                  </a:cubicBezTo>
                  <a:lnTo>
                    <a:pt x="1" y="17386"/>
                  </a:lnTo>
                  <a:lnTo>
                    <a:pt x="381" y="17386"/>
                  </a:lnTo>
                  <a:lnTo>
                    <a:pt x="381" y="9881"/>
                  </a:lnTo>
                  <a:cubicBezTo>
                    <a:pt x="381" y="9564"/>
                    <a:pt x="508" y="9216"/>
                    <a:pt x="698" y="8868"/>
                  </a:cubicBezTo>
                  <a:cubicBezTo>
                    <a:pt x="888" y="8551"/>
                    <a:pt x="1141" y="8266"/>
                    <a:pt x="1426" y="8139"/>
                  </a:cubicBezTo>
                  <a:lnTo>
                    <a:pt x="14410" y="602"/>
                  </a:lnTo>
                  <a:cubicBezTo>
                    <a:pt x="14695" y="475"/>
                    <a:pt x="15044" y="380"/>
                    <a:pt x="15424" y="380"/>
                  </a:cubicBezTo>
                  <a:cubicBezTo>
                    <a:pt x="15804" y="380"/>
                    <a:pt x="16184" y="475"/>
                    <a:pt x="16437" y="602"/>
                  </a:cubicBezTo>
                  <a:lnTo>
                    <a:pt x="29453" y="8139"/>
                  </a:lnTo>
                  <a:cubicBezTo>
                    <a:pt x="29706" y="8266"/>
                    <a:pt x="29960" y="8551"/>
                    <a:pt x="30150" y="8868"/>
                  </a:cubicBezTo>
                  <a:cubicBezTo>
                    <a:pt x="30372" y="9216"/>
                    <a:pt x="30467" y="9564"/>
                    <a:pt x="30467" y="9881"/>
                  </a:cubicBezTo>
                  <a:lnTo>
                    <a:pt x="30467" y="17386"/>
                  </a:lnTo>
                  <a:lnTo>
                    <a:pt x="30847" y="17386"/>
                  </a:lnTo>
                  <a:lnTo>
                    <a:pt x="30847" y="9881"/>
                  </a:lnTo>
                  <a:cubicBezTo>
                    <a:pt x="30847" y="9501"/>
                    <a:pt x="30720" y="9089"/>
                    <a:pt x="30498" y="8678"/>
                  </a:cubicBezTo>
                  <a:cubicBezTo>
                    <a:pt x="30277" y="8297"/>
                    <a:pt x="29960" y="7981"/>
                    <a:pt x="29643" y="7791"/>
                  </a:cubicBezTo>
                  <a:lnTo>
                    <a:pt x="16659" y="285"/>
                  </a:lnTo>
                  <a:cubicBezTo>
                    <a:pt x="16310" y="95"/>
                    <a:pt x="15899" y="0"/>
                    <a:pt x="1542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39"/>
            <p:cNvSpPr/>
            <p:nvPr/>
          </p:nvSpPr>
          <p:spPr>
            <a:xfrm>
              <a:off x="660451" y="3385198"/>
              <a:ext cx="1071627" cy="600529"/>
            </a:xfrm>
            <a:custGeom>
              <a:avLst/>
              <a:gdLst/>
              <a:ahLst/>
              <a:cxnLst/>
              <a:rect l="l" t="t" r="r" b="b"/>
              <a:pathLst>
                <a:path w="32779" h="18369" extrusionOk="0">
                  <a:moveTo>
                    <a:pt x="1" y="0"/>
                  </a:moveTo>
                  <a:lnTo>
                    <a:pt x="1" y="7506"/>
                  </a:lnTo>
                  <a:cubicBezTo>
                    <a:pt x="1" y="8044"/>
                    <a:pt x="159" y="8646"/>
                    <a:pt x="476" y="9184"/>
                  </a:cubicBezTo>
                  <a:cubicBezTo>
                    <a:pt x="793" y="9723"/>
                    <a:pt x="1204" y="10166"/>
                    <a:pt x="1679" y="10451"/>
                  </a:cubicBezTo>
                  <a:lnTo>
                    <a:pt x="14695" y="17957"/>
                  </a:lnTo>
                  <a:cubicBezTo>
                    <a:pt x="15170" y="18210"/>
                    <a:pt x="15772" y="18368"/>
                    <a:pt x="16374" y="18368"/>
                  </a:cubicBezTo>
                  <a:cubicBezTo>
                    <a:pt x="17007" y="18368"/>
                    <a:pt x="17609" y="18210"/>
                    <a:pt x="18084" y="17957"/>
                  </a:cubicBezTo>
                  <a:lnTo>
                    <a:pt x="31068" y="10451"/>
                  </a:lnTo>
                  <a:cubicBezTo>
                    <a:pt x="31543" y="10166"/>
                    <a:pt x="31987" y="9723"/>
                    <a:pt x="32272" y="9184"/>
                  </a:cubicBezTo>
                  <a:cubicBezTo>
                    <a:pt x="32588" y="8646"/>
                    <a:pt x="32778" y="8044"/>
                    <a:pt x="32778" y="7506"/>
                  </a:cubicBezTo>
                  <a:lnTo>
                    <a:pt x="32778" y="0"/>
                  </a:lnTo>
                  <a:lnTo>
                    <a:pt x="30435" y="0"/>
                  </a:lnTo>
                  <a:lnTo>
                    <a:pt x="30435" y="7506"/>
                  </a:lnTo>
                  <a:cubicBezTo>
                    <a:pt x="30435" y="7633"/>
                    <a:pt x="30403" y="7823"/>
                    <a:pt x="30276" y="8044"/>
                  </a:cubicBezTo>
                  <a:cubicBezTo>
                    <a:pt x="30150" y="8234"/>
                    <a:pt x="29991" y="8393"/>
                    <a:pt x="29928" y="8456"/>
                  </a:cubicBezTo>
                  <a:lnTo>
                    <a:pt x="16912" y="15930"/>
                  </a:lnTo>
                  <a:cubicBezTo>
                    <a:pt x="16817" y="15993"/>
                    <a:pt x="16627" y="16057"/>
                    <a:pt x="16374" y="16057"/>
                  </a:cubicBezTo>
                  <a:cubicBezTo>
                    <a:pt x="16120" y="16057"/>
                    <a:pt x="15930" y="15993"/>
                    <a:pt x="15835" y="15930"/>
                  </a:cubicBezTo>
                  <a:lnTo>
                    <a:pt x="2851" y="8456"/>
                  </a:lnTo>
                  <a:cubicBezTo>
                    <a:pt x="2756" y="8393"/>
                    <a:pt x="2598" y="8266"/>
                    <a:pt x="2471" y="8044"/>
                  </a:cubicBezTo>
                  <a:cubicBezTo>
                    <a:pt x="2344" y="7823"/>
                    <a:pt x="2313" y="7633"/>
                    <a:pt x="2313" y="7506"/>
                  </a:cubicBezTo>
                  <a:lnTo>
                    <a:pt x="2313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480;p39"/>
            <p:cNvSpPr/>
            <p:nvPr/>
          </p:nvSpPr>
          <p:spPr>
            <a:xfrm>
              <a:off x="1146032" y="3210228"/>
              <a:ext cx="271282" cy="272329"/>
            </a:xfrm>
            <a:custGeom>
              <a:avLst/>
              <a:gdLst/>
              <a:ahLst/>
              <a:cxnLst/>
              <a:rect l="l" t="t" r="r" b="b"/>
              <a:pathLst>
                <a:path w="8298" h="8330" extrusionOk="0">
                  <a:moveTo>
                    <a:pt x="4149" y="412"/>
                  </a:moveTo>
                  <a:cubicBezTo>
                    <a:pt x="5163" y="412"/>
                    <a:pt x="6081" y="824"/>
                    <a:pt x="6809" y="1521"/>
                  </a:cubicBezTo>
                  <a:cubicBezTo>
                    <a:pt x="7506" y="2217"/>
                    <a:pt x="7918" y="3167"/>
                    <a:pt x="7918" y="4181"/>
                  </a:cubicBezTo>
                  <a:cubicBezTo>
                    <a:pt x="7918" y="5162"/>
                    <a:pt x="7506" y="6113"/>
                    <a:pt x="6809" y="6809"/>
                  </a:cubicBezTo>
                  <a:cubicBezTo>
                    <a:pt x="6113" y="7538"/>
                    <a:pt x="5163" y="7918"/>
                    <a:pt x="4149" y="7918"/>
                  </a:cubicBezTo>
                  <a:cubicBezTo>
                    <a:pt x="3168" y="7918"/>
                    <a:pt x="2217" y="7538"/>
                    <a:pt x="1521" y="6809"/>
                  </a:cubicBezTo>
                  <a:cubicBezTo>
                    <a:pt x="792" y="6113"/>
                    <a:pt x="412" y="5162"/>
                    <a:pt x="412" y="4181"/>
                  </a:cubicBezTo>
                  <a:cubicBezTo>
                    <a:pt x="412" y="3167"/>
                    <a:pt x="792" y="2249"/>
                    <a:pt x="1489" y="1521"/>
                  </a:cubicBezTo>
                  <a:cubicBezTo>
                    <a:pt x="2217" y="824"/>
                    <a:pt x="3168" y="412"/>
                    <a:pt x="4149" y="412"/>
                  </a:cubicBezTo>
                  <a:close/>
                  <a:moveTo>
                    <a:pt x="4149" y="0"/>
                  </a:moveTo>
                  <a:cubicBezTo>
                    <a:pt x="3041" y="0"/>
                    <a:pt x="1996" y="444"/>
                    <a:pt x="1204" y="1236"/>
                  </a:cubicBezTo>
                  <a:cubicBezTo>
                    <a:pt x="444" y="2027"/>
                    <a:pt x="1" y="3072"/>
                    <a:pt x="1" y="4181"/>
                  </a:cubicBezTo>
                  <a:cubicBezTo>
                    <a:pt x="1" y="5289"/>
                    <a:pt x="444" y="6334"/>
                    <a:pt x="1204" y="7126"/>
                  </a:cubicBezTo>
                  <a:cubicBezTo>
                    <a:pt x="1996" y="7886"/>
                    <a:pt x="3041" y="8329"/>
                    <a:pt x="4149" y="8329"/>
                  </a:cubicBezTo>
                  <a:cubicBezTo>
                    <a:pt x="5258" y="8329"/>
                    <a:pt x="6303" y="7886"/>
                    <a:pt x="7094" y="7126"/>
                  </a:cubicBezTo>
                  <a:cubicBezTo>
                    <a:pt x="7886" y="6334"/>
                    <a:pt x="8298" y="5289"/>
                    <a:pt x="8298" y="4181"/>
                  </a:cubicBezTo>
                  <a:cubicBezTo>
                    <a:pt x="8298" y="3072"/>
                    <a:pt x="7886" y="2027"/>
                    <a:pt x="7094" y="1236"/>
                  </a:cubicBezTo>
                  <a:cubicBezTo>
                    <a:pt x="6303" y="444"/>
                    <a:pt x="5258" y="0"/>
                    <a:pt x="41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39"/>
            <p:cNvSpPr/>
            <p:nvPr/>
          </p:nvSpPr>
          <p:spPr>
            <a:xfrm>
              <a:off x="1176077" y="3250603"/>
              <a:ext cx="176016" cy="165686"/>
            </a:xfrm>
            <a:custGeom>
              <a:avLst/>
              <a:gdLst/>
              <a:ahLst/>
              <a:cxnLst/>
              <a:rect l="l" t="t" r="r" b="b"/>
              <a:pathLst>
                <a:path w="5384" h="5068" extrusionOk="0">
                  <a:moveTo>
                    <a:pt x="3246" y="1"/>
                  </a:moveTo>
                  <a:cubicBezTo>
                    <a:pt x="2494" y="1"/>
                    <a:pt x="1742" y="286"/>
                    <a:pt x="1172" y="856"/>
                  </a:cubicBezTo>
                  <a:cubicBezTo>
                    <a:pt x="32" y="1996"/>
                    <a:pt x="0" y="3864"/>
                    <a:pt x="1140" y="5004"/>
                  </a:cubicBezTo>
                  <a:cubicBezTo>
                    <a:pt x="1172" y="5036"/>
                    <a:pt x="1235" y="5068"/>
                    <a:pt x="1298" y="5068"/>
                  </a:cubicBezTo>
                  <a:cubicBezTo>
                    <a:pt x="1425" y="5068"/>
                    <a:pt x="1520" y="4973"/>
                    <a:pt x="1520" y="4878"/>
                  </a:cubicBezTo>
                  <a:cubicBezTo>
                    <a:pt x="1520" y="4814"/>
                    <a:pt x="1488" y="4751"/>
                    <a:pt x="1457" y="4719"/>
                  </a:cubicBezTo>
                  <a:cubicBezTo>
                    <a:pt x="475" y="3737"/>
                    <a:pt x="443" y="2122"/>
                    <a:pt x="1457" y="1141"/>
                  </a:cubicBezTo>
                  <a:cubicBezTo>
                    <a:pt x="1948" y="650"/>
                    <a:pt x="2589" y="404"/>
                    <a:pt x="3230" y="404"/>
                  </a:cubicBezTo>
                  <a:cubicBezTo>
                    <a:pt x="3872" y="404"/>
                    <a:pt x="4513" y="650"/>
                    <a:pt x="5004" y="1141"/>
                  </a:cubicBezTo>
                  <a:cubicBezTo>
                    <a:pt x="5035" y="1172"/>
                    <a:pt x="5099" y="1204"/>
                    <a:pt x="5162" y="1204"/>
                  </a:cubicBezTo>
                  <a:cubicBezTo>
                    <a:pt x="5289" y="1204"/>
                    <a:pt x="5384" y="1109"/>
                    <a:pt x="5384" y="1014"/>
                  </a:cubicBezTo>
                  <a:cubicBezTo>
                    <a:pt x="5384" y="951"/>
                    <a:pt x="5352" y="887"/>
                    <a:pt x="5320" y="856"/>
                  </a:cubicBezTo>
                  <a:cubicBezTo>
                    <a:pt x="4750" y="286"/>
                    <a:pt x="3998" y="1"/>
                    <a:pt x="32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39"/>
            <p:cNvSpPr/>
            <p:nvPr/>
          </p:nvSpPr>
          <p:spPr>
            <a:xfrm>
              <a:off x="1249569" y="3469054"/>
              <a:ext cx="65254" cy="187426"/>
            </a:xfrm>
            <a:custGeom>
              <a:avLst/>
              <a:gdLst/>
              <a:ahLst/>
              <a:cxnLst/>
              <a:rect l="l" t="t" r="r" b="b"/>
              <a:pathLst>
                <a:path w="1996" h="5733" extrusionOk="0">
                  <a:moveTo>
                    <a:pt x="444" y="1"/>
                  </a:moveTo>
                  <a:cubicBezTo>
                    <a:pt x="317" y="1"/>
                    <a:pt x="222" y="96"/>
                    <a:pt x="222" y="191"/>
                  </a:cubicBezTo>
                  <a:lnTo>
                    <a:pt x="32" y="4751"/>
                  </a:lnTo>
                  <a:cubicBezTo>
                    <a:pt x="1" y="5004"/>
                    <a:pt x="96" y="5258"/>
                    <a:pt x="286" y="5448"/>
                  </a:cubicBezTo>
                  <a:cubicBezTo>
                    <a:pt x="476" y="5638"/>
                    <a:pt x="729" y="5733"/>
                    <a:pt x="982" y="5733"/>
                  </a:cubicBezTo>
                  <a:cubicBezTo>
                    <a:pt x="1267" y="5733"/>
                    <a:pt x="1552" y="5606"/>
                    <a:pt x="1711" y="5416"/>
                  </a:cubicBezTo>
                  <a:cubicBezTo>
                    <a:pt x="1901" y="5226"/>
                    <a:pt x="1996" y="5004"/>
                    <a:pt x="1964" y="4751"/>
                  </a:cubicBezTo>
                  <a:lnTo>
                    <a:pt x="1742" y="191"/>
                  </a:lnTo>
                  <a:cubicBezTo>
                    <a:pt x="1742" y="96"/>
                    <a:pt x="1647" y="1"/>
                    <a:pt x="1521" y="1"/>
                  </a:cubicBezTo>
                  <a:cubicBezTo>
                    <a:pt x="1426" y="1"/>
                    <a:pt x="1331" y="96"/>
                    <a:pt x="1331" y="222"/>
                  </a:cubicBezTo>
                  <a:lnTo>
                    <a:pt x="1552" y="4783"/>
                  </a:lnTo>
                  <a:cubicBezTo>
                    <a:pt x="1552" y="4909"/>
                    <a:pt x="1521" y="5036"/>
                    <a:pt x="1426" y="5131"/>
                  </a:cubicBezTo>
                  <a:cubicBezTo>
                    <a:pt x="1324" y="5250"/>
                    <a:pt x="1149" y="5314"/>
                    <a:pt x="975" y="5314"/>
                  </a:cubicBezTo>
                  <a:cubicBezTo>
                    <a:pt x="824" y="5314"/>
                    <a:pt x="674" y="5266"/>
                    <a:pt x="571" y="5163"/>
                  </a:cubicBezTo>
                  <a:cubicBezTo>
                    <a:pt x="476" y="5036"/>
                    <a:pt x="412" y="4909"/>
                    <a:pt x="444" y="4783"/>
                  </a:cubicBezTo>
                  <a:lnTo>
                    <a:pt x="634" y="222"/>
                  </a:lnTo>
                  <a:cubicBezTo>
                    <a:pt x="634" y="96"/>
                    <a:pt x="571" y="1"/>
                    <a:pt x="4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39"/>
            <p:cNvSpPr/>
            <p:nvPr/>
          </p:nvSpPr>
          <p:spPr>
            <a:xfrm>
              <a:off x="1273370" y="3616072"/>
              <a:ext cx="16608" cy="15562"/>
            </a:xfrm>
            <a:custGeom>
              <a:avLst/>
              <a:gdLst/>
              <a:ahLst/>
              <a:cxnLst/>
              <a:rect l="l" t="t" r="r" b="b"/>
              <a:pathLst>
                <a:path w="508" h="476" extrusionOk="0">
                  <a:moveTo>
                    <a:pt x="254" y="1"/>
                  </a:moveTo>
                  <a:cubicBezTo>
                    <a:pt x="128" y="1"/>
                    <a:pt x="1" y="96"/>
                    <a:pt x="1" y="254"/>
                  </a:cubicBezTo>
                  <a:cubicBezTo>
                    <a:pt x="1" y="381"/>
                    <a:pt x="128" y="476"/>
                    <a:pt x="254" y="476"/>
                  </a:cubicBezTo>
                  <a:cubicBezTo>
                    <a:pt x="413" y="476"/>
                    <a:pt x="508" y="381"/>
                    <a:pt x="508" y="254"/>
                  </a:cubicBezTo>
                  <a:cubicBezTo>
                    <a:pt x="508" y="96"/>
                    <a:pt x="381" y="1"/>
                    <a:pt x="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39"/>
            <p:cNvSpPr/>
            <p:nvPr/>
          </p:nvSpPr>
          <p:spPr>
            <a:xfrm>
              <a:off x="974168" y="3146020"/>
              <a:ext cx="289917" cy="427651"/>
            </a:xfrm>
            <a:custGeom>
              <a:avLst/>
              <a:gdLst/>
              <a:ahLst/>
              <a:cxnLst/>
              <a:rect l="l" t="t" r="r" b="b"/>
              <a:pathLst>
                <a:path w="8868" h="13081" extrusionOk="0">
                  <a:moveTo>
                    <a:pt x="4814" y="1933"/>
                  </a:moveTo>
                  <a:cubicBezTo>
                    <a:pt x="3357" y="1933"/>
                    <a:pt x="2186" y="3104"/>
                    <a:pt x="2186" y="4530"/>
                  </a:cubicBezTo>
                  <a:cubicBezTo>
                    <a:pt x="2186" y="5955"/>
                    <a:pt x="3357" y="7126"/>
                    <a:pt x="4814" y="7126"/>
                  </a:cubicBezTo>
                  <a:cubicBezTo>
                    <a:pt x="5068" y="7126"/>
                    <a:pt x="5321" y="7095"/>
                    <a:pt x="5574" y="7031"/>
                  </a:cubicBezTo>
                  <a:cubicBezTo>
                    <a:pt x="5701" y="7000"/>
                    <a:pt x="5764" y="6873"/>
                    <a:pt x="5701" y="6778"/>
                  </a:cubicBezTo>
                  <a:cubicBezTo>
                    <a:pt x="5675" y="6673"/>
                    <a:pt x="5605" y="6612"/>
                    <a:pt x="5510" y="6612"/>
                  </a:cubicBezTo>
                  <a:cubicBezTo>
                    <a:pt x="5490" y="6612"/>
                    <a:pt x="5469" y="6614"/>
                    <a:pt x="5448" y="6620"/>
                  </a:cubicBezTo>
                  <a:cubicBezTo>
                    <a:pt x="5258" y="6715"/>
                    <a:pt x="5036" y="6746"/>
                    <a:pt x="4814" y="6746"/>
                  </a:cubicBezTo>
                  <a:cubicBezTo>
                    <a:pt x="3579" y="6746"/>
                    <a:pt x="2597" y="5733"/>
                    <a:pt x="2597" y="4530"/>
                  </a:cubicBezTo>
                  <a:cubicBezTo>
                    <a:pt x="2597" y="3326"/>
                    <a:pt x="3579" y="2344"/>
                    <a:pt x="4814" y="2344"/>
                  </a:cubicBezTo>
                  <a:cubicBezTo>
                    <a:pt x="5543" y="2344"/>
                    <a:pt x="6208" y="2693"/>
                    <a:pt x="6619" y="3295"/>
                  </a:cubicBezTo>
                  <a:cubicBezTo>
                    <a:pt x="6660" y="3356"/>
                    <a:pt x="6728" y="3391"/>
                    <a:pt x="6796" y="3391"/>
                  </a:cubicBezTo>
                  <a:cubicBezTo>
                    <a:pt x="6833" y="3391"/>
                    <a:pt x="6871" y="3380"/>
                    <a:pt x="6904" y="3358"/>
                  </a:cubicBezTo>
                  <a:cubicBezTo>
                    <a:pt x="6999" y="3295"/>
                    <a:pt x="7031" y="3168"/>
                    <a:pt x="6968" y="3073"/>
                  </a:cubicBezTo>
                  <a:cubicBezTo>
                    <a:pt x="6493" y="2344"/>
                    <a:pt x="5669" y="1933"/>
                    <a:pt x="4814" y="1933"/>
                  </a:cubicBezTo>
                  <a:close/>
                  <a:moveTo>
                    <a:pt x="4814" y="1"/>
                  </a:moveTo>
                  <a:cubicBezTo>
                    <a:pt x="2154" y="1"/>
                    <a:pt x="1" y="2154"/>
                    <a:pt x="1" y="4815"/>
                  </a:cubicBezTo>
                  <a:cubicBezTo>
                    <a:pt x="1" y="4846"/>
                    <a:pt x="1" y="4878"/>
                    <a:pt x="1" y="4878"/>
                  </a:cubicBezTo>
                  <a:cubicBezTo>
                    <a:pt x="32" y="8235"/>
                    <a:pt x="3611" y="12288"/>
                    <a:pt x="4688" y="13049"/>
                  </a:cubicBezTo>
                  <a:cubicBezTo>
                    <a:pt x="4719" y="13049"/>
                    <a:pt x="4783" y="13080"/>
                    <a:pt x="4814" y="13080"/>
                  </a:cubicBezTo>
                  <a:cubicBezTo>
                    <a:pt x="4846" y="13080"/>
                    <a:pt x="4878" y="13049"/>
                    <a:pt x="4909" y="13049"/>
                  </a:cubicBezTo>
                  <a:cubicBezTo>
                    <a:pt x="5448" y="12669"/>
                    <a:pt x="6683" y="11402"/>
                    <a:pt x="7759" y="9755"/>
                  </a:cubicBezTo>
                  <a:cubicBezTo>
                    <a:pt x="7823" y="9660"/>
                    <a:pt x="7791" y="9533"/>
                    <a:pt x="7696" y="9470"/>
                  </a:cubicBezTo>
                  <a:cubicBezTo>
                    <a:pt x="7662" y="9448"/>
                    <a:pt x="7625" y="9437"/>
                    <a:pt x="7587" y="9437"/>
                  </a:cubicBezTo>
                  <a:cubicBezTo>
                    <a:pt x="7519" y="9437"/>
                    <a:pt x="7452" y="9472"/>
                    <a:pt x="7411" y="9533"/>
                  </a:cubicBezTo>
                  <a:cubicBezTo>
                    <a:pt x="6461" y="10990"/>
                    <a:pt x="5353" y="12162"/>
                    <a:pt x="4814" y="12605"/>
                  </a:cubicBezTo>
                  <a:cubicBezTo>
                    <a:pt x="3737" y="11750"/>
                    <a:pt x="444" y="7982"/>
                    <a:pt x="412" y="4846"/>
                  </a:cubicBezTo>
                  <a:lnTo>
                    <a:pt x="412" y="4815"/>
                  </a:lnTo>
                  <a:cubicBezTo>
                    <a:pt x="412" y="2376"/>
                    <a:pt x="2376" y="413"/>
                    <a:pt x="4814" y="413"/>
                  </a:cubicBezTo>
                  <a:cubicBezTo>
                    <a:pt x="6271" y="413"/>
                    <a:pt x="7664" y="1141"/>
                    <a:pt x="8488" y="2376"/>
                  </a:cubicBezTo>
                  <a:cubicBezTo>
                    <a:pt x="8508" y="2437"/>
                    <a:pt x="8568" y="2472"/>
                    <a:pt x="8634" y="2472"/>
                  </a:cubicBezTo>
                  <a:cubicBezTo>
                    <a:pt x="8670" y="2472"/>
                    <a:pt x="8708" y="2462"/>
                    <a:pt x="8741" y="2439"/>
                  </a:cubicBezTo>
                  <a:cubicBezTo>
                    <a:pt x="8836" y="2376"/>
                    <a:pt x="8868" y="2249"/>
                    <a:pt x="8805" y="2154"/>
                  </a:cubicBezTo>
                  <a:cubicBezTo>
                    <a:pt x="7918" y="793"/>
                    <a:pt x="6429" y="1"/>
                    <a:pt x="4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39"/>
            <p:cNvSpPr/>
            <p:nvPr/>
          </p:nvSpPr>
          <p:spPr>
            <a:xfrm>
              <a:off x="799198" y="2942607"/>
              <a:ext cx="794134" cy="884953"/>
            </a:xfrm>
            <a:custGeom>
              <a:avLst/>
              <a:gdLst/>
              <a:ahLst/>
              <a:cxnLst/>
              <a:rect l="l" t="t" r="r" b="b"/>
              <a:pathLst>
                <a:path w="24291" h="27069" extrusionOk="0">
                  <a:moveTo>
                    <a:pt x="12130" y="0"/>
                  </a:moveTo>
                  <a:cubicBezTo>
                    <a:pt x="11615" y="0"/>
                    <a:pt x="11100" y="111"/>
                    <a:pt x="10705" y="333"/>
                  </a:cubicBezTo>
                  <a:lnTo>
                    <a:pt x="1394" y="5716"/>
                  </a:lnTo>
                  <a:cubicBezTo>
                    <a:pt x="634" y="6160"/>
                    <a:pt x="0" y="7268"/>
                    <a:pt x="0" y="8186"/>
                  </a:cubicBezTo>
                  <a:lnTo>
                    <a:pt x="0" y="18922"/>
                  </a:lnTo>
                  <a:cubicBezTo>
                    <a:pt x="0" y="19366"/>
                    <a:pt x="159" y="19872"/>
                    <a:pt x="412" y="20316"/>
                  </a:cubicBezTo>
                  <a:cubicBezTo>
                    <a:pt x="666" y="20759"/>
                    <a:pt x="1014" y="21139"/>
                    <a:pt x="1394" y="21361"/>
                  </a:cubicBezTo>
                  <a:lnTo>
                    <a:pt x="10705" y="26744"/>
                  </a:lnTo>
                  <a:cubicBezTo>
                    <a:pt x="10800" y="26808"/>
                    <a:pt x="10926" y="26839"/>
                    <a:pt x="11021" y="26871"/>
                  </a:cubicBezTo>
                  <a:cubicBezTo>
                    <a:pt x="11148" y="26934"/>
                    <a:pt x="11275" y="26966"/>
                    <a:pt x="11370" y="26998"/>
                  </a:cubicBezTo>
                  <a:cubicBezTo>
                    <a:pt x="11607" y="27045"/>
                    <a:pt x="11868" y="27069"/>
                    <a:pt x="12130" y="27069"/>
                  </a:cubicBezTo>
                  <a:cubicBezTo>
                    <a:pt x="12391" y="27069"/>
                    <a:pt x="12652" y="27045"/>
                    <a:pt x="12890" y="26998"/>
                  </a:cubicBezTo>
                  <a:cubicBezTo>
                    <a:pt x="13080" y="26934"/>
                    <a:pt x="13238" y="26903"/>
                    <a:pt x="13396" y="26808"/>
                  </a:cubicBezTo>
                  <a:cubicBezTo>
                    <a:pt x="13428" y="26776"/>
                    <a:pt x="13491" y="26776"/>
                    <a:pt x="13555" y="26744"/>
                  </a:cubicBezTo>
                  <a:lnTo>
                    <a:pt x="22866" y="21361"/>
                  </a:lnTo>
                  <a:cubicBezTo>
                    <a:pt x="23246" y="21139"/>
                    <a:pt x="23594" y="20759"/>
                    <a:pt x="23847" y="20316"/>
                  </a:cubicBezTo>
                  <a:cubicBezTo>
                    <a:pt x="24132" y="19872"/>
                    <a:pt x="24291" y="19366"/>
                    <a:pt x="24291" y="18922"/>
                  </a:cubicBezTo>
                  <a:lnTo>
                    <a:pt x="24291" y="8186"/>
                  </a:lnTo>
                  <a:cubicBezTo>
                    <a:pt x="24291" y="7268"/>
                    <a:pt x="23626" y="6160"/>
                    <a:pt x="22866" y="5716"/>
                  </a:cubicBezTo>
                  <a:lnTo>
                    <a:pt x="13555" y="333"/>
                  </a:lnTo>
                  <a:cubicBezTo>
                    <a:pt x="13159" y="111"/>
                    <a:pt x="12644" y="0"/>
                    <a:pt x="121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503" name="Google Shape;4503;p39"/>
          <p:cNvGrpSpPr/>
          <p:nvPr/>
        </p:nvGrpSpPr>
        <p:grpSpPr>
          <a:xfrm>
            <a:off x="7873658" y="2840337"/>
            <a:ext cx="1070581" cy="1168920"/>
            <a:chOff x="6061840" y="2835441"/>
            <a:chExt cx="1070581" cy="1168920"/>
          </a:xfrm>
        </p:grpSpPr>
        <p:sp>
          <p:nvSpPr>
            <p:cNvPr id="4504" name="Google Shape;4504;p39"/>
            <p:cNvSpPr/>
            <p:nvPr/>
          </p:nvSpPr>
          <p:spPr>
            <a:xfrm>
              <a:off x="6092898" y="2835441"/>
              <a:ext cx="1008466" cy="569471"/>
            </a:xfrm>
            <a:custGeom>
              <a:avLst/>
              <a:gdLst/>
              <a:ahLst/>
              <a:cxnLst/>
              <a:rect l="l" t="t" r="r" b="b"/>
              <a:pathLst>
                <a:path w="30847" h="17419" extrusionOk="0">
                  <a:moveTo>
                    <a:pt x="15423" y="0"/>
                  </a:moveTo>
                  <a:cubicBezTo>
                    <a:pt x="14980" y="0"/>
                    <a:pt x="14537" y="95"/>
                    <a:pt x="14220" y="285"/>
                  </a:cubicBezTo>
                  <a:lnTo>
                    <a:pt x="1204" y="7791"/>
                  </a:lnTo>
                  <a:cubicBezTo>
                    <a:pt x="887" y="7981"/>
                    <a:pt x="570" y="8298"/>
                    <a:pt x="349" y="8709"/>
                  </a:cubicBezTo>
                  <a:cubicBezTo>
                    <a:pt x="127" y="9089"/>
                    <a:pt x="0" y="9533"/>
                    <a:pt x="0" y="9913"/>
                  </a:cubicBezTo>
                  <a:lnTo>
                    <a:pt x="0" y="17418"/>
                  </a:lnTo>
                  <a:lnTo>
                    <a:pt x="380" y="17418"/>
                  </a:lnTo>
                  <a:lnTo>
                    <a:pt x="380" y="9913"/>
                  </a:lnTo>
                  <a:cubicBezTo>
                    <a:pt x="380" y="9596"/>
                    <a:pt x="507" y="9248"/>
                    <a:pt x="697" y="8899"/>
                  </a:cubicBezTo>
                  <a:cubicBezTo>
                    <a:pt x="887" y="8551"/>
                    <a:pt x="1141" y="8298"/>
                    <a:pt x="1394" y="8139"/>
                  </a:cubicBezTo>
                  <a:lnTo>
                    <a:pt x="14410" y="634"/>
                  </a:lnTo>
                  <a:cubicBezTo>
                    <a:pt x="14663" y="475"/>
                    <a:pt x="15043" y="380"/>
                    <a:pt x="15423" y="380"/>
                  </a:cubicBezTo>
                  <a:cubicBezTo>
                    <a:pt x="15803" y="380"/>
                    <a:pt x="16183" y="475"/>
                    <a:pt x="16437" y="634"/>
                  </a:cubicBezTo>
                  <a:lnTo>
                    <a:pt x="29453" y="8139"/>
                  </a:lnTo>
                  <a:cubicBezTo>
                    <a:pt x="29706" y="8298"/>
                    <a:pt x="29959" y="8551"/>
                    <a:pt x="30149" y="8899"/>
                  </a:cubicBezTo>
                  <a:cubicBezTo>
                    <a:pt x="30339" y="9248"/>
                    <a:pt x="30466" y="9596"/>
                    <a:pt x="30466" y="9913"/>
                  </a:cubicBezTo>
                  <a:lnTo>
                    <a:pt x="30466" y="17418"/>
                  </a:lnTo>
                  <a:lnTo>
                    <a:pt x="30846" y="17418"/>
                  </a:lnTo>
                  <a:lnTo>
                    <a:pt x="30846" y="9913"/>
                  </a:lnTo>
                  <a:cubicBezTo>
                    <a:pt x="30846" y="9533"/>
                    <a:pt x="30719" y="9089"/>
                    <a:pt x="30498" y="8709"/>
                  </a:cubicBezTo>
                  <a:cubicBezTo>
                    <a:pt x="30276" y="8298"/>
                    <a:pt x="29959" y="7981"/>
                    <a:pt x="29643" y="7791"/>
                  </a:cubicBezTo>
                  <a:lnTo>
                    <a:pt x="16627" y="285"/>
                  </a:lnTo>
                  <a:cubicBezTo>
                    <a:pt x="16310" y="95"/>
                    <a:pt x="15867" y="0"/>
                    <a:pt x="1542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39"/>
            <p:cNvSpPr/>
            <p:nvPr/>
          </p:nvSpPr>
          <p:spPr>
            <a:xfrm>
              <a:off x="6061840" y="3404879"/>
              <a:ext cx="1070581" cy="599482"/>
            </a:xfrm>
            <a:custGeom>
              <a:avLst/>
              <a:gdLst/>
              <a:ahLst/>
              <a:cxnLst/>
              <a:rect l="l" t="t" r="r" b="b"/>
              <a:pathLst>
                <a:path w="32747" h="18337" extrusionOk="0">
                  <a:moveTo>
                    <a:pt x="0" y="0"/>
                  </a:moveTo>
                  <a:lnTo>
                    <a:pt x="0" y="7506"/>
                  </a:lnTo>
                  <a:cubicBezTo>
                    <a:pt x="0" y="8044"/>
                    <a:pt x="159" y="8646"/>
                    <a:pt x="475" y="9184"/>
                  </a:cubicBezTo>
                  <a:cubicBezTo>
                    <a:pt x="792" y="9723"/>
                    <a:pt x="1204" y="10166"/>
                    <a:pt x="1679" y="10419"/>
                  </a:cubicBezTo>
                  <a:lnTo>
                    <a:pt x="14695" y="17925"/>
                  </a:lnTo>
                  <a:cubicBezTo>
                    <a:pt x="15138" y="18210"/>
                    <a:pt x="15740" y="18336"/>
                    <a:pt x="16373" y="18336"/>
                  </a:cubicBezTo>
                  <a:cubicBezTo>
                    <a:pt x="17007" y="18336"/>
                    <a:pt x="17608" y="18210"/>
                    <a:pt x="18052" y="17925"/>
                  </a:cubicBezTo>
                  <a:lnTo>
                    <a:pt x="31068" y="10419"/>
                  </a:lnTo>
                  <a:cubicBezTo>
                    <a:pt x="31543" y="10134"/>
                    <a:pt x="31954" y="9691"/>
                    <a:pt x="32271" y="9152"/>
                  </a:cubicBezTo>
                  <a:cubicBezTo>
                    <a:pt x="32588" y="8646"/>
                    <a:pt x="32746" y="8044"/>
                    <a:pt x="32746" y="7506"/>
                  </a:cubicBezTo>
                  <a:lnTo>
                    <a:pt x="32746" y="0"/>
                  </a:lnTo>
                  <a:lnTo>
                    <a:pt x="30434" y="0"/>
                  </a:lnTo>
                  <a:lnTo>
                    <a:pt x="30434" y="7506"/>
                  </a:lnTo>
                  <a:cubicBezTo>
                    <a:pt x="30434" y="7601"/>
                    <a:pt x="30403" y="7791"/>
                    <a:pt x="30276" y="8012"/>
                  </a:cubicBezTo>
                  <a:cubicBezTo>
                    <a:pt x="30149" y="8234"/>
                    <a:pt x="29991" y="8361"/>
                    <a:pt x="29896" y="8424"/>
                  </a:cubicBezTo>
                  <a:lnTo>
                    <a:pt x="16912" y="15930"/>
                  </a:lnTo>
                  <a:cubicBezTo>
                    <a:pt x="16817" y="15961"/>
                    <a:pt x="16627" y="16025"/>
                    <a:pt x="16373" y="16025"/>
                  </a:cubicBezTo>
                  <a:cubicBezTo>
                    <a:pt x="16120" y="16025"/>
                    <a:pt x="15930" y="15961"/>
                    <a:pt x="15835" y="15930"/>
                  </a:cubicBezTo>
                  <a:lnTo>
                    <a:pt x="2851" y="8424"/>
                  </a:lnTo>
                  <a:cubicBezTo>
                    <a:pt x="2756" y="8361"/>
                    <a:pt x="2597" y="8234"/>
                    <a:pt x="2471" y="8012"/>
                  </a:cubicBezTo>
                  <a:cubicBezTo>
                    <a:pt x="2344" y="7791"/>
                    <a:pt x="2312" y="7601"/>
                    <a:pt x="2312" y="7506"/>
                  </a:cubicBezTo>
                  <a:lnTo>
                    <a:pt x="2312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39"/>
            <p:cNvSpPr/>
            <p:nvPr/>
          </p:nvSpPr>
          <p:spPr>
            <a:xfrm>
              <a:off x="6419038" y="3237134"/>
              <a:ext cx="13469" cy="365502"/>
            </a:xfrm>
            <a:custGeom>
              <a:avLst/>
              <a:gdLst/>
              <a:ahLst/>
              <a:cxnLst/>
              <a:rect l="l" t="t" r="r" b="b"/>
              <a:pathLst>
                <a:path w="412" h="11180" extrusionOk="0">
                  <a:moveTo>
                    <a:pt x="190" y="1"/>
                  </a:moveTo>
                  <a:cubicBezTo>
                    <a:pt x="64" y="1"/>
                    <a:pt x="0" y="96"/>
                    <a:pt x="0" y="222"/>
                  </a:cubicBezTo>
                  <a:lnTo>
                    <a:pt x="0" y="10990"/>
                  </a:lnTo>
                  <a:cubicBezTo>
                    <a:pt x="0" y="11085"/>
                    <a:pt x="95" y="11180"/>
                    <a:pt x="190" y="11180"/>
                  </a:cubicBezTo>
                  <a:cubicBezTo>
                    <a:pt x="317" y="11180"/>
                    <a:pt x="380" y="11117"/>
                    <a:pt x="412" y="10990"/>
                  </a:cubicBezTo>
                  <a:lnTo>
                    <a:pt x="412" y="222"/>
                  </a:lnTo>
                  <a:cubicBezTo>
                    <a:pt x="412" y="96"/>
                    <a:pt x="317" y="1"/>
                    <a:pt x="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39"/>
            <p:cNvSpPr/>
            <p:nvPr/>
          </p:nvSpPr>
          <p:spPr>
            <a:xfrm>
              <a:off x="6375557" y="3237134"/>
              <a:ext cx="110795" cy="365502"/>
            </a:xfrm>
            <a:custGeom>
              <a:avLst/>
              <a:gdLst/>
              <a:ahLst/>
              <a:cxnLst/>
              <a:rect l="l" t="t" r="r" b="b"/>
              <a:pathLst>
                <a:path w="3389" h="11180" extrusionOk="0">
                  <a:moveTo>
                    <a:pt x="950" y="1"/>
                  </a:moveTo>
                  <a:cubicBezTo>
                    <a:pt x="443" y="1"/>
                    <a:pt x="0" y="444"/>
                    <a:pt x="0" y="951"/>
                  </a:cubicBezTo>
                  <a:lnTo>
                    <a:pt x="0" y="10230"/>
                  </a:lnTo>
                  <a:cubicBezTo>
                    <a:pt x="0" y="10768"/>
                    <a:pt x="443" y="11180"/>
                    <a:pt x="950" y="11180"/>
                  </a:cubicBezTo>
                  <a:lnTo>
                    <a:pt x="3167" y="11180"/>
                  </a:lnTo>
                  <a:cubicBezTo>
                    <a:pt x="3294" y="11180"/>
                    <a:pt x="3389" y="11117"/>
                    <a:pt x="3389" y="10990"/>
                  </a:cubicBezTo>
                  <a:cubicBezTo>
                    <a:pt x="3389" y="10895"/>
                    <a:pt x="3294" y="10800"/>
                    <a:pt x="3167" y="10800"/>
                  </a:cubicBezTo>
                  <a:lnTo>
                    <a:pt x="950" y="10800"/>
                  </a:lnTo>
                  <a:cubicBezTo>
                    <a:pt x="665" y="10800"/>
                    <a:pt x="412" y="10547"/>
                    <a:pt x="412" y="10262"/>
                  </a:cubicBezTo>
                  <a:lnTo>
                    <a:pt x="412" y="951"/>
                  </a:lnTo>
                  <a:cubicBezTo>
                    <a:pt x="412" y="666"/>
                    <a:pt x="665" y="413"/>
                    <a:pt x="950" y="413"/>
                  </a:cubicBezTo>
                  <a:lnTo>
                    <a:pt x="3167" y="413"/>
                  </a:lnTo>
                  <a:cubicBezTo>
                    <a:pt x="3294" y="413"/>
                    <a:pt x="3389" y="317"/>
                    <a:pt x="3389" y="222"/>
                  </a:cubicBezTo>
                  <a:cubicBezTo>
                    <a:pt x="3389" y="96"/>
                    <a:pt x="3294" y="1"/>
                    <a:pt x="3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39"/>
            <p:cNvSpPr/>
            <p:nvPr/>
          </p:nvSpPr>
          <p:spPr>
            <a:xfrm>
              <a:off x="6450096" y="3237134"/>
              <a:ext cx="170851" cy="365502"/>
            </a:xfrm>
            <a:custGeom>
              <a:avLst/>
              <a:gdLst/>
              <a:ahLst/>
              <a:cxnLst/>
              <a:rect l="l" t="t" r="r" b="b"/>
              <a:pathLst>
                <a:path w="5226" h="11180" extrusionOk="0">
                  <a:moveTo>
                    <a:pt x="222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317"/>
                    <a:pt x="95" y="413"/>
                    <a:pt x="222" y="413"/>
                  </a:cubicBezTo>
                  <a:lnTo>
                    <a:pt x="4276" y="413"/>
                  </a:lnTo>
                  <a:cubicBezTo>
                    <a:pt x="4592" y="413"/>
                    <a:pt x="4814" y="666"/>
                    <a:pt x="4814" y="951"/>
                  </a:cubicBezTo>
                  <a:lnTo>
                    <a:pt x="4814" y="10230"/>
                  </a:lnTo>
                  <a:cubicBezTo>
                    <a:pt x="4814" y="10547"/>
                    <a:pt x="4592" y="10768"/>
                    <a:pt x="4276" y="10768"/>
                  </a:cubicBezTo>
                  <a:lnTo>
                    <a:pt x="222" y="10768"/>
                  </a:lnTo>
                  <a:cubicBezTo>
                    <a:pt x="95" y="10768"/>
                    <a:pt x="0" y="10863"/>
                    <a:pt x="0" y="10990"/>
                  </a:cubicBezTo>
                  <a:cubicBezTo>
                    <a:pt x="0" y="11085"/>
                    <a:pt x="95" y="11180"/>
                    <a:pt x="222" y="11180"/>
                  </a:cubicBezTo>
                  <a:lnTo>
                    <a:pt x="4276" y="11180"/>
                  </a:lnTo>
                  <a:cubicBezTo>
                    <a:pt x="4814" y="11180"/>
                    <a:pt x="5226" y="10768"/>
                    <a:pt x="5226" y="10230"/>
                  </a:cubicBezTo>
                  <a:lnTo>
                    <a:pt x="5226" y="951"/>
                  </a:lnTo>
                  <a:cubicBezTo>
                    <a:pt x="5226" y="413"/>
                    <a:pt x="4814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39"/>
            <p:cNvSpPr/>
            <p:nvPr/>
          </p:nvSpPr>
          <p:spPr>
            <a:xfrm>
              <a:off x="6460427" y="3265086"/>
              <a:ext cx="13502" cy="310644"/>
            </a:xfrm>
            <a:custGeom>
              <a:avLst/>
              <a:gdLst/>
              <a:ahLst/>
              <a:cxnLst/>
              <a:rect l="l" t="t" r="r" b="b"/>
              <a:pathLst>
                <a:path w="413" h="9502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280"/>
                  </a:lnTo>
                  <a:cubicBezTo>
                    <a:pt x="1" y="9407"/>
                    <a:pt x="96" y="9502"/>
                    <a:pt x="191" y="9502"/>
                  </a:cubicBezTo>
                  <a:cubicBezTo>
                    <a:pt x="318" y="9502"/>
                    <a:pt x="413" y="9407"/>
                    <a:pt x="413" y="9280"/>
                  </a:cubicBezTo>
                  <a:lnTo>
                    <a:pt x="413" y="191"/>
                  </a:lnTo>
                  <a:cubicBezTo>
                    <a:pt x="413" y="96"/>
                    <a:pt x="318" y="1"/>
                    <a:pt x="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39"/>
            <p:cNvSpPr/>
            <p:nvPr/>
          </p:nvSpPr>
          <p:spPr>
            <a:xfrm>
              <a:off x="6607445" y="3295130"/>
              <a:ext cx="211259" cy="88041"/>
            </a:xfrm>
            <a:custGeom>
              <a:avLst/>
              <a:gdLst/>
              <a:ahLst/>
              <a:cxnLst/>
              <a:rect l="l" t="t" r="r" b="b"/>
              <a:pathLst>
                <a:path w="6462" h="2693" extrusionOk="0">
                  <a:moveTo>
                    <a:pt x="2883" y="412"/>
                  </a:moveTo>
                  <a:cubicBezTo>
                    <a:pt x="4846" y="412"/>
                    <a:pt x="6050" y="950"/>
                    <a:pt x="6050" y="1330"/>
                  </a:cubicBezTo>
                  <a:cubicBezTo>
                    <a:pt x="6050" y="1742"/>
                    <a:pt x="4846" y="2280"/>
                    <a:pt x="2883" y="2280"/>
                  </a:cubicBezTo>
                  <a:cubicBezTo>
                    <a:pt x="1933" y="2280"/>
                    <a:pt x="1046" y="2154"/>
                    <a:pt x="413" y="1900"/>
                  </a:cubicBezTo>
                  <a:lnTo>
                    <a:pt x="413" y="792"/>
                  </a:lnTo>
                  <a:cubicBezTo>
                    <a:pt x="1046" y="539"/>
                    <a:pt x="1933" y="412"/>
                    <a:pt x="2883" y="412"/>
                  </a:cubicBezTo>
                  <a:close/>
                  <a:moveTo>
                    <a:pt x="2883" y="0"/>
                  </a:moveTo>
                  <a:cubicBezTo>
                    <a:pt x="1806" y="0"/>
                    <a:pt x="793" y="159"/>
                    <a:pt x="128" y="444"/>
                  </a:cubicBezTo>
                  <a:cubicBezTo>
                    <a:pt x="64" y="475"/>
                    <a:pt x="1" y="570"/>
                    <a:pt x="1" y="634"/>
                  </a:cubicBezTo>
                  <a:lnTo>
                    <a:pt x="1" y="2027"/>
                  </a:lnTo>
                  <a:cubicBezTo>
                    <a:pt x="1" y="2122"/>
                    <a:pt x="64" y="2185"/>
                    <a:pt x="128" y="2217"/>
                  </a:cubicBezTo>
                  <a:cubicBezTo>
                    <a:pt x="793" y="2502"/>
                    <a:pt x="1806" y="2692"/>
                    <a:pt x="2883" y="2692"/>
                  </a:cubicBezTo>
                  <a:cubicBezTo>
                    <a:pt x="4625" y="2692"/>
                    <a:pt x="6461" y="2217"/>
                    <a:pt x="6461" y="1330"/>
                  </a:cubicBezTo>
                  <a:cubicBezTo>
                    <a:pt x="6461" y="475"/>
                    <a:pt x="4625" y="0"/>
                    <a:pt x="28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39"/>
            <p:cNvSpPr/>
            <p:nvPr/>
          </p:nvSpPr>
          <p:spPr>
            <a:xfrm>
              <a:off x="6607445" y="3393469"/>
              <a:ext cx="211259" cy="50771"/>
            </a:xfrm>
            <a:custGeom>
              <a:avLst/>
              <a:gdLst/>
              <a:ahLst/>
              <a:cxnLst/>
              <a:rect l="l" t="t" r="r" b="b"/>
              <a:pathLst>
                <a:path w="6462" h="1553" extrusionOk="0">
                  <a:moveTo>
                    <a:pt x="6240" y="1"/>
                  </a:moveTo>
                  <a:cubicBezTo>
                    <a:pt x="6145" y="1"/>
                    <a:pt x="6050" y="96"/>
                    <a:pt x="6050" y="191"/>
                  </a:cubicBezTo>
                  <a:cubicBezTo>
                    <a:pt x="6050" y="413"/>
                    <a:pt x="5638" y="729"/>
                    <a:pt x="4751" y="951"/>
                  </a:cubicBezTo>
                  <a:cubicBezTo>
                    <a:pt x="4213" y="1078"/>
                    <a:pt x="3548" y="1141"/>
                    <a:pt x="2883" y="1141"/>
                  </a:cubicBezTo>
                  <a:cubicBezTo>
                    <a:pt x="2186" y="1141"/>
                    <a:pt x="1553" y="1078"/>
                    <a:pt x="983" y="951"/>
                  </a:cubicBezTo>
                  <a:cubicBezTo>
                    <a:pt x="729" y="888"/>
                    <a:pt x="476" y="793"/>
                    <a:pt x="286" y="729"/>
                  </a:cubicBezTo>
                  <a:cubicBezTo>
                    <a:pt x="259" y="712"/>
                    <a:pt x="230" y="704"/>
                    <a:pt x="202" y="704"/>
                  </a:cubicBezTo>
                  <a:cubicBezTo>
                    <a:pt x="128" y="704"/>
                    <a:pt x="55" y="756"/>
                    <a:pt x="33" y="824"/>
                  </a:cubicBezTo>
                  <a:cubicBezTo>
                    <a:pt x="1" y="919"/>
                    <a:pt x="33" y="1046"/>
                    <a:pt x="128" y="1078"/>
                  </a:cubicBezTo>
                  <a:cubicBezTo>
                    <a:pt x="349" y="1173"/>
                    <a:pt x="603" y="1268"/>
                    <a:pt x="919" y="1331"/>
                  </a:cubicBezTo>
                  <a:cubicBezTo>
                    <a:pt x="1489" y="1489"/>
                    <a:pt x="2154" y="1553"/>
                    <a:pt x="2883" y="1553"/>
                  </a:cubicBezTo>
                  <a:cubicBezTo>
                    <a:pt x="3611" y="1553"/>
                    <a:pt x="4276" y="1489"/>
                    <a:pt x="4878" y="1331"/>
                  </a:cubicBezTo>
                  <a:cubicBezTo>
                    <a:pt x="5891" y="1109"/>
                    <a:pt x="6461" y="698"/>
                    <a:pt x="6461" y="191"/>
                  </a:cubicBezTo>
                  <a:cubicBezTo>
                    <a:pt x="6461" y="96"/>
                    <a:pt x="6366" y="1"/>
                    <a:pt x="62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39"/>
            <p:cNvSpPr/>
            <p:nvPr/>
          </p:nvSpPr>
          <p:spPr>
            <a:xfrm>
              <a:off x="6606432" y="3454571"/>
              <a:ext cx="212272" cy="50771"/>
            </a:xfrm>
            <a:custGeom>
              <a:avLst/>
              <a:gdLst/>
              <a:ahLst/>
              <a:cxnLst/>
              <a:rect l="l" t="t" r="r" b="b"/>
              <a:pathLst>
                <a:path w="6493" h="1553" extrusionOk="0">
                  <a:moveTo>
                    <a:pt x="6271" y="0"/>
                  </a:moveTo>
                  <a:cubicBezTo>
                    <a:pt x="6176" y="0"/>
                    <a:pt x="6081" y="95"/>
                    <a:pt x="6081" y="222"/>
                  </a:cubicBezTo>
                  <a:cubicBezTo>
                    <a:pt x="6081" y="444"/>
                    <a:pt x="5669" y="729"/>
                    <a:pt x="4782" y="950"/>
                  </a:cubicBezTo>
                  <a:cubicBezTo>
                    <a:pt x="4244" y="1077"/>
                    <a:pt x="3579" y="1140"/>
                    <a:pt x="2914" y="1140"/>
                  </a:cubicBezTo>
                  <a:cubicBezTo>
                    <a:pt x="2217" y="1140"/>
                    <a:pt x="1584" y="1077"/>
                    <a:pt x="1014" y="950"/>
                  </a:cubicBezTo>
                  <a:cubicBezTo>
                    <a:pt x="760" y="887"/>
                    <a:pt x="539" y="824"/>
                    <a:pt x="317" y="729"/>
                  </a:cubicBezTo>
                  <a:cubicBezTo>
                    <a:pt x="290" y="711"/>
                    <a:pt x="261" y="703"/>
                    <a:pt x="233" y="703"/>
                  </a:cubicBezTo>
                  <a:cubicBezTo>
                    <a:pt x="159" y="703"/>
                    <a:pt x="86" y="755"/>
                    <a:pt x="64" y="824"/>
                  </a:cubicBezTo>
                  <a:cubicBezTo>
                    <a:pt x="0" y="919"/>
                    <a:pt x="64" y="1045"/>
                    <a:pt x="159" y="1109"/>
                  </a:cubicBezTo>
                  <a:cubicBezTo>
                    <a:pt x="380" y="1204"/>
                    <a:pt x="634" y="1267"/>
                    <a:pt x="950" y="1362"/>
                  </a:cubicBezTo>
                  <a:cubicBezTo>
                    <a:pt x="1520" y="1489"/>
                    <a:pt x="2185" y="1552"/>
                    <a:pt x="2914" y="1552"/>
                  </a:cubicBezTo>
                  <a:cubicBezTo>
                    <a:pt x="3642" y="1552"/>
                    <a:pt x="4307" y="1489"/>
                    <a:pt x="4909" y="1362"/>
                  </a:cubicBezTo>
                  <a:cubicBezTo>
                    <a:pt x="5922" y="1109"/>
                    <a:pt x="6492" y="697"/>
                    <a:pt x="6492" y="222"/>
                  </a:cubicBezTo>
                  <a:cubicBezTo>
                    <a:pt x="6492" y="95"/>
                    <a:pt x="6397" y="0"/>
                    <a:pt x="62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39"/>
            <p:cNvSpPr/>
            <p:nvPr/>
          </p:nvSpPr>
          <p:spPr>
            <a:xfrm>
              <a:off x="6607445" y="3516687"/>
              <a:ext cx="211259" cy="50771"/>
            </a:xfrm>
            <a:custGeom>
              <a:avLst/>
              <a:gdLst/>
              <a:ahLst/>
              <a:cxnLst/>
              <a:rect l="l" t="t" r="r" b="b"/>
              <a:pathLst>
                <a:path w="6462" h="1553" extrusionOk="0">
                  <a:moveTo>
                    <a:pt x="6240" y="0"/>
                  </a:moveTo>
                  <a:cubicBezTo>
                    <a:pt x="6145" y="0"/>
                    <a:pt x="6050" y="95"/>
                    <a:pt x="6050" y="190"/>
                  </a:cubicBezTo>
                  <a:cubicBezTo>
                    <a:pt x="6050" y="570"/>
                    <a:pt x="4846" y="1140"/>
                    <a:pt x="2883" y="1140"/>
                  </a:cubicBezTo>
                  <a:cubicBezTo>
                    <a:pt x="1869" y="1140"/>
                    <a:pt x="919" y="982"/>
                    <a:pt x="318" y="697"/>
                  </a:cubicBezTo>
                  <a:cubicBezTo>
                    <a:pt x="286" y="689"/>
                    <a:pt x="256" y="685"/>
                    <a:pt x="229" y="685"/>
                  </a:cubicBezTo>
                  <a:cubicBezTo>
                    <a:pt x="145" y="685"/>
                    <a:pt x="80" y="721"/>
                    <a:pt x="33" y="792"/>
                  </a:cubicBezTo>
                  <a:cubicBezTo>
                    <a:pt x="1" y="919"/>
                    <a:pt x="33" y="1014"/>
                    <a:pt x="128" y="1077"/>
                  </a:cubicBezTo>
                  <a:cubicBezTo>
                    <a:pt x="793" y="1362"/>
                    <a:pt x="1806" y="1552"/>
                    <a:pt x="2883" y="1552"/>
                  </a:cubicBezTo>
                  <a:cubicBezTo>
                    <a:pt x="4625" y="1552"/>
                    <a:pt x="6461" y="1077"/>
                    <a:pt x="6461" y="190"/>
                  </a:cubicBezTo>
                  <a:cubicBezTo>
                    <a:pt x="6461" y="64"/>
                    <a:pt x="6366" y="0"/>
                    <a:pt x="62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39"/>
            <p:cNvSpPr/>
            <p:nvPr/>
          </p:nvSpPr>
          <p:spPr>
            <a:xfrm>
              <a:off x="6805202" y="3332399"/>
              <a:ext cx="13502" cy="196743"/>
            </a:xfrm>
            <a:custGeom>
              <a:avLst/>
              <a:gdLst/>
              <a:ahLst/>
              <a:cxnLst/>
              <a:rect l="l" t="t" r="r" b="b"/>
              <a:pathLst>
                <a:path w="413" h="6018" extrusionOk="0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lnTo>
                    <a:pt x="1" y="5827"/>
                  </a:lnTo>
                  <a:cubicBezTo>
                    <a:pt x="1" y="5954"/>
                    <a:pt x="96" y="6017"/>
                    <a:pt x="191" y="6017"/>
                  </a:cubicBezTo>
                  <a:cubicBezTo>
                    <a:pt x="317" y="6017"/>
                    <a:pt x="412" y="5954"/>
                    <a:pt x="412" y="5827"/>
                  </a:cubicBezTo>
                  <a:lnTo>
                    <a:pt x="412" y="190"/>
                  </a:lnTo>
                  <a:cubicBezTo>
                    <a:pt x="412" y="95"/>
                    <a:pt x="317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39"/>
            <p:cNvSpPr/>
            <p:nvPr/>
          </p:nvSpPr>
          <p:spPr>
            <a:xfrm>
              <a:off x="6200554" y="2962255"/>
              <a:ext cx="793120" cy="884757"/>
            </a:xfrm>
            <a:custGeom>
              <a:avLst/>
              <a:gdLst/>
              <a:ahLst/>
              <a:cxnLst/>
              <a:rect l="l" t="t" r="r" b="b"/>
              <a:pathLst>
                <a:path w="24260" h="27063" extrusionOk="0">
                  <a:moveTo>
                    <a:pt x="12130" y="1"/>
                  </a:moveTo>
                  <a:cubicBezTo>
                    <a:pt x="11616" y="1"/>
                    <a:pt x="11101" y="112"/>
                    <a:pt x="10705" y="333"/>
                  </a:cubicBezTo>
                  <a:lnTo>
                    <a:pt x="1394" y="5685"/>
                  </a:lnTo>
                  <a:cubicBezTo>
                    <a:pt x="634" y="6160"/>
                    <a:pt x="1" y="7237"/>
                    <a:pt x="1" y="8155"/>
                  </a:cubicBezTo>
                  <a:lnTo>
                    <a:pt x="1" y="18891"/>
                  </a:lnTo>
                  <a:cubicBezTo>
                    <a:pt x="1" y="19335"/>
                    <a:pt x="159" y="19841"/>
                    <a:pt x="413" y="20285"/>
                  </a:cubicBezTo>
                  <a:cubicBezTo>
                    <a:pt x="666" y="20728"/>
                    <a:pt x="1014" y="21140"/>
                    <a:pt x="1394" y="21361"/>
                  </a:cubicBezTo>
                  <a:lnTo>
                    <a:pt x="10705" y="26713"/>
                  </a:lnTo>
                  <a:cubicBezTo>
                    <a:pt x="11102" y="26943"/>
                    <a:pt x="11610" y="27063"/>
                    <a:pt x="12119" y="27063"/>
                  </a:cubicBezTo>
                  <a:cubicBezTo>
                    <a:pt x="12381" y="27063"/>
                    <a:pt x="12643" y="27031"/>
                    <a:pt x="12890" y="26967"/>
                  </a:cubicBezTo>
                  <a:cubicBezTo>
                    <a:pt x="13017" y="26935"/>
                    <a:pt x="13112" y="26903"/>
                    <a:pt x="13239" y="26872"/>
                  </a:cubicBezTo>
                  <a:cubicBezTo>
                    <a:pt x="13334" y="26808"/>
                    <a:pt x="13460" y="26777"/>
                    <a:pt x="13555" y="26713"/>
                  </a:cubicBezTo>
                  <a:lnTo>
                    <a:pt x="22866" y="21361"/>
                  </a:lnTo>
                  <a:cubicBezTo>
                    <a:pt x="23246" y="21140"/>
                    <a:pt x="23594" y="20728"/>
                    <a:pt x="23848" y="20285"/>
                  </a:cubicBezTo>
                  <a:cubicBezTo>
                    <a:pt x="24101" y="19841"/>
                    <a:pt x="24260" y="19335"/>
                    <a:pt x="24260" y="18891"/>
                  </a:cubicBezTo>
                  <a:lnTo>
                    <a:pt x="24260" y="8155"/>
                  </a:lnTo>
                  <a:cubicBezTo>
                    <a:pt x="24260" y="7237"/>
                    <a:pt x="23626" y="6160"/>
                    <a:pt x="22866" y="5685"/>
                  </a:cubicBezTo>
                  <a:lnTo>
                    <a:pt x="13555" y="333"/>
                  </a:lnTo>
                  <a:cubicBezTo>
                    <a:pt x="13159" y="112"/>
                    <a:pt x="12645" y="1"/>
                    <a:pt x="1213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6" name="Google Shape;4516;p39"/>
          <p:cNvGrpSpPr/>
          <p:nvPr/>
        </p:nvGrpSpPr>
        <p:grpSpPr>
          <a:xfrm>
            <a:off x="6664282" y="2840337"/>
            <a:ext cx="1071595" cy="1168920"/>
            <a:chOff x="4710724" y="2804383"/>
            <a:chExt cx="1071595" cy="1168920"/>
          </a:xfrm>
        </p:grpSpPr>
        <p:sp>
          <p:nvSpPr>
            <p:cNvPr id="4517" name="Google Shape;4517;p39"/>
            <p:cNvSpPr/>
            <p:nvPr/>
          </p:nvSpPr>
          <p:spPr>
            <a:xfrm>
              <a:off x="4742796" y="3404879"/>
              <a:ext cx="1008466" cy="568424"/>
            </a:xfrm>
            <a:custGeom>
              <a:avLst/>
              <a:gdLst/>
              <a:ahLst/>
              <a:cxnLst/>
              <a:rect l="l" t="t" r="r" b="b"/>
              <a:pathLst>
                <a:path w="30847" h="17387" extrusionOk="0">
                  <a:moveTo>
                    <a:pt x="1" y="0"/>
                  </a:moveTo>
                  <a:lnTo>
                    <a:pt x="1" y="7474"/>
                  </a:lnTo>
                  <a:cubicBezTo>
                    <a:pt x="1" y="7854"/>
                    <a:pt x="128" y="8297"/>
                    <a:pt x="349" y="8677"/>
                  </a:cubicBezTo>
                  <a:cubicBezTo>
                    <a:pt x="571" y="9089"/>
                    <a:pt x="888" y="9406"/>
                    <a:pt x="1204" y="9596"/>
                  </a:cubicBezTo>
                  <a:lnTo>
                    <a:pt x="14220" y="17101"/>
                  </a:lnTo>
                  <a:cubicBezTo>
                    <a:pt x="14537" y="17291"/>
                    <a:pt x="14949" y="17386"/>
                    <a:pt x="15424" y="17386"/>
                  </a:cubicBezTo>
                  <a:cubicBezTo>
                    <a:pt x="15867" y="17386"/>
                    <a:pt x="16311" y="17291"/>
                    <a:pt x="16627" y="17101"/>
                  </a:cubicBezTo>
                  <a:lnTo>
                    <a:pt x="29612" y="9596"/>
                  </a:lnTo>
                  <a:cubicBezTo>
                    <a:pt x="29960" y="9406"/>
                    <a:pt x="30245" y="9089"/>
                    <a:pt x="30467" y="8677"/>
                  </a:cubicBezTo>
                  <a:cubicBezTo>
                    <a:pt x="30720" y="8297"/>
                    <a:pt x="30847" y="7854"/>
                    <a:pt x="30847" y="7506"/>
                  </a:cubicBezTo>
                  <a:lnTo>
                    <a:pt x="30847" y="0"/>
                  </a:lnTo>
                  <a:lnTo>
                    <a:pt x="30435" y="0"/>
                  </a:lnTo>
                  <a:lnTo>
                    <a:pt x="30435" y="7506"/>
                  </a:lnTo>
                  <a:cubicBezTo>
                    <a:pt x="30435" y="7791"/>
                    <a:pt x="30340" y="8139"/>
                    <a:pt x="30150" y="8487"/>
                  </a:cubicBezTo>
                  <a:cubicBezTo>
                    <a:pt x="29960" y="8836"/>
                    <a:pt x="29707" y="9089"/>
                    <a:pt x="29422" y="9247"/>
                  </a:cubicBezTo>
                  <a:lnTo>
                    <a:pt x="16437" y="16753"/>
                  </a:lnTo>
                  <a:cubicBezTo>
                    <a:pt x="16152" y="16911"/>
                    <a:pt x="15804" y="17006"/>
                    <a:pt x="15424" y="17006"/>
                  </a:cubicBezTo>
                  <a:cubicBezTo>
                    <a:pt x="15012" y="17006"/>
                    <a:pt x="14664" y="16911"/>
                    <a:pt x="14410" y="16753"/>
                  </a:cubicBezTo>
                  <a:lnTo>
                    <a:pt x="1394" y="9247"/>
                  </a:lnTo>
                  <a:cubicBezTo>
                    <a:pt x="1141" y="9089"/>
                    <a:pt x="888" y="8836"/>
                    <a:pt x="666" y="8487"/>
                  </a:cubicBezTo>
                  <a:cubicBezTo>
                    <a:pt x="476" y="8171"/>
                    <a:pt x="381" y="7791"/>
                    <a:pt x="381" y="7506"/>
                  </a:cubicBezTo>
                  <a:lnTo>
                    <a:pt x="38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39"/>
            <p:cNvSpPr/>
            <p:nvPr/>
          </p:nvSpPr>
          <p:spPr>
            <a:xfrm>
              <a:off x="4710724" y="2804383"/>
              <a:ext cx="1071595" cy="600529"/>
            </a:xfrm>
            <a:custGeom>
              <a:avLst/>
              <a:gdLst/>
              <a:ahLst/>
              <a:cxnLst/>
              <a:rect l="l" t="t" r="r" b="b"/>
              <a:pathLst>
                <a:path w="32778" h="18369" extrusionOk="0">
                  <a:moveTo>
                    <a:pt x="16405" y="0"/>
                  </a:moveTo>
                  <a:cubicBezTo>
                    <a:pt x="15771" y="0"/>
                    <a:pt x="15170" y="127"/>
                    <a:pt x="14695" y="412"/>
                  </a:cubicBezTo>
                  <a:lnTo>
                    <a:pt x="1710" y="7917"/>
                  </a:lnTo>
                  <a:cubicBezTo>
                    <a:pt x="1235" y="8202"/>
                    <a:pt x="792" y="8646"/>
                    <a:pt x="507" y="9184"/>
                  </a:cubicBezTo>
                  <a:cubicBezTo>
                    <a:pt x="190" y="9723"/>
                    <a:pt x="0" y="10293"/>
                    <a:pt x="0" y="10863"/>
                  </a:cubicBezTo>
                  <a:lnTo>
                    <a:pt x="0" y="18368"/>
                  </a:lnTo>
                  <a:lnTo>
                    <a:pt x="2312" y="18368"/>
                  </a:lnTo>
                  <a:lnTo>
                    <a:pt x="2312" y="10863"/>
                  </a:lnTo>
                  <a:cubicBezTo>
                    <a:pt x="2312" y="10736"/>
                    <a:pt x="2375" y="10546"/>
                    <a:pt x="2502" y="10324"/>
                  </a:cubicBezTo>
                  <a:cubicBezTo>
                    <a:pt x="2629" y="10103"/>
                    <a:pt x="2787" y="9976"/>
                    <a:pt x="2850" y="9913"/>
                  </a:cubicBezTo>
                  <a:lnTo>
                    <a:pt x="15866" y="2407"/>
                  </a:lnTo>
                  <a:cubicBezTo>
                    <a:pt x="15961" y="2375"/>
                    <a:pt x="16151" y="2312"/>
                    <a:pt x="16405" y="2312"/>
                  </a:cubicBezTo>
                  <a:cubicBezTo>
                    <a:pt x="16658" y="2312"/>
                    <a:pt x="16848" y="2375"/>
                    <a:pt x="16943" y="2407"/>
                  </a:cubicBezTo>
                  <a:lnTo>
                    <a:pt x="29927" y="9913"/>
                  </a:lnTo>
                  <a:cubicBezTo>
                    <a:pt x="30022" y="9976"/>
                    <a:pt x="30181" y="10103"/>
                    <a:pt x="30308" y="10324"/>
                  </a:cubicBezTo>
                  <a:cubicBezTo>
                    <a:pt x="30434" y="10546"/>
                    <a:pt x="30466" y="10736"/>
                    <a:pt x="30466" y="10863"/>
                  </a:cubicBezTo>
                  <a:lnTo>
                    <a:pt x="30466" y="18368"/>
                  </a:lnTo>
                  <a:lnTo>
                    <a:pt x="32778" y="18368"/>
                  </a:lnTo>
                  <a:lnTo>
                    <a:pt x="32778" y="10863"/>
                  </a:lnTo>
                  <a:cubicBezTo>
                    <a:pt x="32778" y="10293"/>
                    <a:pt x="32619" y="9723"/>
                    <a:pt x="32303" y="9184"/>
                  </a:cubicBezTo>
                  <a:cubicBezTo>
                    <a:pt x="31986" y="8646"/>
                    <a:pt x="31543" y="8202"/>
                    <a:pt x="31099" y="7917"/>
                  </a:cubicBezTo>
                  <a:lnTo>
                    <a:pt x="18083" y="412"/>
                  </a:lnTo>
                  <a:cubicBezTo>
                    <a:pt x="17608" y="159"/>
                    <a:pt x="17006" y="0"/>
                    <a:pt x="1640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39"/>
            <p:cNvSpPr/>
            <p:nvPr/>
          </p:nvSpPr>
          <p:spPr>
            <a:xfrm>
              <a:off x="5095875" y="3147066"/>
              <a:ext cx="302340" cy="483522"/>
            </a:xfrm>
            <a:custGeom>
              <a:avLst/>
              <a:gdLst/>
              <a:ahLst/>
              <a:cxnLst/>
              <a:rect l="l" t="t" r="r" b="b"/>
              <a:pathLst>
                <a:path w="9248" h="14790" extrusionOk="0">
                  <a:moveTo>
                    <a:pt x="7601" y="412"/>
                  </a:moveTo>
                  <a:cubicBezTo>
                    <a:pt x="8266" y="412"/>
                    <a:pt x="8836" y="982"/>
                    <a:pt x="8836" y="1679"/>
                  </a:cubicBezTo>
                  <a:lnTo>
                    <a:pt x="8836" y="13112"/>
                  </a:lnTo>
                  <a:cubicBezTo>
                    <a:pt x="8836" y="13808"/>
                    <a:pt x="8266" y="14378"/>
                    <a:pt x="7601" y="14378"/>
                  </a:cubicBezTo>
                  <a:lnTo>
                    <a:pt x="1647" y="14378"/>
                  </a:lnTo>
                  <a:cubicBezTo>
                    <a:pt x="950" y="14378"/>
                    <a:pt x="380" y="13808"/>
                    <a:pt x="380" y="13112"/>
                  </a:cubicBezTo>
                  <a:lnTo>
                    <a:pt x="380" y="1679"/>
                  </a:lnTo>
                  <a:cubicBezTo>
                    <a:pt x="380" y="982"/>
                    <a:pt x="950" y="412"/>
                    <a:pt x="1647" y="412"/>
                  </a:cubicBezTo>
                  <a:close/>
                  <a:moveTo>
                    <a:pt x="1647" y="1"/>
                  </a:moveTo>
                  <a:cubicBezTo>
                    <a:pt x="728" y="1"/>
                    <a:pt x="0" y="761"/>
                    <a:pt x="0" y="1679"/>
                  </a:cubicBezTo>
                  <a:lnTo>
                    <a:pt x="0" y="13112"/>
                  </a:lnTo>
                  <a:cubicBezTo>
                    <a:pt x="0" y="14030"/>
                    <a:pt x="728" y="14790"/>
                    <a:pt x="1647" y="14790"/>
                  </a:cubicBezTo>
                  <a:lnTo>
                    <a:pt x="7601" y="14790"/>
                  </a:lnTo>
                  <a:cubicBezTo>
                    <a:pt x="8519" y="14790"/>
                    <a:pt x="9247" y="14030"/>
                    <a:pt x="9247" y="13112"/>
                  </a:cubicBezTo>
                  <a:lnTo>
                    <a:pt x="9247" y="1679"/>
                  </a:lnTo>
                  <a:cubicBezTo>
                    <a:pt x="9247" y="761"/>
                    <a:pt x="8519" y="1"/>
                    <a:pt x="7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39"/>
            <p:cNvSpPr/>
            <p:nvPr/>
          </p:nvSpPr>
          <p:spPr>
            <a:xfrm>
              <a:off x="5094829" y="3204016"/>
              <a:ext cx="303386" cy="13502"/>
            </a:xfrm>
            <a:custGeom>
              <a:avLst/>
              <a:gdLst/>
              <a:ahLst/>
              <a:cxnLst/>
              <a:rect l="l" t="t" r="r" b="b"/>
              <a:pathLst>
                <a:path w="9280" h="413" extrusionOk="0">
                  <a:moveTo>
                    <a:pt x="222" y="0"/>
                  </a:moveTo>
                  <a:cubicBezTo>
                    <a:pt x="95" y="0"/>
                    <a:pt x="0" y="95"/>
                    <a:pt x="0" y="222"/>
                  </a:cubicBezTo>
                  <a:cubicBezTo>
                    <a:pt x="0" y="317"/>
                    <a:pt x="95" y="412"/>
                    <a:pt x="222" y="412"/>
                  </a:cubicBezTo>
                  <a:lnTo>
                    <a:pt x="9089" y="412"/>
                  </a:lnTo>
                  <a:cubicBezTo>
                    <a:pt x="9184" y="412"/>
                    <a:pt x="9279" y="317"/>
                    <a:pt x="9279" y="222"/>
                  </a:cubicBezTo>
                  <a:cubicBezTo>
                    <a:pt x="9279" y="95"/>
                    <a:pt x="9184" y="0"/>
                    <a:pt x="90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39"/>
            <p:cNvSpPr/>
            <p:nvPr/>
          </p:nvSpPr>
          <p:spPr>
            <a:xfrm>
              <a:off x="5094829" y="3557062"/>
              <a:ext cx="303386" cy="13502"/>
            </a:xfrm>
            <a:custGeom>
              <a:avLst/>
              <a:gdLst/>
              <a:ahLst/>
              <a:cxnLst/>
              <a:rect l="l" t="t" r="r" b="b"/>
              <a:pathLst>
                <a:path w="9280" h="413" extrusionOk="0">
                  <a:moveTo>
                    <a:pt x="222" y="0"/>
                  </a:moveTo>
                  <a:cubicBezTo>
                    <a:pt x="95" y="0"/>
                    <a:pt x="0" y="96"/>
                    <a:pt x="0" y="191"/>
                  </a:cubicBezTo>
                  <a:cubicBezTo>
                    <a:pt x="0" y="317"/>
                    <a:pt x="95" y="412"/>
                    <a:pt x="222" y="412"/>
                  </a:cubicBezTo>
                  <a:lnTo>
                    <a:pt x="9089" y="412"/>
                  </a:lnTo>
                  <a:cubicBezTo>
                    <a:pt x="9184" y="412"/>
                    <a:pt x="9279" y="317"/>
                    <a:pt x="9279" y="191"/>
                  </a:cubicBezTo>
                  <a:cubicBezTo>
                    <a:pt x="9279" y="96"/>
                    <a:pt x="9184" y="0"/>
                    <a:pt x="90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39"/>
            <p:cNvSpPr/>
            <p:nvPr/>
          </p:nvSpPr>
          <p:spPr>
            <a:xfrm>
              <a:off x="5207683" y="3585014"/>
              <a:ext cx="78724" cy="13502"/>
            </a:xfrm>
            <a:custGeom>
              <a:avLst/>
              <a:gdLst/>
              <a:ahLst/>
              <a:cxnLst/>
              <a:rect l="l" t="t" r="r" b="b"/>
              <a:pathLst>
                <a:path w="2408" h="413" extrusionOk="0">
                  <a:moveTo>
                    <a:pt x="190" y="1"/>
                  </a:moveTo>
                  <a:cubicBezTo>
                    <a:pt x="95" y="1"/>
                    <a:pt x="0" y="96"/>
                    <a:pt x="0" y="222"/>
                  </a:cubicBezTo>
                  <a:cubicBezTo>
                    <a:pt x="0" y="317"/>
                    <a:pt x="95" y="412"/>
                    <a:pt x="190" y="412"/>
                  </a:cubicBezTo>
                  <a:lnTo>
                    <a:pt x="2186" y="412"/>
                  </a:lnTo>
                  <a:cubicBezTo>
                    <a:pt x="2312" y="412"/>
                    <a:pt x="2407" y="317"/>
                    <a:pt x="2407" y="222"/>
                  </a:cubicBezTo>
                  <a:cubicBezTo>
                    <a:pt x="2407" y="96"/>
                    <a:pt x="2312" y="1"/>
                    <a:pt x="2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39"/>
            <p:cNvSpPr/>
            <p:nvPr/>
          </p:nvSpPr>
          <p:spPr>
            <a:xfrm>
              <a:off x="5156944" y="3175018"/>
              <a:ext cx="17621" cy="16608"/>
            </a:xfrm>
            <a:custGeom>
              <a:avLst/>
              <a:gdLst/>
              <a:ahLst/>
              <a:cxnLst/>
              <a:rect l="l" t="t" r="r" b="b"/>
              <a:pathLst>
                <a:path w="539" h="508" extrusionOk="0">
                  <a:moveTo>
                    <a:pt x="254" y="1"/>
                  </a:moveTo>
                  <a:cubicBezTo>
                    <a:pt x="127" y="1"/>
                    <a:pt x="1" y="96"/>
                    <a:pt x="1" y="254"/>
                  </a:cubicBezTo>
                  <a:cubicBezTo>
                    <a:pt x="1" y="381"/>
                    <a:pt x="127" y="507"/>
                    <a:pt x="254" y="507"/>
                  </a:cubicBezTo>
                  <a:cubicBezTo>
                    <a:pt x="412" y="507"/>
                    <a:pt x="539" y="381"/>
                    <a:pt x="539" y="254"/>
                  </a:cubicBezTo>
                  <a:cubicBezTo>
                    <a:pt x="539" y="96"/>
                    <a:pt x="412" y="1"/>
                    <a:pt x="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39"/>
            <p:cNvSpPr/>
            <p:nvPr/>
          </p:nvSpPr>
          <p:spPr>
            <a:xfrm>
              <a:off x="5137264" y="3279601"/>
              <a:ext cx="218517" cy="218484"/>
            </a:xfrm>
            <a:custGeom>
              <a:avLst/>
              <a:gdLst/>
              <a:ahLst/>
              <a:cxnLst/>
              <a:rect l="l" t="t" r="r" b="b"/>
              <a:pathLst>
                <a:path w="6684" h="6683" extrusionOk="0">
                  <a:moveTo>
                    <a:pt x="3358" y="412"/>
                  </a:moveTo>
                  <a:cubicBezTo>
                    <a:pt x="4973" y="412"/>
                    <a:pt x="6271" y="1710"/>
                    <a:pt x="6271" y="3325"/>
                  </a:cubicBezTo>
                  <a:cubicBezTo>
                    <a:pt x="6271" y="4941"/>
                    <a:pt x="4973" y="6271"/>
                    <a:pt x="3358" y="6271"/>
                  </a:cubicBezTo>
                  <a:cubicBezTo>
                    <a:pt x="1743" y="6271"/>
                    <a:pt x="413" y="4941"/>
                    <a:pt x="413" y="3325"/>
                  </a:cubicBezTo>
                  <a:cubicBezTo>
                    <a:pt x="413" y="1710"/>
                    <a:pt x="1743" y="412"/>
                    <a:pt x="3358" y="412"/>
                  </a:cubicBezTo>
                  <a:close/>
                  <a:moveTo>
                    <a:pt x="3358" y="0"/>
                  </a:moveTo>
                  <a:cubicBezTo>
                    <a:pt x="1521" y="0"/>
                    <a:pt x="1" y="1489"/>
                    <a:pt x="1" y="3325"/>
                  </a:cubicBezTo>
                  <a:cubicBezTo>
                    <a:pt x="1" y="5194"/>
                    <a:pt x="1521" y="6682"/>
                    <a:pt x="3358" y="6682"/>
                  </a:cubicBezTo>
                  <a:cubicBezTo>
                    <a:pt x="5195" y="6682"/>
                    <a:pt x="6683" y="5162"/>
                    <a:pt x="6683" y="3325"/>
                  </a:cubicBezTo>
                  <a:cubicBezTo>
                    <a:pt x="6683" y="1489"/>
                    <a:pt x="5195" y="0"/>
                    <a:pt x="3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39"/>
            <p:cNvSpPr/>
            <p:nvPr/>
          </p:nvSpPr>
          <p:spPr>
            <a:xfrm>
              <a:off x="5202518" y="3330340"/>
              <a:ext cx="86995" cy="101478"/>
            </a:xfrm>
            <a:custGeom>
              <a:avLst/>
              <a:gdLst/>
              <a:ahLst/>
              <a:cxnLst/>
              <a:rect l="l" t="t" r="r" b="b"/>
              <a:pathLst>
                <a:path w="2661" h="3104" extrusionOk="0">
                  <a:moveTo>
                    <a:pt x="1330" y="412"/>
                  </a:moveTo>
                  <a:cubicBezTo>
                    <a:pt x="1868" y="412"/>
                    <a:pt x="2249" y="823"/>
                    <a:pt x="2249" y="1393"/>
                  </a:cubicBezTo>
                  <a:cubicBezTo>
                    <a:pt x="2249" y="2090"/>
                    <a:pt x="1710" y="2692"/>
                    <a:pt x="1330" y="2692"/>
                  </a:cubicBezTo>
                  <a:cubicBezTo>
                    <a:pt x="855" y="2692"/>
                    <a:pt x="380" y="2027"/>
                    <a:pt x="380" y="1393"/>
                  </a:cubicBezTo>
                  <a:cubicBezTo>
                    <a:pt x="380" y="823"/>
                    <a:pt x="760" y="412"/>
                    <a:pt x="1330" y="412"/>
                  </a:cubicBezTo>
                  <a:close/>
                  <a:moveTo>
                    <a:pt x="1330" y="0"/>
                  </a:moveTo>
                  <a:cubicBezTo>
                    <a:pt x="538" y="0"/>
                    <a:pt x="0" y="602"/>
                    <a:pt x="0" y="1393"/>
                  </a:cubicBezTo>
                  <a:cubicBezTo>
                    <a:pt x="0" y="2280"/>
                    <a:pt x="633" y="3104"/>
                    <a:pt x="1330" y="3104"/>
                  </a:cubicBezTo>
                  <a:cubicBezTo>
                    <a:pt x="1995" y="3104"/>
                    <a:pt x="2660" y="2248"/>
                    <a:pt x="2660" y="1393"/>
                  </a:cubicBezTo>
                  <a:cubicBezTo>
                    <a:pt x="2660" y="602"/>
                    <a:pt x="2090" y="0"/>
                    <a:pt x="13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39"/>
            <p:cNvSpPr/>
            <p:nvPr/>
          </p:nvSpPr>
          <p:spPr>
            <a:xfrm>
              <a:off x="5174533" y="3401381"/>
              <a:ext cx="51818" cy="81175"/>
            </a:xfrm>
            <a:custGeom>
              <a:avLst/>
              <a:gdLst/>
              <a:ahLst/>
              <a:cxnLst/>
              <a:rect l="l" t="t" r="r" b="b"/>
              <a:pathLst>
                <a:path w="1585" h="2483" extrusionOk="0">
                  <a:moveTo>
                    <a:pt x="1352" y="1"/>
                  </a:moveTo>
                  <a:cubicBezTo>
                    <a:pt x="1326" y="1"/>
                    <a:pt x="1298" y="5"/>
                    <a:pt x="1268" y="12"/>
                  </a:cubicBezTo>
                  <a:cubicBezTo>
                    <a:pt x="1046" y="107"/>
                    <a:pt x="824" y="234"/>
                    <a:pt x="603" y="392"/>
                  </a:cubicBezTo>
                  <a:cubicBezTo>
                    <a:pt x="191" y="709"/>
                    <a:pt x="1" y="1279"/>
                    <a:pt x="128" y="1786"/>
                  </a:cubicBezTo>
                  <a:lnTo>
                    <a:pt x="128" y="1849"/>
                  </a:lnTo>
                  <a:cubicBezTo>
                    <a:pt x="159" y="2039"/>
                    <a:pt x="254" y="2229"/>
                    <a:pt x="413" y="2387"/>
                  </a:cubicBezTo>
                  <a:cubicBezTo>
                    <a:pt x="444" y="2451"/>
                    <a:pt x="508" y="2482"/>
                    <a:pt x="571" y="2482"/>
                  </a:cubicBezTo>
                  <a:cubicBezTo>
                    <a:pt x="698" y="2482"/>
                    <a:pt x="761" y="2387"/>
                    <a:pt x="761" y="2292"/>
                  </a:cubicBezTo>
                  <a:cubicBezTo>
                    <a:pt x="761" y="2229"/>
                    <a:pt x="761" y="2197"/>
                    <a:pt x="729" y="2166"/>
                  </a:cubicBezTo>
                  <a:cubicBezTo>
                    <a:pt x="634" y="2039"/>
                    <a:pt x="539" y="1912"/>
                    <a:pt x="508" y="1754"/>
                  </a:cubicBezTo>
                  <a:lnTo>
                    <a:pt x="508" y="1691"/>
                  </a:lnTo>
                  <a:cubicBezTo>
                    <a:pt x="413" y="1342"/>
                    <a:pt x="539" y="931"/>
                    <a:pt x="856" y="709"/>
                  </a:cubicBezTo>
                  <a:cubicBezTo>
                    <a:pt x="1046" y="582"/>
                    <a:pt x="1236" y="456"/>
                    <a:pt x="1426" y="392"/>
                  </a:cubicBezTo>
                  <a:cubicBezTo>
                    <a:pt x="1521" y="361"/>
                    <a:pt x="1584" y="234"/>
                    <a:pt x="1553" y="139"/>
                  </a:cubicBezTo>
                  <a:cubicBezTo>
                    <a:pt x="1504" y="42"/>
                    <a:pt x="1437" y="1"/>
                    <a:pt x="13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39"/>
            <p:cNvSpPr/>
            <p:nvPr/>
          </p:nvSpPr>
          <p:spPr>
            <a:xfrm>
              <a:off x="5265647" y="3400531"/>
              <a:ext cx="52831" cy="82025"/>
            </a:xfrm>
            <a:custGeom>
              <a:avLst/>
              <a:gdLst/>
              <a:ahLst/>
              <a:cxnLst/>
              <a:rect l="l" t="t" r="r" b="b"/>
              <a:pathLst>
                <a:path w="1616" h="2509" extrusionOk="0">
                  <a:moveTo>
                    <a:pt x="235" y="0"/>
                  </a:moveTo>
                  <a:cubicBezTo>
                    <a:pt x="120" y="0"/>
                    <a:pt x="1" y="86"/>
                    <a:pt x="1" y="197"/>
                  </a:cubicBezTo>
                  <a:cubicBezTo>
                    <a:pt x="1" y="292"/>
                    <a:pt x="64" y="387"/>
                    <a:pt x="128" y="418"/>
                  </a:cubicBezTo>
                  <a:cubicBezTo>
                    <a:pt x="349" y="482"/>
                    <a:pt x="539" y="608"/>
                    <a:pt x="698" y="735"/>
                  </a:cubicBezTo>
                  <a:lnTo>
                    <a:pt x="793" y="798"/>
                  </a:lnTo>
                  <a:cubicBezTo>
                    <a:pt x="1046" y="988"/>
                    <a:pt x="1173" y="1337"/>
                    <a:pt x="1141" y="1653"/>
                  </a:cubicBezTo>
                  <a:cubicBezTo>
                    <a:pt x="1141" y="1843"/>
                    <a:pt x="1046" y="2002"/>
                    <a:pt x="919" y="2160"/>
                  </a:cubicBezTo>
                  <a:cubicBezTo>
                    <a:pt x="856" y="2255"/>
                    <a:pt x="888" y="2382"/>
                    <a:pt x="951" y="2445"/>
                  </a:cubicBezTo>
                  <a:cubicBezTo>
                    <a:pt x="1014" y="2477"/>
                    <a:pt x="1046" y="2508"/>
                    <a:pt x="1078" y="2508"/>
                  </a:cubicBezTo>
                  <a:cubicBezTo>
                    <a:pt x="1141" y="2508"/>
                    <a:pt x="1204" y="2477"/>
                    <a:pt x="1236" y="2413"/>
                  </a:cubicBezTo>
                  <a:cubicBezTo>
                    <a:pt x="1426" y="2223"/>
                    <a:pt x="1521" y="1970"/>
                    <a:pt x="1553" y="1717"/>
                  </a:cubicBezTo>
                  <a:cubicBezTo>
                    <a:pt x="1616" y="1242"/>
                    <a:pt x="1426" y="767"/>
                    <a:pt x="1046" y="482"/>
                  </a:cubicBezTo>
                  <a:lnTo>
                    <a:pt x="951" y="418"/>
                  </a:lnTo>
                  <a:cubicBezTo>
                    <a:pt x="761" y="228"/>
                    <a:pt x="539" y="101"/>
                    <a:pt x="286" y="6"/>
                  </a:cubicBezTo>
                  <a:cubicBezTo>
                    <a:pt x="269" y="2"/>
                    <a:pt x="252" y="0"/>
                    <a:pt x="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39"/>
            <p:cNvSpPr/>
            <p:nvPr/>
          </p:nvSpPr>
          <p:spPr>
            <a:xfrm>
              <a:off x="4849439" y="2962255"/>
              <a:ext cx="794166" cy="884201"/>
            </a:xfrm>
            <a:custGeom>
              <a:avLst/>
              <a:gdLst/>
              <a:ahLst/>
              <a:cxnLst/>
              <a:rect l="l" t="t" r="r" b="b"/>
              <a:pathLst>
                <a:path w="24292" h="27046" extrusionOk="0">
                  <a:moveTo>
                    <a:pt x="12162" y="1"/>
                  </a:moveTo>
                  <a:cubicBezTo>
                    <a:pt x="11647" y="1"/>
                    <a:pt x="11133" y="112"/>
                    <a:pt x="10737" y="333"/>
                  </a:cubicBezTo>
                  <a:lnTo>
                    <a:pt x="1426" y="5685"/>
                  </a:lnTo>
                  <a:cubicBezTo>
                    <a:pt x="951" y="5970"/>
                    <a:pt x="508" y="6509"/>
                    <a:pt x="254" y="7110"/>
                  </a:cubicBezTo>
                  <a:cubicBezTo>
                    <a:pt x="254" y="7142"/>
                    <a:pt x="223" y="7174"/>
                    <a:pt x="223" y="7205"/>
                  </a:cubicBezTo>
                  <a:cubicBezTo>
                    <a:pt x="96" y="7522"/>
                    <a:pt x="1" y="7839"/>
                    <a:pt x="1" y="8155"/>
                  </a:cubicBezTo>
                  <a:lnTo>
                    <a:pt x="1" y="18891"/>
                  </a:lnTo>
                  <a:cubicBezTo>
                    <a:pt x="1" y="19810"/>
                    <a:pt x="634" y="20886"/>
                    <a:pt x="1426" y="21361"/>
                  </a:cubicBezTo>
                  <a:lnTo>
                    <a:pt x="10737" y="26713"/>
                  </a:lnTo>
                  <a:cubicBezTo>
                    <a:pt x="11133" y="26935"/>
                    <a:pt x="11647" y="27046"/>
                    <a:pt x="12158" y="27046"/>
                  </a:cubicBezTo>
                  <a:cubicBezTo>
                    <a:pt x="12668" y="27046"/>
                    <a:pt x="13175" y="26935"/>
                    <a:pt x="13555" y="26713"/>
                  </a:cubicBezTo>
                  <a:lnTo>
                    <a:pt x="22866" y="21361"/>
                  </a:lnTo>
                  <a:cubicBezTo>
                    <a:pt x="23658" y="20886"/>
                    <a:pt x="24291" y="19810"/>
                    <a:pt x="24291" y="18891"/>
                  </a:cubicBezTo>
                  <a:lnTo>
                    <a:pt x="24291" y="8155"/>
                  </a:lnTo>
                  <a:cubicBezTo>
                    <a:pt x="24291" y="7237"/>
                    <a:pt x="23658" y="6160"/>
                    <a:pt x="22866" y="5685"/>
                  </a:cubicBezTo>
                  <a:lnTo>
                    <a:pt x="13587" y="333"/>
                  </a:lnTo>
                  <a:cubicBezTo>
                    <a:pt x="13191" y="112"/>
                    <a:pt x="12676" y="1"/>
                    <a:pt x="1216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2" name="Google Shape;4542;p39"/>
          <p:cNvGrpSpPr/>
          <p:nvPr/>
        </p:nvGrpSpPr>
        <p:grpSpPr>
          <a:xfrm>
            <a:off x="2581736" y="2840337"/>
            <a:ext cx="1071627" cy="1168920"/>
            <a:chOff x="3360622" y="2835441"/>
            <a:chExt cx="1071627" cy="1168920"/>
          </a:xfrm>
        </p:grpSpPr>
        <p:sp>
          <p:nvSpPr>
            <p:cNvPr id="4543" name="Google Shape;4543;p39"/>
            <p:cNvSpPr/>
            <p:nvPr/>
          </p:nvSpPr>
          <p:spPr>
            <a:xfrm>
              <a:off x="3392726" y="2835441"/>
              <a:ext cx="1008466" cy="569471"/>
            </a:xfrm>
            <a:custGeom>
              <a:avLst/>
              <a:gdLst/>
              <a:ahLst/>
              <a:cxnLst/>
              <a:rect l="l" t="t" r="r" b="b"/>
              <a:pathLst>
                <a:path w="30847" h="17419" extrusionOk="0">
                  <a:moveTo>
                    <a:pt x="15423" y="0"/>
                  </a:moveTo>
                  <a:cubicBezTo>
                    <a:pt x="14948" y="0"/>
                    <a:pt x="14537" y="95"/>
                    <a:pt x="14188" y="285"/>
                  </a:cubicBezTo>
                  <a:lnTo>
                    <a:pt x="1204" y="7791"/>
                  </a:lnTo>
                  <a:cubicBezTo>
                    <a:pt x="856" y="7981"/>
                    <a:pt x="571" y="8298"/>
                    <a:pt x="349" y="8709"/>
                  </a:cubicBezTo>
                  <a:cubicBezTo>
                    <a:pt x="127" y="9089"/>
                    <a:pt x="0" y="9533"/>
                    <a:pt x="0" y="9913"/>
                  </a:cubicBezTo>
                  <a:lnTo>
                    <a:pt x="0" y="17418"/>
                  </a:lnTo>
                  <a:lnTo>
                    <a:pt x="381" y="17418"/>
                  </a:lnTo>
                  <a:lnTo>
                    <a:pt x="381" y="9913"/>
                  </a:lnTo>
                  <a:cubicBezTo>
                    <a:pt x="381" y="9596"/>
                    <a:pt x="476" y="9248"/>
                    <a:pt x="666" y="8899"/>
                  </a:cubicBezTo>
                  <a:cubicBezTo>
                    <a:pt x="856" y="8551"/>
                    <a:pt x="1109" y="8298"/>
                    <a:pt x="1394" y="8139"/>
                  </a:cubicBezTo>
                  <a:lnTo>
                    <a:pt x="14378" y="634"/>
                  </a:lnTo>
                  <a:cubicBezTo>
                    <a:pt x="14663" y="475"/>
                    <a:pt x="15012" y="380"/>
                    <a:pt x="15423" y="380"/>
                  </a:cubicBezTo>
                  <a:cubicBezTo>
                    <a:pt x="15803" y="380"/>
                    <a:pt x="16152" y="475"/>
                    <a:pt x="16437" y="634"/>
                  </a:cubicBezTo>
                  <a:lnTo>
                    <a:pt x="29421" y="8139"/>
                  </a:lnTo>
                  <a:cubicBezTo>
                    <a:pt x="29706" y="8298"/>
                    <a:pt x="29959" y="8551"/>
                    <a:pt x="30149" y="8899"/>
                  </a:cubicBezTo>
                  <a:cubicBezTo>
                    <a:pt x="30339" y="9248"/>
                    <a:pt x="30434" y="9596"/>
                    <a:pt x="30434" y="9913"/>
                  </a:cubicBezTo>
                  <a:lnTo>
                    <a:pt x="30434" y="17418"/>
                  </a:lnTo>
                  <a:lnTo>
                    <a:pt x="30846" y="17418"/>
                  </a:lnTo>
                  <a:lnTo>
                    <a:pt x="30846" y="9913"/>
                  </a:lnTo>
                  <a:cubicBezTo>
                    <a:pt x="30846" y="9533"/>
                    <a:pt x="30719" y="9089"/>
                    <a:pt x="30498" y="8709"/>
                  </a:cubicBezTo>
                  <a:cubicBezTo>
                    <a:pt x="30244" y="8298"/>
                    <a:pt x="29959" y="7981"/>
                    <a:pt x="29611" y="7791"/>
                  </a:cubicBezTo>
                  <a:lnTo>
                    <a:pt x="16627" y="285"/>
                  </a:lnTo>
                  <a:cubicBezTo>
                    <a:pt x="16310" y="95"/>
                    <a:pt x="15867" y="0"/>
                    <a:pt x="1542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39"/>
            <p:cNvSpPr/>
            <p:nvPr/>
          </p:nvSpPr>
          <p:spPr>
            <a:xfrm>
              <a:off x="3360622" y="3404879"/>
              <a:ext cx="1071627" cy="599482"/>
            </a:xfrm>
            <a:custGeom>
              <a:avLst/>
              <a:gdLst/>
              <a:ahLst/>
              <a:cxnLst/>
              <a:rect l="l" t="t" r="r" b="b"/>
              <a:pathLst>
                <a:path w="32779" h="18337" extrusionOk="0">
                  <a:moveTo>
                    <a:pt x="1" y="0"/>
                  </a:moveTo>
                  <a:lnTo>
                    <a:pt x="1" y="7506"/>
                  </a:lnTo>
                  <a:cubicBezTo>
                    <a:pt x="1" y="8044"/>
                    <a:pt x="191" y="8646"/>
                    <a:pt x="476" y="9184"/>
                  </a:cubicBezTo>
                  <a:cubicBezTo>
                    <a:pt x="792" y="9723"/>
                    <a:pt x="1236" y="10166"/>
                    <a:pt x="1711" y="10419"/>
                  </a:cubicBezTo>
                  <a:lnTo>
                    <a:pt x="14695" y="17925"/>
                  </a:lnTo>
                  <a:cubicBezTo>
                    <a:pt x="15170" y="18210"/>
                    <a:pt x="15772" y="18336"/>
                    <a:pt x="16374" y="18336"/>
                  </a:cubicBezTo>
                  <a:cubicBezTo>
                    <a:pt x="17007" y="18336"/>
                    <a:pt x="17609" y="18210"/>
                    <a:pt x="18084" y="17925"/>
                  </a:cubicBezTo>
                  <a:lnTo>
                    <a:pt x="31100" y="10419"/>
                  </a:lnTo>
                  <a:cubicBezTo>
                    <a:pt x="31543" y="10134"/>
                    <a:pt x="31987" y="9691"/>
                    <a:pt x="32303" y="9152"/>
                  </a:cubicBezTo>
                  <a:cubicBezTo>
                    <a:pt x="32620" y="8646"/>
                    <a:pt x="32778" y="8044"/>
                    <a:pt x="32778" y="7506"/>
                  </a:cubicBezTo>
                  <a:lnTo>
                    <a:pt x="32778" y="0"/>
                  </a:lnTo>
                  <a:lnTo>
                    <a:pt x="30466" y="0"/>
                  </a:lnTo>
                  <a:lnTo>
                    <a:pt x="30466" y="7506"/>
                  </a:lnTo>
                  <a:cubicBezTo>
                    <a:pt x="30466" y="7601"/>
                    <a:pt x="30403" y="7791"/>
                    <a:pt x="30276" y="8012"/>
                  </a:cubicBezTo>
                  <a:cubicBezTo>
                    <a:pt x="30150" y="8234"/>
                    <a:pt x="30023" y="8361"/>
                    <a:pt x="29928" y="8424"/>
                  </a:cubicBezTo>
                  <a:lnTo>
                    <a:pt x="16912" y="15930"/>
                  </a:lnTo>
                  <a:cubicBezTo>
                    <a:pt x="16849" y="15961"/>
                    <a:pt x="16627" y="16025"/>
                    <a:pt x="16374" y="16025"/>
                  </a:cubicBezTo>
                  <a:cubicBezTo>
                    <a:pt x="16120" y="16025"/>
                    <a:pt x="15930" y="15961"/>
                    <a:pt x="15867" y="15930"/>
                  </a:cubicBezTo>
                  <a:lnTo>
                    <a:pt x="2851" y="8424"/>
                  </a:lnTo>
                  <a:cubicBezTo>
                    <a:pt x="2756" y="8361"/>
                    <a:pt x="2629" y="8234"/>
                    <a:pt x="2503" y="8012"/>
                  </a:cubicBezTo>
                  <a:cubicBezTo>
                    <a:pt x="2376" y="7791"/>
                    <a:pt x="2313" y="7601"/>
                    <a:pt x="2313" y="7506"/>
                  </a:cubicBezTo>
                  <a:lnTo>
                    <a:pt x="2313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39"/>
            <p:cNvSpPr/>
            <p:nvPr/>
          </p:nvSpPr>
          <p:spPr>
            <a:xfrm>
              <a:off x="3671234" y="3213333"/>
              <a:ext cx="450405" cy="297175"/>
            </a:xfrm>
            <a:custGeom>
              <a:avLst/>
              <a:gdLst/>
              <a:ahLst/>
              <a:cxnLst/>
              <a:rect l="l" t="t" r="r" b="b"/>
              <a:pathLst>
                <a:path w="13777" h="9090" extrusionOk="0">
                  <a:moveTo>
                    <a:pt x="1679" y="0"/>
                  </a:moveTo>
                  <a:cubicBezTo>
                    <a:pt x="761" y="0"/>
                    <a:pt x="0" y="760"/>
                    <a:pt x="0" y="1679"/>
                  </a:cubicBezTo>
                  <a:lnTo>
                    <a:pt x="0" y="7443"/>
                  </a:lnTo>
                  <a:cubicBezTo>
                    <a:pt x="0" y="8361"/>
                    <a:pt x="761" y="9089"/>
                    <a:pt x="1679" y="9089"/>
                  </a:cubicBezTo>
                  <a:lnTo>
                    <a:pt x="5543" y="9089"/>
                  </a:lnTo>
                  <a:cubicBezTo>
                    <a:pt x="5638" y="9089"/>
                    <a:pt x="5733" y="8994"/>
                    <a:pt x="5733" y="8899"/>
                  </a:cubicBezTo>
                  <a:cubicBezTo>
                    <a:pt x="5733" y="8773"/>
                    <a:pt x="5638" y="8678"/>
                    <a:pt x="5543" y="8678"/>
                  </a:cubicBezTo>
                  <a:lnTo>
                    <a:pt x="1679" y="8678"/>
                  </a:lnTo>
                  <a:cubicBezTo>
                    <a:pt x="982" y="8678"/>
                    <a:pt x="412" y="8139"/>
                    <a:pt x="412" y="7443"/>
                  </a:cubicBezTo>
                  <a:lnTo>
                    <a:pt x="412" y="1679"/>
                  </a:lnTo>
                  <a:cubicBezTo>
                    <a:pt x="412" y="982"/>
                    <a:pt x="982" y="412"/>
                    <a:pt x="1679" y="412"/>
                  </a:cubicBezTo>
                  <a:lnTo>
                    <a:pt x="12098" y="412"/>
                  </a:lnTo>
                  <a:cubicBezTo>
                    <a:pt x="12795" y="412"/>
                    <a:pt x="13365" y="982"/>
                    <a:pt x="13365" y="1679"/>
                  </a:cubicBezTo>
                  <a:lnTo>
                    <a:pt x="13365" y="7443"/>
                  </a:lnTo>
                  <a:cubicBezTo>
                    <a:pt x="13365" y="8139"/>
                    <a:pt x="12795" y="8678"/>
                    <a:pt x="12098" y="8678"/>
                  </a:cubicBezTo>
                  <a:lnTo>
                    <a:pt x="8234" y="8678"/>
                  </a:lnTo>
                  <a:cubicBezTo>
                    <a:pt x="8139" y="8678"/>
                    <a:pt x="8044" y="8773"/>
                    <a:pt x="8044" y="8899"/>
                  </a:cubicBezTo>
                  <a:cubicBezTo>
                    <a:pt x="8044" y="8994"/>
                    <a:pt x="8139" y="9089"/>
                    <a:pt x="8234" y="9089"/>
                  </a:cubicBezTo>
                  <a:lnTo>
                    <a:pt x="12098" y="9089"/>
                  </a:lnTo>
                  <a:cubicBezTo>
                    <a:pt x="13016" y="9089"/>
                    <a:pt x="13777" y="8361"/>
                    <a:pt x="13777" y="7443"/>
                  </a:cubicBezTo>
                  <a:lnTo>
                    <a:pt x="13777" y="1679"/>
                  </a:lnTo>
                  <a:cubicBezTo>
                    <a:pt x="13777" y="760"/>
                    <a:pt x="13016" y="0"/>
                    <a:pt x="121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39"/>
            <p:cNvSpPr/>
            <p:nvPr/>
          </p:nvSpPr>
          <p:spPr>
            <a:xfrm>
              <a:off x="3845158" y="3497235"/>
              <a:ext cx="103570" cy="130247"/>
            </a:xfrm>
            <a:custGeom>
              <a:avLst/>
              <a:gdLst/>
              <a:ahLst/>
              <a:cxnLst/>
              <a:rect l="l" t="t" r="r" b="b"/>
              <a:pathLst>
                <a:path w="3168" h="3984" extrusionOk="0">
                  <a:moveTo>
                    <a:pt x="240" y="1"/>
                  </a:moveTo>
                  <a:cubicBezTo>
                    <a:pt x="212" y="1"/>
                    <a:pt x="185" y="8"/>
                    <a:pt x="159" y="25"/>
                  </a:cubicBezTo>
                  <a:cubicBezTo>
                    <a:pt x="33" y="57"/>
                    <a:pt x="1" y="184"/>
                    <a:pt x="33" y="279"/>
                  </a:cubicBezTo>
                  <a:lnTo>
                    <a:pt x="1363" y="3857"/>
                  </a:lnTo>
                  <a:cubicBezTo>
                    <a:pt x="1394" y="3921"/>
                    <a:pt x="1489" y="3984"/>
                    <a:pt x="1553" y="3984"/>
                  </a:cubicBezTo>
                  <a:cubicBezTo>
                    <a:pt x="1648" y="3984"/>
                    <a:pt x="1743" y="3921"/>
                    <a:pt x="1774" y="3857"/>
                  </a:cubicBezTo>
                  <a:lnTo>
                    <a:pt x="3104" y="279"/>
                  </a:lnTo>
                  <a:cubicBezTo>
                    <a:pt x="3168" y="184"/>
                    <a:pt x="3104" y="57"/>
                    <a:pt x="3009" y="25"/>
                  </a:cubicBezTo>
                  <a:cubicBezTo>
                    <a:pt x="2980" y="18"/>
                    <a:pt x="2951" y="14"/>
                    <a:pt x="2925" y="14"/>
                  </a:cubicBezTo>
                  <a:cubicBezTo>
                    <a:pt x="2840" y="14"/>
                    <a:pt x="2773" y="55"/>
                    <a:pt x="2724" y="152"/>
                  </a:cubicBezTo>
                  <a:lnTo>
                    <a:pt x="1584" y="3192"/>
                  </a:lnTo>
                  <a:lnTo>
                    <a:pt x="413" y="152"/>
                  </a:lnTo>
                  <a:cubicBezTo>
                    <a:pt x="389" y="59"/>
                    <a:pt x="315" y="1"/>
                    <a:pt x="2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39"/>
            <p:cNvSpPr/>
            <p:nvPr/>
          </p:nvSpPr>
          <p:spPr>
            <a:xfrm>
              <a:off x="3727138" y="3270284"/>
              <a:ext cx="314763" cy="13469"/>
            </a:xfrm>
            <a:custGeom>
              <a:avLst/>
              <a:gdLst/>
              <a:ahLst/>
              <a:cxnLst/>
              <a:rect l="l" t="t" r="r" b="b"/>
              <a:pathLst>
                <a:path w="9628" h="412" extrusionOk="0">
                  <a:moveTo>
                    <a:pt x="191" y="0"/>
                  </a:moveTo>
                  <a:cubicBezTo>
                    <a:pt x="96" y="0"/>
                    <a:pt x="1" y="95"/>
                    <a:pt x="1" y="222"/>
                  </a:cubicBezTo>
                  <a:cubicBezTo>
                    <a:pt x="1" y="317"/>
                    <a:pt x="96" y="412"/>
                    <a:pt x="191" y="412"/>
                  </a:cubicBezTo>
                  <a:lnTo>
                    <a:pt x="9438" y="412"/>
                  </a:lnTo>
                  <a:cubicBezTo>
                    <a:pt x="9565" y="412"/>
                    <a:pt x="9628" y="317"/>
                    <a:pt x="9628" y="222"/>
                  </a:cubicBezTo>
                  <a:cubicBezTo>
                    <a:pt x="9628" y="95"/>
                    <a:pt x="9533" y="0"/>
                    <a:pt x="94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39"/>
            <p:cNvSpPr/>
            <p:nvPr/>
          </p:nvSpPr>
          <p:spPr>
            <a:xfrm>
              <a:off x="3727138" y="3327234"/>
              <a:ext cx="236105" cy="13469"/>
            </a:xfrm>
            <a:custGeom>
              <a:avLst/>
              <a:gdLst/>
              <a:ahLst/>
              <a:cxnLst/>
              <a:rect l="l" t="t" r="r" b="b"/>
              <a:pathLst>
                <a:path w="7222" h="412" extrusionOk="0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cubicBezTo>
                    <a:pt x="1" y="317"/>
                    <a:pt x="96" y="412"/>
                    <a:pt x="191" y="412"/>
                  </a:cubicBezTo>
                  <a:lnTo>
                    <a:pt x="7031" y="412"/>
                  </a:lnTo>
                  <a:cubicBezTo>
                    <a:pt x="7158" y="412"/>
                    <a:pt x="7221" y="317"/>
                    <a:pt x="7221" y="190"/>
                  </a:cubicBezTo>
                  <a:cubicBezTo>
                    <a:pt x="7221" y="95"/>
                    <a:pt x="7158" y="0"/>
                    <a:pt x="70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39"/>
            <p:cNvSpPr/>
            <p:nvPr/>
          </p:nvSpPr>
          <p:spPr>
            <a:xfrm>
              <a:off x="3727138" y="3383138"/>
              <a:ext cx="236105" cy="13469"/>
            </a:xfrm>
            <a:custGeom>
              <a:avLst/>
              <a:gdLst/>
              <a:ahLst/>
              <a:cxnLst/>
              <a:rect l="l" t="t" r="r" b="b"/>
              <a:pathLst>
                <a:path w="7222" h="412" extrusionOk="0">
                  <a:moveTo>
                    <a:pt x="191" y="0"/>
                  </a:moveTo>
                  <a:cubicBezTo>
                    <a:pt x="96" y="0"/>
                    <a:pt x="1" y="95"/>
                    <a:pt x="1" y="222"/>
                  </a:cubicBezTo>
                  <a:cubicBezTo>
                    <a:pt x="1" y="317"/>
                    <a:pt x="96" y="412"/>
                    <a:pt x="191" y="412"/>
                  </a:cubicBezTo>
                  <a:lnTo>
                    <a:pt x="7031" y="412"/>
                  </a:lnTo>
                  <a:cubicBezTo>
                    <a:pt x="7158" y="412"/>
                    <a:pt x="7221" y="317"/>
                    <a:pt x="7221" y="222"/>
                  </a:cubicBezTo>
                  <a:cubicBezTo>
                    <a:pt x="7221" y="95"/>
                    <a:pt x="7158" y="0"/>
                    <a:pt x="70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39"/>
            <p:cNvSpPr/>
            <p:nvPr/>
          </p:nvSpPr>
          <p:spPr>
            <a:xfrm>
              <a:off x="3727138" y="3440056"/>
              <a:ext cx="314763" cy="13502"/>
            </a:xfrm>
            <a:custGeom>
              <a:avLst/>
              <a:gdLst/>
              <a:ahLst/>
              <a:cxnLst/>
              <a:rect l="l" t="t" r="r" b="b"/>
              <a:pathLst>
                <a:path w="9628" h="413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18"/>
                    <a:pt x="96" y="413"/>
                    <a:pt x="191" y="413"/>
                  </a:cubicBezTo>
                  <a:lnTo>
                    <a:pt x="9438" y="413"/>
                  </a:lnTo>
                  <a:cubicBezTo>
                    <a:pt x="9565" y="413"/>
                    <a:pt x="9628" y="318"/>
                    <a:pt x="9628" y="191"/>
                  </a:cubicBezTo>
                  <a:cubicBezTo>
                    <a:pt x="9628" y="96"/>
                    <a:pt x="9533" y="1"/>
                    <a:pt x="9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39"/>
            <p:cNvSpPr/>
            <p:nvPr/>
          </p:nvSpPr>
          <p:spPr>
            <a:xfrm>
              <a:off x="3499369" y="2962255"/>
              <a:ext cx="794134" cy="884724"/>
            </a:xfrm>
            <a:custGeom>
              <a:avLst/>
              <a:gdLst/>
              <a:ahLst/>
              <a:cxnLst/>
              <a:rect l="l" t="t" r="r" b="b"/>
              <a:pathLst>
                <a:path w="24291" h="27062" extrusionOk="0">
                  <a:moveTo>
                    <a:pt x="12145" y="1"/>
                  </a:moveTo>
                  <a:cubicBezTo>
                    <a:pt x="11631" y="1"/>
                    <a:pt x="11116" y="112"/>
                    <a:pt x="10736" y="333"/>
                  </a:cubicBezTo>
                  <a:lnTo>
                    <a:pt x="1426" y="5685"/>
                  </a:lnTo>
                  <a:cubicBezTo>
                    <a:pt x="634" y="6160"/>
                    <a:pt x="0" y="7237"/>
                    <a:pt x="0" y="8155"/>
                  </a:cubicBezTo>
                  <a:lnTo>
                    <a:pt x="0" y="18891"/>
                  </a:lnTo>
                  <a:cubicBezTo>
                    <a:pt x="0" y="19335"/>
                    <a:pt x="159" y="19841"/>
                    <a:pt x="412" y="20285"/>
                  </a:cubicBezTo>
                  <a:cubicBezTo>
                    <a:pt x="665" y="20728"/>
                    <a:pt x="1045" y="21140"/>
                    <a:pt x="1426" y="21361"/>
                  </a:cubicBezTo>
                  <a:lnTo>
                    <a:pt x="10736" y="26713"/>
                  </a:lnTo>
                  <a:cubicBezTo>
                    <a:pt x="10831" y="26777"/>
                    <a:pt x="10926" y="26840"/>
                    <a:pt x="11053" y="26872"/>
                  </a:cubicBezTo>
                  <a:cubicBezTo>
                    <a:pt x="11148" y="26903"/>
                    <a:pt x="11275" y="26935"/>
                    <a:pt x="11401" y="26967"/>
                  </a:cubicBezTo>
                  <a:cubicBezTo>
                    <a:pt x="11639" y="27030"/>
                    <a:pt x="11892" y="27062"/>
                    <a:pt x="12145" y="27062"/>
                  </a:cubicBezTo>
                  <a:cubicBezTo>
                    <a:pt x="12399" y="27062"/>
                    <a:pt x="12652" y="27030"/>
                    <a:pt x="12890" y="26967"/>
                  </a:cubicBezTo>
                  <a:cubicBezTo>
                    <a:pt x="13080" y="26935"/>
                    <a:pt x="13238" y="26872"/>
                    <a:pt x="13396" y="26808"/>
                  </a:cubicBezTo>
                  <a:cubicBezTo>
                    <a:pt x="13460" y="26777"/>
                    <a:pt x="13523" y="26745"/>
                    <a:pt x="13555" y="26713"/>
                  </a:cubicBezTo>
                  <a:lnTo>
                    <a:pt x="22865" y="21361"/>
                  </a:lnTo>
                  <a:cubicBezTo>
                    <a:pt x="23277" y="21140"/>
                    <a:pt x="23626" y="20728"/>
                    <a:pt x="23879" y="20285"/>
                  </a:cubicBezTo>
                  <a:cubicBezTo>
                    <a:pt x="24132" y="19841"/>
                    <a:pt x="24291" y="19335"/>
                    <a:pt x="24291" y="18891"/>
                  </a:cubicBezTo>
                  <a:lnTo>
                    <a:pt x="24291" y="8155"/>
                  </a:lnTo>
                  <a:cubicBezTo>
                    <a:pt x="24291" y="7237"/>
                    <a:pt x="23657" y="6160"/>
                    <a:pt x="22865" y="5685"/>
                  </a:cubicBezTo>
                  <a:lnTo>
                    <a:pt x="13555" y="333"/>
                  </a:lnTo>
                  <a:cubicBezTo>
                    <a:pt x="13175" y="112"/>
                    <a:pt x="12660" y="1"/>
                    <a:pt x="1214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52" name="Google Shape;4552;p39"/>
          <p:cNvSpPr txBox="1"/>
          <p:nvPr/>
        </p:nvSpPr>
        <p:spPr>
          <a:xfrm>
            <a:off x="-12470" y="4051814"/>
            <a:ext cx="1417523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Initiation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554" name="Google Shape;4554;p39"/>
          <p:cNvSpPr txBox="1"/>
          <p:nvPr/>
        </p:nvSpPr>
        <p:spPr>
          <a:xfrm>
            <a:off x="1200802" y="4051814"/>
            <a:ext cx="1417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Reuse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556" name="Google Shape;4556;p39"/>
          <p:cNvSpPr txBox="1"/>
          <p:nvPr/>
        </p:nvSpPr>
        <p:spPr>
          <a:xfrm>
            <a:off x="2408382" y="4051814"/>
            <a:ext cx="1417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Merging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558" name="Google Shape;4558;p39"/>
          <p:cNvSpPr txBox="1"/>
          <p:nvPr/>
        </p:nvSpPr>
        <p:spPr>
          <a:xfrm>
            <a:off x="6421175" y="4064013"/>
            <a:ext cx="1558351" cy="23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Fira Sans Medium"/>
                <a:ea typeface="Fira Sans Medium"/>
                <a:cs typeface="Fira Sans Medium"/>
                <a:sym typeface="Fira Sans Medium"/>
              </a:rPr>
              <a:t>Implementation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560" name="Google Shape;4560;p39"/>
          <p:cNvSpPr txBox="1"/>
          <p:nvPr/>
        </p:nvSpPr>
        <p:spPr>
          <a:xfrm>
            <a:off x="7736181" y="4051814"/>
            <a:ext cx="1417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Fira Sans Medium"/>
                <a:ea typeface="Fira Sans Medium"/>
                <a:cs typeface="Fira Sans Medium"/>
                <a:sym typeface="Fira Sans Medium"/>
              </a:rPr>
              <a:t>Maintenance 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4529" name="Google Shape;4529;p39"/>
          <p:cNvGrpSpPr/>
          <p:nvPr/>
        </p:nvGrpSpPr>
        <p:grpSpPr>
          <a:xfrm>
            <a:off x="1373755" y="2840337"/>
            <a:ext cx="1071595" cy="1168920"/>
            <a:chOff x="2010553" y="2804383"/>
            <a:chExt cx="1071595" cy="1168920"/>
          </a:xfrm>
        </p:grpSpPr>
        <p:sp>
          <p:nvSpPr>
            <p:cNvPr id="4530" name="Google Shape;4530;p39"/>
            <p:cNvSpPr/>
            <p:nvPr/>
          </p:nvSpPr>
          <p:spPr>
            <a:xfrm>
              <a:off x="2041611" y="3404879"/>
              <a:ext cx="1008466" cy="568424"/>
            </a:xfrm>
            <a:custGeom>
              <a:avLst/>
              <a:gdLst/>
              <a:ahLst/>
              <a:cxnLst/>
              <a:rect l="l" t="t" r="r" b="b"/>
              <a:pathLst>
                <a:path w="30847" h="17387" extrusionOk="0">
                  <a:moveTo>
                    <a:pt x="0" y="0"/>
                  </a:moveTo>
                  <a:lnTo>
                    <a:pt x="0" y="7474"/>
                  </a:lnTo>
                  <a:cubicBezTo>
                    <a:pt x="0" y="7854"/>
                    <a:pt x="127" y="8297"/>
                    <a:pt x="349" y="8677"/>
                  </a:cubicBezTo>
                  <a:cubicBezTo>
                    <a:pt x="602" y="9089"/>
                    <a:pt x="887" y="9406"/>
                    <a:pt x="1235" y="9596"/>
                  </a:cubicBezTo>
                  <a:lnTo>
                    <a:pt x="14220" y="17101"/>
                  </a:lnTo>
                  <a:cubicBezTo>
                    <a:pt x="14536" y="17291"/>
                    <a:pt x="14980" y="17386"/>
                    <a:pt x="15423" y="17386"/>
                  </a:cubicBezTo>
                  <a:cubicBezTo>
                    <a:pt x="15898" y="17386"/>
                    <a:pt x="16310" y="17291"/>
                    <a:pt x="16658" y="17101"/>
                  </a:cubicBezTo>
                  <a:lnTo>
                    <a:pt x="29643" y="9596"/>
                  </a:lnTo>
                  <a:cubicBezTo>
                    <a:pt x="29959" y="9406"/>
                    <a:pt x="30276" y="9089"/>
                    <a:pt x="30498" y="8677"/>
                  </a:cubicBezTo>
                  <a:cubicBezTo>
                    <a:pt x="30719" y="8297"/>
                    <a:pt x="30846" y="7854"/>
                    <a:pt x="30846" y="7506"/>
                  </a:cubicBezTo>
                  <a:lnTo>
                    <a:pt x="30846" y="0"/>
                  </a:lnTo>
                  <a:lnTo>
                    <a:pt x="30466" y="0"/>
                  </a:lnTo>
                  <a:lnTo>
                    <a:pt x="30466" y="7506"/>
                  </a:lnTo>
                  <a:cubicBezTo>
                    <a:pt x="30466" y="7791"/>
                    <a:pt x="30371" y="8139"/>
                    <a:pt x="30149" y="8487"/>
                  </a:cubicBezTo>
                  <a:cubicBezTo>
                    <a:pt x="29959" y="8836"/>
                    <a:pt x="29706" y="9089"/>
                    <a:pt x="29453" y="9247"/>
                  </a:cubicBezTo>
                  <a:lnTo>
                    <a:pt x="16437" y="16753"/>
                  </a:lnTo>
                  <a:cubicBezTo>
                    <a:pt x="16183" y="16911"/>
                    <a:pt x="15803" y="17006"/>
                    <a:pt x="15423" y="17006"/>
                  </a:cubicBezTo>
                  <a:cubicBezTo>
                    <a:pt x="15043" y="17006"/>
                    <a:pt x="14695" y="16911"/>
                    <a:pt x="14410" y="16753"/>
                  </a:cubicBezTo>
                  <a:lnTo>
                    <a:pt x="1425" y="9247"/>
                  </a:lnTo>
                  <a:cubicBezTo>
                    <a:pt x="1140" y="9089"/>
                    <a:pt x="887" y="8836"/>
                    <a:pt x="697" y="8487"/>
                  </a:cubicBezTo>
                  <a:cubicBezTo>
                    <a:pt x="507" y="8171"/>
                    <a:pt x="380" y="7791"/>
                    <a:pt x="380" y="7506"/>
                  </a:cubicBezTo>
                  <a:lnTo>
                    <a:pt x="38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39"/>
            <p:cNvSpPr/>
            <p:nvPr/>
          </p:nvSpPr>
          <p:spPr>
            <a:xfrm>
              <a:off x="2010553" y="2804383"/>
              <a:ext cx="1071595" cy="600529"/>
            </a:xfrm>
            <a:custGeom>
              <a:avLst/>
              <a:gdLst/>
              <a:ahLst/>
              <a:cxnLst/>
              <a:rect l="l" t="t" r="r" b="b"/>
              <a:pathLst>
                <a:path w="32778" h="18369" extrusionOk="0">
                  <a:moveTo>
                    <a:pt x="16373" y="0"/>
                  </a:moveTo>
                  <a:cubicBezTo>
                    <a:pt x="15771" y="0"/>
                    <a:pt x="15170" y="127"/>
                    <a:pt x="14695" y="412"/>
                  </a:cubicBezTo>
                  <a:lnTo>
                    <a:pt x="1679" y="7917"/>
                  </a:lnTo>
                  <a:cubicBezTo>
                    <a:pt x="1204" y="8202"/>
                    <a:pt x="792" y="8646"/>
                    <a:pt x="475" y="9184"/>
                  </a:cubicBezTo>
                  <a:cubicBezTo>
                    <a:pt x="159" y="9723"/>
                    <a:pt x="0" y="10293"/>
                    <a:pt x="0" y="10863"/>
                  </a:cubicBezTo>
                  <a:lnTo>
                    <a:pt x="0" y="18368"/>
                  </a:lnTo>
                  <a:lnTo>
                    <a:pt x="2312" y="18368"/>
                  </a:lnTo>
                  <a:lnTo>
                    <a:pt x="2312" y="10863"/>
                  </a:lnTo>
                  <a:cubicBezTo>
                    <a:pt x="2312" y="10736"/>
                    <a:pt x="2344" y="10546"/>
                    <a:pt x="2470" y="10324"/>
                  </a:cubicBezTo>
                  <a:cubicBezTo>
                    <a:pt x="2597" y="10103"/>
                    <a:pt x="2755" y="9976"/>
                    <a:pt x="2850" y="9913"/>
                  </a:cubicBezTo>
                  <a:lnTo>
                    <a:pt x="15835" y="2407"/>
                  </a:lnTo>
                  <a:cubicBezTo>
                    <a:pt x="15930" y="2375"/>
                    <a:pt x="16120" y="2312"/>
                    <a:pt x="16373" y="2312"/>
                  </a:cubicBezTo>
                  <a:cubicBezTo>
                    <a:pt x="16627" y="2312"/>
                    <a:pt x="16817" y="2375"/>
                    <a:pt x="16912" y="2407"/>
                  </a:cubicBezTo>
                  <a:lnTo>
                    <a:pt x="29928" y="9913"/>
                  </a:lnTo>
                  <a:cubicBezTo>
                    <a:pt x="30023" y="9976"/>
                    <a:pt x="30149" y="10103"/>
                    <a:pt x="30276" y="10324"/>
                  </a:cubicBezTo>
                  <a:cubicBezTo>
                    <a:pt x="30403" y="10546"/>
                    <a:pt x="30466" y="10736"/>
                    <a:pt x="30466" y="10863"/>
                  </a:cubicBezTo>
                  <a:lnTo>
                    <a:pt x="30466" y="18368"/>
                  </a:lnTo>
                  <a:lnTo>
                    <a:pt x="32778" y="18368"/>
                  </a:lnTo>
                  <a:lnTo>
                    <a:pt x="32778" y="10863"/>
                  </a:lnTo>
                  <a:cubicBezTo>
                    <a:pt x="32778" y="10293"/>
                    <a:pt x="32588" y="9723"/>
                    <a:pt x="32271" y="9184"/>
                  </a:cubicBezTo>
                  <a:cubicBezTo>
                    <a:pt x="31986" y="8646"/>
                    <a:pt x="31543" y="8202"/>
                    <a:pt x="31068" y="7917"/>
                  </a:cubicBezTo>
                  <a:lnTo>
                    <a:pt x="18083" y="412"/>
                  </a:lnTo>
                  <a:cubicBezTo>
                    <a:pt x="17608" y="159"/>
                    <a:pt x="17007" y="0"/>
                    <a:pt x="1637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39"/>
            <p:cNvSpPr/>
            <p:nvPr/>
          </p:nvSpPr>
          <p:spPr>
            <a:xfrm>
              <a:off x="2308708" y="3241253"/>
              <a:ext cx="452497" cy="217471"/>
            </a:xfrm>
            <a:custGeom>
              <a:avLst/>
              <a:gdLst/>
              <a:ahLst/>
              <a:cxnLst/>
              <a:rect l="l" t="t" r="r" b="b"/>
              <a:pathLst>
                <a:path w="13841" h="6652" extrusionOk="0">
                  <a:moveTo>
                    <a:pt x="13583" y="0"/>
                  </a:moveTo>
                  <a:cubicBezTo>
                    <a:pt x="13509" y="0"/>
                    <a:pt x="13449" y="35"/>
                    <a:pt x="13429" y="96"/>
                  </a:cubicBezTo>
                  <a:lnTo>
                    <a:pt x="11338" y="3992"/>
                  </a:lnTo>
                  <a:lnTo>
                    <a:pt x="10262" y="3517"/>
                  </a:lnTo>
                  <a:cubicBezTo>
                    <a:pt x="10198" y="3517"/>
                    <a:pt x="10135" y="3517"/>
                    <a:pt x="10072" y="3548"/>
                  </a:cubicBezTo>
                  <a:lnTo>
                    <a:pt x="8362" y="4625"/>
                  </a:lnTo>
                  <a:lnTo>
                    <a:pt x="7285" y="3200"/>
                  </a:lnTo>
                  <a:cubicBezTo>
                    <a:pt x="7262" y="3154"/>
                    <a:pt x="7222" y="3124"/>
                    <a:pt x="7164" y="3124"/>
                  </a:cubicBezTo>
                  <a:cubicBezTo>
                    <a:pt x="7143" y="3124"/>
                    <a:pt x="7120" y="3128"/>
                    <a:pt x="7095" y="3137"/>
                  </a:cubicBezTo>
                  <a:cubicBezTo>
                    <a:pt x="7032" y="3137"/>
                    <a:pt x="6968" y="3168"/>
                    <a:pt x="6936" y="3232"/>
                  </a:cubicBezTo>
                  <a:lnTo>
                    <a:pt x="5511" y="6240"/>
                  </a:lnTo>
                  <a:lnTo>
                    <a:pt x="191" y="6240"/>
                  </a:lnTo>
                  <a:cubicBezTo>
                    <a:pt x="96" y="6240"/>
                    <a:pt x="1" y="6335"/>
                    <a:pt x="1" y="6462"/>
                  </a:cubicBezTo>
                  <a:cubicBezTo>
                    <a:pt x="1" y="6557"/>
                    <a:pt x="96" y="6652"/>
                    <a:pt x="191" y="6652"/>
                  </a:cubicBezTo>
                  <a:lnTo>
                    <a:pt x="5638" y="6652"/>
                  </a:lnTo>
                  <a:cubicBezTo>
                    <a:pt x="5701" y="6652"/>
                    <a:pt x="5796" y="6620"/>
                    <a:pt x="5828" y="6525"/>
                  </a:cubicBezTo>
                  <a:lnTo>
                    <a:pt x="7158" y="3707"/>
                  </a:lnTo>
                  <a:lnTo>
                    <a:pt x="8140" y="5005"/>
                  </a:lnTo>
                  <a:cubicBezTo>
                    <a:pt x="8181" y="5067"/>
                    <a:pt x="8248" y="5101"/>
                    <a:pt x="8308" y="5101"/>
                  </a:cubicBezTo>
                  <a:cubicBezTo>
                    <a:pt x="8340" y="5101"/>
                    <a:pt x="8371" y="5091"/>
                    <a:pt x="8393" y="5069"/>
                  </a:cubicBezTo>
                  <a:lnTo>
                    <a:pt x="10198" y="3960"/>
                  </a:lnTo>
                  <a:lnTo>
                    <a:pt x="11338" y="4435"/>
                  </a:lnTo>
                  <a:cubicBezTo>
                    <a:pt x="11362" y="4443"/>
                    <a:pt x="11388" y="4447"/>
                    <a:pt x="11414" y="4447"/>
                  </a:cubicBezTo>
                  <a:cubicBezTo>
                    <a:pt x="11491" y="4447"/>
                    <a:pt x="11568" y="4411"/>
                    <a:pt x="11592" y="4340"/>
                  </a:cubicBezTo>
                  <a:lnTo>
                    <a:pt x="13777" y="287"/>
                  </a:lnTo>
                  <a:cubicBezTo>
                    <a:pt x="13840" y="191"/>
                    <a:pt x="13809" y="65"/>
                    <a:pt x="13714" y="33"/>
                  </a:cubicBezTo>
                  <a:cubicBezTo>
                    <a:pt x="13669" y="11"/>
                    <a:pt x="13624" y="0"/>
                    <a:pt x="135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39"/>
            <p:cNvSpPr/>
            <p:nvPr/>
          </p:nvSpPr>
          <p:spPr>
            <a:xfrm>
              <a:off x="2305603" y="3214380"/>
              <a:ext cx="480449" cy="311658"/>
            </a:xfrm>
            <a:custGeom>
              <a:avLst/>
              <a:gdLst/>
              <a:ahLst/>
              <a:cxnLst/>
              <a:rect l="l" t="t" r="r" b="b"/>
              <a:pathLst>
                <a:path w="14696" h="9533" extrusionOk="0">
                  <a:moveTo>
                    <a:pt x="14315" y="380"/>
                  </a:moveTo>
                  <a:lnTo>
                    <a:pt x="14315" y="9121"/>
                  </a:lnTo>
                  <a:lnTo>
                    <a:pt x="413" y="9152"/>
                  </a:lnTo>
                  <a:lnTo>
                    <a:pt x="413" y="412"/>
                  </a:lnTo>
                  <a:lnTo>
                    <a:pt x="14315" y="380"/>
                  </a:lnTo>
                  <a:close/>
                  <a:moveTo>
                    <a:pt x="413" y="0"/>
                  </a:moveTo>
                  <a:cubicBezTo>
                    <a:pt x="191" y="0"/>
                    <a:pt x="1" y="158"/>
                    <a:pt x="1" y="380"/>
                  </a:cubicBezTo>
                  <a:lnTo>
                    <a:pt x="1" y="9121"/>
                  </a:lnTo>
                  <a:cubicBezTo>
                    <a:pt x="1" y="9374"/>
                    <a:pt x="191" y="9532"/>
                    <a:pt x="413" y="9532"/>
                  </a:cubicBezTo>
                  <a:lnTo>
                    <a:pt x="14315" y="9532"/>
                  </a:lnTo>
                  <a:cubicBezTo>
                    <a:pt x="14537" y="9532"/>
                    <a:pt x="14695" y="9374"/>
                    <a:pt x="14695" y="9121"/>
                  </a:cubicBezTo>
                  <a:lnTo>
                    <a:pt x="14695" y="380"/>
                  </a:lnTo>
                  <a:cubicBezTo>
                    <a:pt x="14695" y="158"/>
                    <a:pt x="14537" y="0"/>
                    <a:pt x="142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39"/>
            <p:cNvSpPr/>
            <p:nvPr/>
          </p:nvSpPr>
          <p:spPr>
            <a:xfrm>
              <a:off x="2539616" y="3493247"/>
              <a:ext cx="13469" cy="13110"/>
            </a:xfrm>
            <a:custGeom>
              <a:avLst/>
              <a:gdLst/>
              <a:ahLst/>
              <a:cxnLst/>
              <a:rect l="l" t="t" r="r" b="b"/>
              <a:pathLst>
                <a:path w="412" h="401" extrusionOk="0">
                  <a:moveTo>
                    <a:pt x="201" y="1"/>
                  </a:moveTo>
                  <a:cubicBezTo>
                    <a:pt x="98" y="1"/>
                    <a:pt x="0" y="86"/>
                    <a:pt x="0" y="211"/>
                  </a:cubicBezTo>
                  <a:cubicBezTo>
                    <a:pt x="0" y="306"/>
                    <a:pt x="64" y="369"/>
                    <a:pt x="159" y="401"/>
                  </a:cubicBezTo>
                  <a:lnTo>
                    <a:pt x="190" y="401"/>
                  </a:lnTo>
                  <a:cubicBezTo>
                    <a:pt x="254" y="401"/>
                    <a:pt x="317" y="401"/>
                    <a:pt x="349" y="369"/>
                  </a:cubicBezTo>
                  <a:cubicBezTo>
                    <a:pt x="380" y="306"/>
                    <a:pt x="412" y="274"/>
                    <a:pt x="412" y="211"/>
                  </a:cubicBezTo>
                  <a:cubicBezTo>
                    <a:pt x="412" y="147"/>
                    <a:pt x="349" y="52"/>
                    <a:pt x="285" y="21"/>
                  </a:cubicBezTo>
                  <a:cubicBezTo>
                    <a:pt x="258" y="7"/>
                    <a:pt x="230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39"/>
            <p:cNvSpPr/>
            <p:nvPr/>
          </p:nvSpPr>
          <p:spPr>
            <a:xfrm>
              <a:off x="2308708" y="3474220"/>
              <a:ext cx="475284" cy="13502"/>
            </a:xfrm>
            <a:custGeom>
              <a:avLst/>
              <a:gdLst/>
              <a:ahLst/>
              <a:cxnLst/>
              <a:rect l="l" t="t" r="r" b="b"/>
              <a:pathLst>
                <a:path w="14538" h="413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18"/>
                    <a:pt x="96" y="413"/>
                    <a:pt x="191" y="413"/>
                  </a:cubicBezTo>
                  <a:lnTo>
                    <a:pt x="14315" y="413"/>
                  </a:lnTo>
                  <a:cubicBezTo>
                    <a:pt x="14442" y="413"/>
                    <a:pt x="14537" y="318"/>
                    <a:pt x="14537" y="191"/>
                  </a:cubicBezTo>
                  <a:cubicBezTo>
                    <a:pt x="14537" y="96"/>
                    <a:pt x="14442" y="1"/>
                    <a:pt x="143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39"/>
            <p:cNvSpPr/>
            <p:nvPr/>
          </p:nvSpPr>
          <p:spPr>
            <a:xfrm>
              <a:off x="2572733" y="3514627"/>
              <a:ext cx="13502" cy="46620"/>
            </a:xfrm>
            <a:custGeom>
              <a:avLst/>
              <a:gdLst/>
              <a:ahLst/>
              <a:cxnLst/>
              <a:rect l="l" t="t" r="r" b="b"/>
              <a:pathLst>
                <a:path w="413" h="1426" extrusionOk="0">
                  <a:moveTo>
                    <a:pt x="222" y="0"/>
                  </a:moveTo>
                  <a:cubicBezTo>
                    <a:pt x="96" y="0"/>
                    <a:pt x="1" y="95"/>
                    <a:pt x="1" y="222"/>
                  </a:cubicBezTo>
                  <a:lnTo>
                    <a:pt x="1" y="1235"/>
                  </a:lnTo>
                  <a:cubicBezTo>
                    <a:pt x="1" y="1330"/>
                    <a:pt x="96" y="1425"/>
                    <a:pt x="222" y="1425"/>
                  </a:cubicBezTo>
                  <a:cubicBezTo>
                    <a:pt x="317" y="1425"/>
                    <a:pt x="412" y="1362"/>
                    <a:pt x="412" y="1235"/>
                  </a:cubicBezTo>
                  <a:lnTo>
                    <a:pt x="412" y="222"/>
                  </a:lnTo>
                  <a:cubicBezTo>
                    <a:pt x="412" y="95"/>
                    <a:pt x="317" y="0"/>
                    <a:pt x="2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39"/>
            <p:cNvSpPr/>
            <p:nvPr/>
          </p:nvSpPr>
          <p:spPr>
            <a:xfrm>
              <a:off x="2506465" y="3514627"/>
              <a:ext cx="13502" cy="46620"/>
            </a:xfrm>
            <a:custGeom>
              <a:avLst/>
              <a:gdLst/>
              <a:ahLst/>
              <a:cxnLst/>
              <a:rect l="l" t="t" r="r" b="b"/>
              <a:pathLst>
                <a:path w="413" h="1426" extrusionOk="0">
                  <a:moveTo>
                    <a:pt x="191" y="0"/>
                  </a:moveTo>
                  <a:cubicBezTo>
                    <a:pt x="96" y="0"/>
                    <a:pt x="1" y="95"/>
                    <a:pt x="1" y="222"/>
                  </a:cubicBezTo>
                  <a:lnTo>
                    <a:pt x="1" y="1235"/>
                  </a:lnTo>
                  <a:cubicBezTo>
                    <a:pt x="1" y="1330"/>
                    <a:pt x="96" y="1425"/>
                    <a:pt x="191" y="1425"/>
                  </a:cubicBezTo>
                  <a:cubicBezTo>
                    <a:pt x="317" y="1425"/>
                    <a:pt x="412" y="1362"/>
                    <a:pt x="412" y="1235"/>
                  </a:cubicBezTo>
                  <a:lnTo>
                    <a:pt x="412" y="222"/>
                  </a:lnTo>
                  <a:cubicBezTo>
                    <a:pt x="412" y="95"/>
                    <a:pt x="317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39"/>
            <p:cNvSpPr/>
            <p:nvPr/>
          </p:nvSpPr>
          <p:spPr>
            <a:xfrm>
              <a:off x="2419503" y="3549805"/>
              <a:ext cx="253694" cy="13502"/>
            </a:xfrm>
            <a:custGeom>
              <a:avLst/>
              <a:gdLst/>
              <a:ahLst/>
              <a:cxnLst/>
              <a:rect l="l" t="t" r="r" b="b"/>
              <a:pathLst>
                <a:path w="7760" h="413" extrusionOk="0">
                  <a:moveTo>
                    <a:pt x="191" y="1"/>
                  </a:moveTo>
                  <a:cubicBezTo>
                    <a:pt x="64" y="1"/>
                    <a:pt x="1" y="96"/>
                    <a:pt x="1" y="222"/>
                  </a:cubicBezTo>
                  <a:cubicBezTo>
                    <a:pt x="1" y="318"/>
                    <a:pt x="96" y="413"/>
                    <a:pt x="191" y="413"/>
                  </a:cubicBezTo>
                  <a:lnTo>
                    <a:pt x="7538" y="413"/>
                  </a:lnTo>
                  <a:cubicBezTo>
                    <a:pt x="7664" y="413"/>
                    <a:pt x="7759" y="318"/>
                    <a:pt x="7759" y="222"/>
                  </a:cubicBezTo>
                  <a:cubicBezTo>
                    <a:pt x="7759" y="96"/>
                    <a:pt x="7664" y="1"/>
                    <a:pt x="75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39"/>
            <p:cNvSpPr/>
            <p:nvPr/>
          </p:nvSpPr>
          <p:spPr>
            <a:xfrm>
              <a:off x="2364645" y="3259037"/>
              <a:ext cx="141853" cy="139662"/>
            </a:xfrm>
            <a:custGeom>
              <a:avLst/>
              <a:gdLst/>
              <a:ahLst/>
              <a:cxnLst/>
              <a:rect l="l" t="t" r="r" b="b"/>
              <a:pathLst>
                <a:path w="4339" h="4272" extrusionOk="0">
                  <a:moveTo>
                    <a:pt x="2136" y="0"/>
                  </a:moveTo>
                  <a:cubicBezTo>
                    <a:pt x="2025" y="0"/>
                    <a:pt x="1915" y="9"/>
                    <a:pt x="1805" y="28"/>
                  </a:cubicBezTo>
                  <a:cubicBezTo>
                    <a:pt x="1710" y="28"/>
                    <a:pt x="1615" y="154"/>
                    <a:pt x="1647" y="249"/>
                  </a:cubicBezTo>
                  <a:cubicBezTo>
                    <a:pt x="1679" y="376"/>
                    <a:pt x="1774" y="439"/>
                    <a:pt x="1869" y="439"/>
                  </a:cubicBezTo>
                  <a:cubicBezTo>
                    <a:pt x="1974" y="418"/>
                    <a:pt x="2079" y="408"/>
                    <a:pt x="2183" y="408"/>
                  </a:cubicBezTo>
                  <a:cubicBezTo>
                    <a:pt x="2548" y="408"/>
                    <a:pt x="2896" y="534"/>
                    <a:pt x="3167" y="756"/>
                  </a:cubicBezTo>
                  <a:cubicBezTo>
                    <a:pt x="3547" y="1041"/>
                    <a:pt x="3800" y="1421"/>
                    <a:pt x="3864" y="1896"/>
                  </a:cubicBezTo>
                  <a:cubicBezTo>
                    <a:pt x="3927" y="2339"/>
                    <a:pt x="3800" y="2814"/>
                    <a:pt x="3515" y="3163"/>
                  </a:cubicBezTo>
                  <a:cubicBezTo>
                    <a:pt x="3177" y="3615"/>
                    <a:pt x="2659" y="3854"/>
                    <a:pt x="2135" y="3854"/>
                  </a:cubicBezTo>
                  <a:cubicBezTo>
                    <a:pt x="1777" y="3854"/>
                    <a:pt x="1417" y="3742"/>
                    <a:pt x="1109" y="3511"/>
                  </a:cubicBezTo>
                  <a:cubicBezTo>
                    <a:pt x="728" y="3226"/>
                    <a:pt x="475" y="2814"/>
                    <a:pt x="412" y="2339"/>
                  </a:cubicBezTo>
                  <a:cubicBezTo>
                    <a:pt x="412" y="2257"/>
                    <a:pt x="341" y="2175"/>
                    <a:pt x="239" y="2175"/>
                  </a:cubicBezTo>
                  <a:cubicBezTo>
                    <a:pt x="223" y="2175"/>
                    <a:pt x="207" y="2177"/>
                    <a:pt x="190" y="2181"/>
                  </a:cubicBezTo>
                  <a:cubicBezTo>
                    <a:pt x="63" y="2181"/>
                    <a:pt x="0" y="2276"/>
                    <a:pt x="0" y="2403"/>
                  </a:cubicBezTo>
                  <a:cubicBezTo>
                    <a:pt x="95" y="2973"/>
                    <a:pt x="380" y="3479"/>
                    <a:pt x="855" y="3828"/>
                  </a:cubicBezTo>
                  <a:cubicBezTo>
                    <a:pt x="1235" y="4144"/>
                    <a:pt x="1679" y="4271"/>
                    <a:pt x="2122" y="4271"/>
                  </a:cubicBezTo>
                  <a:cubicBezTo>
                    <a:pt x="2787" y="4271"/>
                    <a:pt x="3420" y="3986"/>
                    <a:pt x="3832" y="3416"/>
                  </a:cubicBezTo>
                  <a:cubicBezTo>
                    <a:pt x="4180" y="2973"/>
                    <a:pt x="4339" y="2403"/>
                    <a:pt x="4244" y="1833"/>
                  </a:cubicBezTo>
                  <a:cubicBezTo>
                    <a:pt x="4180" y="1263"/>
                    <a:pt x="3895" y="788"/>
                    <a:pt x="3420" y="439"/>
                  </a:cubicBezTo>
                  <a:cubicBezTo>
                    <a:pt x="3062" y="158"/>
                    <a:pt x="2601" y="0"/>
                    <a:pt x="2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39"/>
            <p:cNvSpPr/>
            <p:nvPr/>
          </p:nvSpPr>
          <p:spPr>
            <a:xfrm>
              <a:off x="2346011" y="3244195"/>
              <a:ext cx="90101" cy="95495"/>
            </a:xfrm>
            <a:custGeom>
              <a:avLst/>
              <a:gdLst/>
              <a:ahLst/>
              <a:cxnLst/>
              <a:rect l="l" t="t" r="r" b="b"/>
              <a:pathLst>
                <a:path w="2756" h="2921" extrusionOk="0">
                  <a:moveTo>
                    <a:pt x="2027" y="450"/>
                  </a:moveTo>
                  <a:lnTo>
                    <a:pt x="2312" y="2287"/>
                  </a:lnTo>
                  <a:lnTo>
                    <a:pt x="443" y="2508"/>
                  </a:lnTo>
                  <a:cubicBezTo>
                    <a:pt x="443" y="2033"/>
                    <a:pt x="602" y="1590"/>
                    <a:pt x="887" y="1210"/>
                  </a:cubicBezTo>
                  <a:cubicBezTo>
                    <a:pt x="1172" y="830"/>
                    <a:pt x="1552" y="545"/>
                    <a:pt x="2027" y="450"/>
                  </a:cubicBezTo>
                  <a:close/>
                  <a:moveTo>
                    <a:pt x="2193" y="0"/>
                  </a:moveTo>
                  <a:cubicBezTo>
                    <a:pt x="2180" y="0"/>
                    <a:pt x="2166" y="2"/>
                    <a:pt x="2154" y="6"/>
                  </a:cubicBezTo>
                  <a:cubicBezTo>
                    <a:pt x="1520" y="101"/>
                    <a:pt x="950" y="450"/>
                    <a:pt x="538" y="957"/>
                  </a:cubicBezTo>
                  <a:cubicBezTo>
                    <a:pt x="158" y="1463"/>
                    <a:pt x="0" y="2097"/>
                    <a:pt x="63" y="2762"/>
                  </a:cubicBezTo>
                  <a:cubicBezTo>
                    <a:pt x="95" y="2857"/>
                    <a:pt x="158" y="2920"/>
                    <a:pt x="285" y="2920"/>
                  </a:cubicBezTo>
                  <a:lnTo>
                    <a:pt x="2565" y="2667"/>
                  </a:lnTo>
                  <a:cubicBezTo>
                    <a:pt x="2629" y="2667"/>
                    <a:pt x="2692" y="2635"/>
                    <a:pt x="2724" y="2603"/>
                  </a:cubicBezTo>
                  <a:cubicBezTo>
                    <a:pt x="2755" y="2540"/>
                    <a:pt x="2755" y="2477"/>
                    <a:pt x="2755" y="2445"/>
                  </a:cubicBezTo>
                  <a:lnTo>
                    <a:pt x="2375" y="165"/>
                  </a:lnTo>
                  <a:cubicBezTo>
                    <a:pt x="2375" y="83"/>
                    <a:pt x="2280" y="0"/>
                    <a:pt x="21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39"/>
            <p:cNvSpPr/>
            <p:nvPr/>
          </p:nvSpPr>
          <p:spPr>
            <a:xfrm>
              <a:off x="2149267" y="2962255"/>
              <a:ext cx="794166" cy="884724"/>
            </a:xfrm>
            <a:custGeom>
              <a:avLst/>
              <a:gdLst/>
              <a:ahLst/>
              <a:cxnLst/>
              <a:rect l="l" t="t" r="r" b="b"/>
              <a:pathLst>
                <a:path w="24292" h="27062" extrusionOk="0">
                  <a:moveTo>
                    <a:pt x="12134" y="1"/>
                  </a:moveTo>
                  <a:cubicBezTo>
                    <a:pt x="11623" y="1"/>
                    <a:pt x="11117" y="112"/>
                    <a:pt x="10737" y="333"/>
                  </a:cubicBezTo>
                  <a:lnTo>
                    <a:pt x="1426" y="5685"/>
                  </a:lnTo>
                  <a:cubicBezTo>
                    <a:pt x="634" y="6160"/>
                    <a:pt x="1" y="7237"/>
                    <a:pt x="1" y="8155"/>
                  </a:cubicBezTo>
                  <a:lnTo>
                    <a:pt x="1" y="18891"/>
                  </a:lnTo>
                  <a:cubicBezTo>
                    <a:pt x="1" y="19810"/>
                    <a:pt x="634" y="20886"/>
                    <a:pt x="1426" y="21361"/>
                  </a:cubicBezTo>
                  <a:lnTo>
                    <a:pt x="7316" y="24750"/>
                  </a:lnTo>
                  <a:lnTo>
                    <a:pt x="10705" y="26713"/>
                  </a:lnTo>
                  <a:cubicBezTo>
                    <a:pt x="11022" y="26903"/>
                    <a:pt x="11370" y="26998"/>
                    <a:pt x="11750" y="27030"/>
                  </a:cubicBezTo>
                  <a:cubicBezTo>
                    <a:pt x="11890" y="27051"/>
                    <a:pt x="12032" y="27061"/>
                    <a:pt x="12173" y="27061"/>
                  </a:cubicBezTo>
                  <a:cubicBezTo>
                    <a:pt x="12670" y="27061"/>
                    <a:pt x="13161" y="26935"/>
                    <a:pt x="13555" y="26713"/>
                  </a:cubicBezTo>
                  <a:lnTo>
                    <a:pt x="22866" y="21361"/>
                  </a:lnTo>
                  <a:cubicBezTo>
                    <a:pt x="23658" y="20886"/>
                    <a:pt x="24291" y="19810"/>
                    <a:pt x="24291" y="18891"/>
                  </a:cubicBezTo>
                  <a:lnTo>
                    <a:pt x="24291" y="8155"/>
                  </a:lnTo>
                  <a:cubicBezTo>
                    <a:pt x="24291" y="7237"/>
                    <a:pt x="23658" y="6160"/>
                    <a:pt x="22866" y="5685"/>
                  </a:cubicBezTo>
                  <a:lnTo>
                    <a:pt x="13555" y="333"/>
                  </a:lnTo>
                  <a:cubicBezTo>
                    <a:pt x="13159" y="112"/>
                    <a:pt x="12645" y="1"/>
                    <a:pt x="1213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2" name="Google Shape;4562;p39"/>
          <p:cNvSpPr txBox="1"/>
          <p:nvPr/>
        </p:nvSpPr>
        <p:spPr>
          <a:xfrm>
            <a:off x="5262487" y="4050951"/>
            <a:ext cx="1460402" cy="262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Design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20" name="Google Shape;4503;p39">
            <a:extLst>
              <a:ext uri="{FF2B5EF4-FFF2-40B4-BE49-F238E27FC236}">
                <a16:creationId xmlns:a16="http://schemas.microsoft.com/office/drawing/2014/main" id="{AC94D8DF-05B3-6EE8-FB12-AB7D126AC800}"/>
              </a:ext>
            </a:extLst>
          </p:cNvPr>
          <p:cNvGrpSpPr/>
          <p:nvPr/>
        </p:nvGrpSpPr>
        <p:grpSpPr>
          <a:xfrm>
            <a:off x="5452324" y="2840337"/>
            <a:ext cx="1070581" cy="1168920"/>
            <a:chOff x="6061840" y="2835441"/>
            <a:chExt cx="1070581" cy="1168920"/>
          </a:xfrm>
        </p:grpSpPr>
        <p:sp>
          <p:nvSpPr>
            <p:cNvPr id="21" name="Google Shape;4504;p39">
              <a:extLst>
                <a:ext uri="{FF2B5EF4-FFF2-40B4-BE49-F238E27FC236}">
                  <a16:creationId xmlns:a16="http://schemas.microsoft.com/office/drawing/2014/main" id="{94B60297-B5EE-BABB-3E1B-F9F23986F530}"/>
                </a:ext>
              </a:extLst>
            </p:cNvPr>
            <p:cNvSpPr/>
            <p:nvPr/>
          </p:nvSpPr>
          <p:spPr>
            <a:xfrm>
              <a:off x="6092898" y="2835441"/>
              <a:ext cx="1008466" cy="569471"/>
            </a:xfrm>
            <a:custGeom>
              <a:avLst/>
              <a:gdLst/>
              <a:ahLst/>
              <a:cxnLst/>
              <a:rect l="l" t="t" r="r" b="b"/>
              <a:pathLst>
                <a:path w="30847" h="17419" extrusionOk="0">
                  <a:moveTo>
                    <a:pt x="15423" y="0"/>
                  </a:moveTo>
                  <a:cubicBezTo>
                    <a:pt x="14980" y="0"/>
                    <a:pt x="14537" y="95"/>
                    <a:pt x="14220" y="285"/>
                  </a:cubicBezTo>
                  <a:lnTo>
                    <a:pt x="1204" y="7791"/>
                  </a:lnTo>
                  <a:cubicBezTo>
                    <a:pt x="887" y="7981"/>
                    <a:pt x="570" y="8298"/>
                    <a:pt x="349" y="8709"/>
                  </a:cubicBezTo>
                  <a:cubicBezTo>
                    <a:pt x="127" y="9089"/>
                    <a:pt x="0" y="9533"/>
                    <a:pt x="0" y="9913"/>
                  </a:cubicBezTo>
                  <a:lnTo>
                    <a:pt x="0" y="17418"/>
                  </a:lnTo>
                  <a:lnTo>
                    <a:pt x="380" y="17418"/>
                  </a:lnTo>
                  <a:lnTo>
                    <a:pt x="380" y="9913"/>
                  </a:lnTo>
                  <a:cubicBezTo>
                    <a:pt x="380" y="9596"/>
                    <a:pt x="507" y="9248"/>
                    <a:pt x="697" y="8899"/>
                  </a:cubicBezTo>
                  <a:cubicBezTo>
                    <a:pt x="887" y="8551"/>
                    <a:pt x="1141" y="8298"/>
                    <a:pt x="1394" y="8139"/>
                  </a:cubicBezTo>
                  <a:lnTo>
                    <a:pt x="14410" y="634"/>
                  </a:lnTo>
                  <a:cubicBezTo>
                    <a:pt x="14663" y="475"/>
                    <a:pt x="15043" y="380"/>
                    <a:pt x="15423" y="380"/>
                  </a:cubicBezTo>
                  <a:cubicBezTo>
                    <a:pt x="15803" y="380"/>
                    <a:pt x="16183" y="475"/>
                    <a:pt x="16437" y="634"/>
                  </a:cubicBezTo>
                  <a:lnTo>
                    <a:pt x="29453" y="8139"/>
                  </a:lnTo>
                  <a:cubicBezTo>
                    <a:pt x="29706" y="8298"/>
                    <a:pt x="29959" y="8551"/>
                    <a:pt x="30149" y="8899"/>
                  </a:cubicBezTo>
                  <a:cubicBezTo>
                    <a:pt x="30339" y="9248"/>
                    <a:pt x="30466" y="9596"/>
                    <a:pt x="30466" y="9913"/>
                  </a:cubicBezTo>
                  <a:lnTo>
                    <a:pt x="30466" y="17418"/>
                  </a:lnTo>
                  <a:lnTo>
                    <a:pt x="30846" y="17418"/>
                  </a:lnTo>
                  <a:lnTo>
                    <a:pt x="30846" y="9913"/>
                  </a:lnTo>
                  <a:cubicBezTo>
                    <a:pt x="30846" y="9533"/>
                    <a:pt x="30719" y="9089"/>
                    <a:pt x="30498" y="8709"/>
                  </a:cubicBezTo>
                  <a:cubicBezTo>
                    <a:pt x="30276" y="8298"/>
                    <a:pt x="29959" y="7981"/>
                    <a:pt x="29643" y="7791"/>
                  </a:cubicBezTo>
                  <a:lnTo>
                    <a:pt x="16627" y="285"/>
                  </a:lnTo>
                  <a:cubicBezTo>
                    <a:pt x="16310" y="95"/>
                    <a:pt x="15867" y="0"/>
                    <a:pt x="1542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505;p39">
              <a:extLst>
                <a:ext uri="{FF2B5EF4-FFF2-40B4-BE49-F238E27FC236}">
                  <a16:creationId xmlns:a16="http://schemas.microsoft.com/office/drawing/2014/main" id="{3AA1085E-0018-B0F3-2B1F-12E2AF25D732}"/>
                </a:ext>
              </a:extLst>
            </p:cNvPr>
            <p:cNvSpPr/>
            <p:nvPr/>
          </p:nvSpPr>
          <p:spPr>
            <a:xfrm>
              <a:off x="6061840" y="3404879"/>
              <a:ext cx="1070581" cy="599482"/>
            </a:xfrm>
            <a:custGeom>
              <a:avLst/>
              <a:gdLst/>
              <a:ahLst/>
              <a:cxnLst/>
              <a:rect l="l" t="t" r="r" b="b"/>
              <a:pathLst>
                <a:path w="32747" h="18337" extrusionOk="0">
                  <a:moveTo>
                    <a:pt x="0" y="0"/>
                  </a:moveTo>
                  <a:lnTo>
                    <a:pt x="0" y="7506"/>
                  </a:lnTo>
                  <a:cubicBezTo>
                    <a:pt x="0" y="8044"/>
                    <a:pt x="159" y="8646"/>
                    <a:pt x="475" y="9184"/>
                  </a:cubicBezTo>
                  <a:cubicBezTo>
                    <a:pt x="792" y="9723"/>
                    <a:pt x="1204" y="10166"/>
                    <a:pt x="1679" y="10419"/>
                  </a:cubicBezTo>
                  <a:lnTo>
                    <a:pt x="14695" y="17925"/>
                  </a:lnTo>
                  <a:cubicBezTo>
                    <a:pt x="15138" y="18210"/>
                    <a:pt x="15740" y="18336"/>
                    <a:pt x="16373" y="18336"/>
                  </a:cubicBezTo>
                  <a:cubicBezTo>
                    <a:pt x="17007" y="18336"/>
                    <a:pt x="17608" y="18210"/>
                    <a:pt x="18052" y="17925"/>
                  </a:cubicBezTo>
                  <a:lnTo>
                    <a:pt x="31068" y="10419"/>
                  </a:lnTo>
                  <a:cubicBezTo>
                    <a:pt x="31543" y="10134"/>
                    <a:pt x="31954" y="9691"/>
                    <a:pt x="32271" y="9152"/>
                  </a:cubicBezTo>
                  <a:cubicBezTo>
                    <a:pt x="32588" y="8646"/>
                    <a:pt x="32746" y="8044"/>
                    <a:pt x="32746" y="7506"/>
                  </a:cubicBezTo>
                  <a:lnTo>
                    <a:pt x="32746" y="0"/>
                  </a:lnTo>
                  <a:lnTo>
                    <a:pt x="30434" y="0"/>
                  </a:lnTo>
                  <a:lnTo>
                    <a:pt x="30434" y="7506"/>
                  </a:lnTo>
                  <a:cubicBezTo>
                    <a:pt x="30434" y="7601"/>
                    <a:pt x="30403" y="7791"/>
                    <a:pt x="30276" y="8012"/>
                  </a:cubicBezTo>
                  <a:cubicBezTo>
                    <a:pt x="30149" y="8234"/>
                    <a:pt x="29991" y="8361"/>
                    <a:pt x="29896" y="8424"/>
                  </a:cubicBezTo>
                  <a:lnTo>
                    <a:pt x="16912" y="15930"/>
                  </a:lnTo>
                  <a:cubicBezTo>
                    <a:pt x="16817" y="15961"/>
                    <a:pt x="16627" y="16025"/>
                    <a:pt x="16373" y="16025"/>
                  </a:cubicBezTo>
                  <a:cubicBezTo>
                    <a:pt x="16120" y="16025"/>
                    <a:pt x="15930" y="15961"/>
                    <a:pt x="15835" y="15930"/>
                  </a:cubicBezTo>
                  <a:lnTo>
                    <a:pt x="2851" y="8424"/>
                  </a:lnTo>
                  <a:cubicBezTo>
                    <a:pt x="2756" y="8361"/>
                    <a:pt x="2597" y="8234"/>
                    <a:pt x="2471" y="8012"/>
                  </a:cubicBezTo>
                  <a:cubicBezTo>
                    <a:pt x="2344" y="7791"/>
                    <a:pt x="2312" y="7601"/>
                    <a:pt x="2312" y="7506"/>
                  </a:cubicBezTo>
                  <a:lnTo>
                    <a:pt x="2312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507;p39">
              <a:extLst>
                <a:ext uri="{FF2B5EF4-FFF2-40B4-BE49-F238E27FC236}">
                  <a16:creationId xmlns:a16="http://schemas.microsoft.com/office/drawing/2014/main" id="{0464417F-AD33-1AF4-EB1F-2D219DD7FC83}"/>
                </a:ext>
              </a:extLst>
            </p:cNvPr>
            <p:cNvSpPr/>
            <p:nvPr/>
          </p:nvSpPr>
          <p:spPr>
            <a:xfrm>
              <a:off x="6419038" y="3237134"/>
              <a:ext cx="13469" cy="365502"/>
            </a:xfrm>
            <a:custGeom>
              <a:avLst/>
              <a:gdLst/>
              <a:ahLst/>
              <a:cxnLst/>
              <a:rect l="l" t="t" r="r" b="b"/>
              <a:pathLst>
                <a:path w="412" h="11180" extrusionOk="0">
                  <a:moveTo>
                    <a:pt x="190" y="1"/>
                  </a:moveTo>
                  <a:cubicBezTo>
                    <a:pt x="64" y="1"/>
                    <a:pt x="0" y="96"/>
                    <a:pt x="0" y="222"/>
                  </a:cubicBezTo>
                  <a:lnTo>
                    <a:pt x="0" y="10990"/>
                  </a:lnTo>
                  <a:cubicBezTo>
                    <a:pt x="0" y="11085"/>
                    <a:pt x="95" y="11180"/>
                    <a:pt x="190" y="11180"/>
                  </a:cubicBezTo>
                  <a:cubicBezTo>
                    <a:pt x="317" y="11180"/>
                    <a:pt x="380" y="11117"/>
                    <a:pt x="412" y="10990"/>
                  </a:cubicBezTo>
                  <a:lnTo>
                    <a:pt x="412" y="222"/>
                  </a:lnTo>
                  <a:cubicBezTo>
                    <a:pt x="412" y="96"/>
                    <a:pt x="317" y="1"/>
                    <a:pt x="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508;p39">
              <a:extLst>
                <a:ext uri="{FF2B5EF4-FFF2-40B4-BE49-F238E27FC236}">
                  <a16:creationId xmlns:a16="http://schemas.microsoft.com/office/drawing/2014/main" id="{A93AA8EA-B0FC-1019-F5D7-2241A3412884}"/>
                </a:ext>
              </a:extLst>
            </p:cNvPr>
            <p:cNvSpPr/>
            <p:nvPr/>
          </p:nvSpPr>
          <p:spPr>
            <a:xfrm>
              <a:off x="6375557" y="3237134"/>
              <a:ext cx="110795" cy="365502"/>
            </a:xfrm>
            <a:custGeom>
              <a:avLst/>
              <a:gdLst/>
              <a:ahLst/>
              <a:cxnLst/>
              <a:rect l="l" t="t" r="r" b="b"/>
              <a:pathLst>
                <a:path w="3389" h="11180" extrusionOk="0">
                  <a:moveTo>
                    <a:pt x="950" y="1"/>
                  </a:moveTo>
                  <a:cubicBezTo>
                    <a:pt x="443" y="1"/>
                    <a:pt x="0" y="444"/>
                    <a:pt x="0" y="951"/>
                  </a:cubicBezTo>
                  <a:lnTo>
                    <a:pt x="0" y="10230"/>
                  </a:lnTo>
                  <a:cubicBezTo>
                    <a:pt x="0" y="10768"/>
                    <a:pt x="443" y="11180"/>
                    <a:pt x="950" y="11180"/>
                  </a:cubicBezTo>
                  <a:lnTo>
                    <a:pt x="3167" y="11180"/>
                  </a:lnTo>
                  <a:cubicBezTo>
                    <a:pt x="3294" y="11180"/>
                    <a:pt x="3389" y="11117"/>
                    <a:pt x="3389" y="10990"/>
                  </a:cubicBezTo>
                  <a:cubicBezTo>
                    <a:pt x="3389" y="10895"/>
                    <a:pt x="3294" y="10800"/>
                    <a:pt x="3167" y="10800"/>
                  </a:cubicBezTo>
                  <a:lnTo>
                    <a:pt x="950" y="10800"/>
                  </a:lnTo>
                  <a:cubicBezTo>
                    <a:pt x="665" y="10800"/>
                    <a:pt x="412" y="10547"/>
                    <a:pt x="412" y="10262"/>
                  </a:cubicBezTo>
                  <a:lnTo>
                    <a:pt x="412" y="951"/>
                  </a:lnTo>
                  <a:cubicBezTo>
                    <a:pt x="412" y="666"/>
                    <a:pt x="665" y="413"/>
                    <a:pt x="950" y="413"/>
                  </a:cubicBezTo>
                  <a:lnTo>
                    <a:pt x="3167" y="413"/>
                  </a:lnTo>
                  <a:cubicBezTo>
                    <a:pt x="3294" y="413"/>
                    <a:pt x="3389" y="317"/>
                    <a:pt x="3389" y="222"/>
                  </a:cubicBezTo>
                  <a:cubicBezTo>
                    <a:pt x="3389" y="96"/>
                    <a:pt x="3294" y="1"/>
                    <a:pt x="3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509;p39">
              <a:extLst>
                <a:ext uri="{FF2B5EF4-FFF2-40B4-BE49-F238E27FC236}">
                  <a16:creationId xmlns:a16="http://schemas.microsoft.com/office/drawing/2014/main" id="{F8245742-C3AD-D055-F2D0-671671281094}"/>
                </a:ext>
              </a:extLst>
            </p:cNvPr>
            <p:cNvSpPr/>
            <p:nvPr/>
          </p:nvSpPr>
          <p:spPr>
            <a:xfrm>
              <a:off x="6450096" y="3237134"/>
              <a:ext cx="170851" cy="365502"/>
            </a:xfrm>
            <a:custGeom>
              <a:avLst/>
              <a:gdLst/>
              <a:ahLst/>
              <a:cxnLst/>
              <a:rect l="l" t="t" r="r" b="b"/>
              <a:pathLst>
                <a:path w="5226" h="11180" extrusionOk="0">
                  <a:moveTo>
                    <a:pt x="222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317"/>
                    <a:pt x="95" y="413"/>
                    <a:pt x="222" y="413"/>
                  </a:cubicBezTo>
                  <a:lnTo>
                    <a:pt x="4276" y="413"/>
                  </a:lnTo>
                  <a:cubicBezTo>
                    <a:pt x="4592" y="413"/>
                    <a:pt x="4814" y="666"/>
                    <a:pt x="4814" y="951"/>
                  </a:cubicBezTo>
                  <a:lnTo>
                    <a:pt x="4814" y="10230"/>
                  </a:lnTo>
                  <a:cubicBezTo>
                    <a:pt x="4814" y="10547"/>
                    <a:pt x="4592" y="10768"/>
                    <a:pt x="4276" y="10768"/>
                  </a:cubicBezTo>
                  <a:lnTo>
                    <a:pt x="222" y="10768"/>
                  </a:lnTo>
                  <a:cubicBezTo>
                    <a:pt x="95" y="10768"/>
                    <a:pt x="0" y="10863"/>
                    <a:pt x="0" y="10990"/>
                  </a:cubicBezTo>
                  <a:cubicBezTo>
                    <a:pt x="0" y="11085"/>
                    <a:pt x="95" y="11180"/>
                    <a:pt x="222" y="11180"/>
                  </a:cubicBezTo>
                  <a:lnTo>
                    <a:pt x="4276" y="11180"/>
                  </a:lnTo>
                  <a:cubicBezTo>
                    <a:pt x="4814" y="11180"/>
                    <a:pt x="5226" y="10768"/>
                    <a:pt x="5226" y="10230"/>
                  </a:cubicBezTo>
                  <a:lnTo>
                    <a:pt x="5226" y="951"/>
                  </a:lnTo>
                  <a:cubicBezTo>
                    <a:pt x="5226" y="413"/>
                    <a:pt x="4814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510;p39">
              <a:extLst>
                <a:ext uri="{FF2B5EF4-FFF2-40B4-BE49-F238E27FC236}">
                  <a16:creationId xmlns:a16="http://schemas.microsoft.com/office/drawing/2014/main" id="{81215621-C770-92A7-F7FA-C1E89F29467D}"/>
                </a:ext>
              </a:extLst>
            </p:cNvPr>
            <p:cNvSpPr/>
            <p:nvPr/>
          </p:nvSpPr>
          <p:spPr>
            <a:xfrm>
              <a:off x="6460427" y="3265086"/>
              <a:ext cx="13502" cy="310644"/>
            </a:xfrm>
            <a:custGeom>
              <a:avLst/>
              <a:gdLst/>
              <a:ahLst/>
              <a:cxnLst/>
              <a:rect l="l" t="t" r="r" b="b"/>
              <a:pathLst>
                <a:path w="413" h="9502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280"/>
                  </a:lnTo>
                  <a:cubicBezTo>
                    <a:pt x="1" y="9407"/>
                    <a:pt x="96" y="9502"/>
                    <a:pt x="191" y="9502"/>
                  </a:cubicBezTo>
                  <a:cubicBezTo>
                    <a:pt x="318" y="9502"/>
                    <a:pt x="413" y="9407"/>
                    <a:pt x="413" y="9280"/>
                  </a:cubicBezTo>
                  <a:lnTo>
                    <a:pt x="413" y="191"/>
                  </a:lnTo>
                  <a:cubicBezTo>
                    <a:pt x="413" y="96"/>
                    <a:pt x="318" y="1"/>
                    <a:pt x="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511;p39">
              <a:extLst>
                <a:ext uri="{FF2B5EF4-FFF2-40B4-BE49-F238E27FC236}">
                  <a16:creationId xmlns:a16="http://schemas.microsoft.com/office/drawing/2014/main" id="{3A2283A4-B2BB-7FC6-1884-CC446C7C9314}"/>
                </a:ext>
              </a:extLst>
            </p:cNvPr>
            <p:cNvSpPr/>
            <p:nvPr/>
          </p:nvSpPr>
          <p:spPr>
            <a:xfrm>
              <a:off x="6607445" y="3295130"/>
              <a:ext cx="211259" cy="88041"/>
            </a:xfrm>
            <a:custGeom>
              <a:avLst/>
              <a:gdLst/>
              <a:ahLst/>
              <a:cxnLst/>
              <a:rect l="l" t="t" r="r" b="b"/>
              <a:pathLst>
                <a:path w="6462" h="2693" extrusionOk="0">
                  <a:moveTo>
                    <a:pt x="2883" y="412"/>
                  </a:moveTo>
                  <a:cubicBezTo>
                    <a:pt x="4846" y="412"/>
                    <a:pt x="6050" y="950"/>
                    <a:pt x="6050" y="1330"/>
                  </a:cubicBezTo>
                  <a:cubicBezTo>
                    <a:pt x="6050" y="1742"/>
                    <a:pt x="4846" y="2280"/>
                    <a:pt x="2883" y="2280"/>
                  </a:cubicBezTo>
                  <a:cubicBezTo>
                    <a:pt x="1933" y="2280"/>
                    <a:pt x="1046" y="2154"/>
                    <a:pt x="413" y="1900"/>
                  </a:cubicBezTo>
                  <a:lnTo>
                    <a:pt x="413" y="792"/>
                  </a:lnTo>
                  <a:cubicBezTo>
                    <a:pt x="1046" y="539"/>
                    <a:pt x="1933" y="412"/>
                    <a:pt x="2883" y="412"/>
                  </a:cubicBezTo>
                  <a:close/>
                  <a:moveTo>
                    <a:pt x="2883" y="0"/>
                  </a:moveTo>
                  <a:cubicBezTo>
                    <a:pt x="1806" y="0"/>
                    <a:pt x="793" y="159"/>
                    <a:pt x="128" y="444"/>
                  </a:cubicBezTo>
                  <a:cubicBezTo>
                    <a:pt x="64" y="475"/>
                    <a:pt x="1" y="570"/>
                    <a:pt x="1" y="634"/>
                  </a:cubicBezTo>
                  <a:lnTo>
                    <a:pt x="1" y="2027"/>
                  </a:lnTo>
                  <a:cubicBezTo>
                    <a:pt x="1" y="2122"/>
                    <a:pt x="64" y="2185"/>
                    <a:pt x="128" y="2217"/>
                  </a:cubicBezTo>
                  <a:cubicBezTo>
                    <a:pt x="793" y="2502"/>
                    <a:pt x="1806" y="2692"/>
                    <a:pt x="2883" y="2692"/>
                  </a:cubicBezTo>
                  <a:cubicBezTo>
                    <a:pt x="4625" y="2692"/>
                    <a:pt x="6461" y="2217"/>
                    <a:pt x="6461" y="1330"/>
                  </a:cubicBezTo>
                  <a:cubicBezTo>
                    <a:pt x="6461" y="475"/>
                    <a:pt x="4625" y="0"/>
                    <a:pt x="28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512;p39">
              <a:extLst>
                <a:ext uri="{FF2B5EF4-FFF2-40B4-BE49-F238E27FC236}">
                  <a16:creationId xmlns:a16="http://schemas.microsoft.com/office/drawing/2014/main" id="{5E6D2009-F66B-A692-25E0-B04EC7C6FB52}"/>
                </a:ext>
              </a:extLst>
            </p:cNvPr>
            <p:cNvSpPr/>
            <p:nvPr/>
          </p:nvSpPr>
          <p:spPr>
            <a:xfrm>
              <a:off x="6607445" y="3393469"/>
              <a:ext cx="211259" cy="50771"/>
            </a:xfrm>
            <a:custGeom>
              <a:avLst/>
              <a:gdLst/>
              <a:ahLst/>
              <a:cxnLst/>
              <a:rect l="l" t="t" r="r" b="b"/>
              <a:pathLst>
                <a:path w="6462" h="1553" extrusionOk="0">
                  <a:moveTo>
                    <a:pt x="6240" y="1"/>
                  </a:moveTo>
                  <a:cubicBezTo>
                    <a:pt x="6145" y="1"/>
                    <a:pt x="6050" y="96"/>
                    <a:pt x="6050" y="191"/>
                  </a:cubicBezTo>
                  <a:cubicBezTo>
                    <a:pt x="6050" y="413"/>
                    <a:pt x="5638" y="729"/>
                    <a:pt x="4751" y="951"/>
                  </a:cubicBezTo>
                  <a:cubicBezTo>
                    <a:pt x="4213" y="1078"/>
                    <a:pt x="3548" y="1141"/>
                    <a:pt x="2883" y="1141"/>
                  </a:cubicBezTo>
                  <a:cubicBezTo>
                    <a:pt x="2186" y="1141"/>
                    <a:pt x="1553" y="1078"/>
                    <a:pt x="983" y="951"/>
                  </a:cubicBezTo>
                  <a:cubicBezTo>
                    <a:pt x="729" y="888"/>
                    <a:pt x="476" y="793"/>
                    <a:pt x="286" y="729"/>
                  </a:cubicBezTo>
                  <a:cubicBezTo>
                    <a:pt x="259" y="712"/>
                    <a:pt x="230" y="704"/>
                    <a:pt x="202" y="704"/>
                  </a:cubicBezTo>
                  <a:cubicBezTo>
                    <a:pt x="128" y="704"/>
                    <a:pt x="55" y="756"/>
                    <a:pt x="33" y="824"/>
                  </a:cubicBezTo>
                  <a:cubicBezTo>
                    <a:pt x="1" y="919"/>
                    <a:pt x="33" y="1046"/>
                    <a:pt x="128" y="1078"/>
                  </a:cubicBezTo>
                  <a:cubicBezTo>
                    <a:pt x="349" y="1173"/>
                    <a:pt x="603" y="1268"/>
                    <a:pt x="919" y="1331"/>
                  </a:cubicBezTo>
                  <a:cubicBezTo>
                    <a:pt x="1489" y="1489"/>
                    <a:pt x="2154" y="1553"/>
                    <a:pt x="2883" y="1553"/>
                  </a:cubicBezTo>
                  <a:cubicBezTo>
                    <a:pt x="3611" y="1553"/>
                    <a:pt x="4276" y="1489"/>
                    <a:pt x="4878" y="1331"/>
                  </a:cubicBezTo>
                  <a:cubicBezTo>
                    <a:pt x="5891" y="1109"/>
                    <a:pt x="6461" y="698"/>
                    <a:pt x="6461" y="191"/>
                  </a:cubicBezTo>
                  <a:cubicBezTo>
                    <a:pt x="6461" y="96"/>
                    <a:pt x="6366" y="1"/>
                    <a:pt x="62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513;p39">
              <a:extLst>
                <a:ext uri="{FF2B5EF4-FFF2-40B4-BE49-F238E27FC236}">
                  <a16:creationId xmlns:a16="http://schemas.microsoft.com/office/drawing/2014/main" id="{916BD119-9803-67B3-B3A9-77E732B68792}"/>
                </a:ext>
              </a:extLst>
            </p:cNvPr>
            <p:cNvSpPr/>
            <p:nvPr/>
          </p:nvSpPr>
          <p:spPr>
            <a:xfrm>
              <a:off x="6606432" y="3454571"/>
              <a:ext cx="212272" cy="50771"/>
            </a:xfrm>
            <a:custGeom>
              <a:avLst/>
              <a:gdLst/>
              <a:ahLst/>
              <a:cxnLst/>
              <a:rect l="l" t="t" r="r" b="b"/>
              <a:pathLst>
                <a:path w="6493" h="1553" extrusionOk="0">
                  <a:moveTo>
                    <a:pt x="6271" y="0"/>
                  </a:moveTo>
                  <a:cubicBezTo>
                    <a:pt x="6176" y="0"/>
                    <a:pt x="6081" y="95"/>
                    <a:pt x="6081" y="222"/>
                  </a:cubicBezTo>
                  <a:cubicBezTo>
                    <a:pt x="6081" y="444"/>
                    <a:pt x="5669" y="729"/>
                    <a:pt x="4782" y="950"/>
                  </a:cubicBezTo>
                  <a:cubicBezTo>
                    <a:pt x="4244" y="1077"/>
                    <a:pt x="3579" y="1140"/>
                    <a:pt x="2914" y="1140"/>
                  </a:cubicBezTo>
                  <a:cubicBezTo>
                    <a:pt x="2217" y="1140"/>
                    <a:pt x="1584" y="1077"/>
                    <a:pt x="1014" y="950"/>
                  </a:cubicBezTo>
                  <a:cubicBezTo>
                    <a:pt x="760" y="887"/>
                    <a:pt x="539" y="824"/>
                    <a:pt x="317" y="729"/>
                  </a:cubicBezTo>
                  <a:cubicBezTo>
                    <a:pt x="290" y="711"/>
                    <a:pt x="261" y="703"/>
                    <a:pt x="233" y="703"/>
                  </a:cubicBezTo>
                  <a:cubicBezTo>
                    <a:pt x="159" y="703"/>
                    <a:pt x="86" y="755"/>
                    <a:pt x="64" y="824"/>
                  </a:cubicBezTo>
                  <a:cubicBezTo>
                    <a:pt x="0" y="919"/>
                    <a:pt x="64" y="1045"/>
                    <a:pt x="159" y="1109"/>
                  </a:cubicBezTo>
                  <a:cubicBezTo>
                    <a:pt x="380" y="1204"/>
                    <a:pt x="634" y="1267"/>
                    <a:pt x="950" y="1362"/>
                  </a:cubicBezTo>
                  <a:cubicBezTo>
                    <a:pt x="1520" y="1489"/>
                    <a:pt x="2185" y="1552"/>
                    <a:pt x="2914" y="1552"/>
                  </a:cubicBezTo>
                  <a:cubicBezTo>
                    <a:pt x="3642" y="1552"/>
                    <a:pt x="4307" y="1489"/>
                    <a:pt x="4909" y="1362"/>
                  </a:cubicBezTo>
                  <a:cubicBezTo>
                    <a:pt x="5922" y="1109"/>
                    <a:pt x="6492" y="697"/>
                    <a:pt x="6492" y="222"/>
                  </a:cubicBezTo>
                  <a:cubicBezTo>
                    <a:pt x="6492" y="95"/>
                    <a:pt x="6397" y="0"/>
                    <a:pt x="62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514;p39">
              <a:extLst>
                <a:ext uri="{FF2B5EF4-FFF2-40B4-BE49-F238E27FC236}">
                  <a16:creationId xmlns:a16="http://schemas.microsoft.com/office/drawing/2014/main" id="{221E2A3D-360F-D2F5-459C-8F4BDF6B5C88}"/>
                </a:ext>
              </a:extLst>
            </p:cNvPr>
            <p:cNvSpPr/>
            <p:nvPr/>
          </p:nvSpPr>
          <p:spPr>
            <a:xfrm>
              <a:off x="6607445" y="3516687"/>
              <a:ext cx="211259" cy="50771"/>
            </a:xfrm>
            <a:custGeom>
              <a:avLst/>
              <a:gdLst/>
              <a:ahLst/>
              <a:cxnLst/>
              <a:rect l="l" t="t" r="r" b="b"/>
              <a:pathLst>
                <a:path w="6462" h="1553" extrusionOk="0">
                  <a:moveTo>
                    <a:pt x="6240" y="0"/>
                  </a:moveTo>
                  <a:cubicBezTo>
                    <a:pt x="6145" y="0"/>
                    <a:pt x="6050" y="95"/>
                    <a:pt x="6050" y="190"/>
                  </a:cubicBezTo>
                  <a:cubicBezTo>
                    <a:pt x="6050" y="570"/>
                    <a:pt x="4846" y="1140"/>
                    <a:pt x="2883" y="1140"/>
                  </a:cubicBezTo>
                  <a:cubicBezTo>
                    <a:pt x="1869" y="1140"/>
                    <a:pt x="919" y="982"/>
                    <a:pt x="318" y="697"/>
                  </a:cubicBezTo>
                  <a:cubicBezTo>
                    <a:pt x="286" y="689"/>
                    <a:pt x="256" y="685"/>
                    <a:pt x="229" y="685"/>
                  </a:cubicBezTo>
                  <a:cubicBezTo>
                    <a:pt x="145" y="685"/>
                    <a:pt x="80" y="721"/>
                    <a:pt x="33" y="792"/>
                  </a:cubicBezTo>
                  <a:cubicBezTo>
                    <a:pt x="1" y="919"/>
                    <a:pt x="33" y="1014"/>
                    <a:pt x="128" y="1077"/>
                  </a:cubicBezTo>
                  <a:cubicBezTo>
                    <a:pt x="793" y="1362"/>
                    <a:pt x="1806" y="1552"/>
                    <a:pt x="2883" y="1552"/>
                  </a:cubicBezTo>
                  <a:cubicBezTo>
                    <a:pt x="4625" y="1552"/>
                    <a:pt x="6461" y="1077"/>
                    <a:pt x="6461" y="190"/>
                  </a:cubicBezTo>
                  <a:cubicBezTo>
                    <a:pt x="6461" y="64"/>
                    <a:pt x="6366" y="0"/>
                    <a:pt x="62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15;p39">
              <a:extLst>
                <a:ext uri="{FF2B5EF4-FFF2-40B4-BE49-F238E27FC236}">
                  <a16:creationId xmlns:a16="http://schemas.microsoft.com/office/drawing/2014/main" id="{62195B49-CDB4-FB72-5BAE-653E8E4FF44E}"/>
                </a:ext>
              </a:extLst>
            </p:cNvPr>
            <p:cNvSpPr/>
            <p:nvPr/>
          </p:nvSpPr>
          <p:spPr>
            <a:xfrm>
              <a:off x="6805202" y="3332399"/>
              <a:ext cx="13502" cy="196743"/>
            </a:xfrm>
            <a:custGeom>
              <a:avLst/>
              <a:gdLst/>
              <a:ahLst/>
              <a:cxnLst/>
              <a:rect l="l" t="t" r="r" b="b"/>
              <a:pathLst>
                <a:path w="413" h="6018" extrusionOk="0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lnTo>
                    <a:pt x="1" y="5827"/>
                  </a:lnTo>
                  <a:cubicBezTo>
                    <a:pt x="1" y="5954"/>
                    <a:pt x="96" y="6017"/>
                    <a:pt x="191" y="6017"/>
                  </a:cubicBezTo>
                  <a:cubicBezTo>
                    <a:pt x="317" y="6017"/>
                    <a:pt x="412" y="5954"/>
                    <a:pt x="412" y="5827"/>
                  </a:cubicBezTo>
                  <a:lnTo>
                    <a:pt x="412" y="190"/>
                  </a:lnTo>
                  <a:cubicBezTo>
                    <a:pt x="412" y="95"/>
                    <a:pt x="317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506;p39">
              <a:extLst>
                <a:ext uri="{FF2B5EF4-FFF2-40B4-BE49-F238E27FC236}">
                  <a16:creationId xmlns:a16="http://schemas.microsoft.com/office/drawing/2014/main" id="{C8528D6A-FB3E-9261-1FDE-A8BA86C1F670}"/>
                </a:ext>
              </a:extLst>
            </p:cNvPr>
            <p:cNvSpPr/>
            <p:nvPr/>
          </p:nvSpPr>
          <p:spPr>
            <a:xfrm>
              <a:off x="6200554" y="2962255"/>
              <a:ext cx="793120" cy="884757"/>
            </a:xfrm>
            <a:custGeom>
              <a:avLst/>
              <a:gdLst/>
              <a:ahLst/>
              <a:cxnLst/>
              <a:rect l="l" t="t" r="r" b="b"/>
              <a:pathLst>
                <a:path w="24260" h="27063" extrusionOk="0">
                  <a:moveTo>
                    <a:pt x="12130" y="1"/>
                  </a:moveTo>
                  <a:cubicBezTo>
                    <a:pt x="11616" y="1"/>
                    <a:pt x="11101" y="112"/>
                    <a:pt x="10705" y="333"/>
                  </a:cubicBezTo>
                  <a:lnTo>
                    <a:pt x="1394" y="5685"/>
                  </a:lnTo>
                  <a:cubicBezTo>
                    <a:pt x="634" y="6160"/>
                    <a:pt x="1" y="7237"/>
                    <a:pt x="1" y="8155"/>
                  </a:cubicBezTo>
                  <a:lnTo>
                    <a:pt x="1" y="18891"/>
                  </a:lnTo>
                  <a:cubicBezTo>
                    <a:pt x="1" y="19335"/>
                    <a:pt x="159" y="19841"/>
                    <a:pt x="413" y="20285"/>
                  </a:cubicBezTo>
                  <a:cubicBezTo>
                    <a:pt x="666" y="20728"/>
                    <a:pt x="1014" y="21140"/>
                    <a:pt x="1394" y="21361"/>
                  </a:cubicBezTo>
                  <a:lnTo>
                    <a:pt x="10705" y="26713"/>
                  </a:lnTo>
                  <a:cubicBezTo>
                    <a:pt x="11102" y="26943"/>
                    <a:pt x="11610" y="27063"/>
                    <a:pt x="12119" y="27063"/>
                  </a:cubicBezTo>
                  <a:cubicBezTo>
                    <a:pt x="12381" y="27063"/>
                    <a:pt x="12643" y="27031"/>
                    <a:pt x="12890" y="26967"/>
                  </a:cubicBezTo>
                  <a:cubicBezTo>
                    <a:pt x="13017" y="26935"/>
                    <a:pt x="13112" y="26903"/>
                    <a:pt x="13239" y="26872"/>
                  </a:cubicBezTo>
                  <a:cubicBezTo>
                    <a:pt x="13334" y="26808"/>
                    <a:pt x="13460" y="26777"/>
                    <a:pt x="13555" y="26713"/>
                  </a:cubicBezTo>
                  <a:lnTo>
                    <a:pt x="22866" y="21361"/>
                  </a:lnTo>
                  <a:cubicBezTo>
                    <a:pt x="23246" y="21140"/>
                    <a:pt x="23594" y="20728"/>
                    <a:pt x="23848" y="20285"/>
                  </a:cubicBezTo>
                  <a:cubicBezTo>
                    <a:pt x="24101" y="19841"/>
                    <a:pt x="24260" y="19335"/>
                    <a:pt x="24260" y="18891"/>
                  </a:cubicBezTo>
                  <a:lnTo>
                    <a:pt x="24260" y="8155"/>
                  </a:lnTo>
                  <a:cubicBezTo>
                    <a:pt x="24260" y="7237"/>
                    <a:pt x="23626" y="6160"/>
                    <a:pt x="22866" y="5685"/>
                  </a:cubicBezTo>
                  <a:lnTo>
                    <a:pt x="13555" y="333"/>
                  </a:lnTo>
                  <a:cubicBezTo>
                    <a:pt x="13159" y="112"/>
                    <a:pt x="12645" y="1"/>
                    <a:pt x="1213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63" name="Google Shape;4463;p39"/>
          <p:cNvSpPr/>
          <p:nvPr/>
        </p:nvSpPr>
        <p:spPr>
          <a:xfrm>
            <a:off x="8377346" y="2649061"/>
            <a:ext cx="98404" cy="98404"/>
          </a:xfrm>
          <a:custGeom>
            <a:avLst/>
            <a:gdLst/>
            <a:ahLst/>
            <a:cxnLst/>
            <a:rect l="l" t="t" r="r" b="b"/>
            <a:pathLst>
              <a:path w="3010" h="3010" extrusionOk="0">
                <a:moveTo>
                  <a:pt x="1489" y="1"/>
                </a:moveTo>
                <a:cubicBezTo>
                  <a:pt x="666" y="1"/>
                  <a:pt x="1" y="666"/>
                  <a:pt x="1" y="1521"/>
                </a:cubicBezTo>
                <a:cubicBezTo>
                  <a:pt x="1" y="2344"/>
                  <a:pt x="666" y="3009"/>
                  <a:pt x="1489" y="3009"/>
                </a:cubicBezTo>
                <a:cubicBezTo>
                  <a:pt x="2313" y="3009"/>
                  <a:pt x="3009" y="2344"/>
                  <a:pt x="3009" y="1521"/>
                </a:cubicBezTo>
                <a:cubicBezTo>
                  <a:pt x="3009" y="666"/>
                  <a:pt x="2313" y="1"/>
                  <a:pt x="1489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7" name="Google Shape;4562;p39">
            <a:extLst>
              <a:ext uri="{FF2B5EF4-FFF2-40B4-BE49-F238E27FC236}">
                <a16:creationId xmlns:a16="http://schemas.microsoft.com/office/drawing/2014/main" id="{3E9274C1-B1A1-E3D3-5899-F1D24E62F54C}"/>
              </a:ext>
            </a:extLst>
          </p:cNvPr>
          <p:cNvSpPr txBox="1"/>
          <p:nvPr/>
        </p:nvSpPr>
        <p:spPr>
          <a:xfrm>
            <a:off x="3786463" y="4050951"/>
            <a:ext cx="1460402" cy="262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Re-engineering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2" name="Google Shape;4485;p39">
            <a:extLst>
              <a:ext uri="{FF2B5EF4-FFF2-40B4-BE49-F238E27FC236}">
                <a16:creationId xmlns:a16="http://schemas.microsoft.com/office/drawing/2014/main" id="{9F281D2A-4E13-29A0-D197-5B4544833025}"/>
              </a:ext>
            </a:extLst>
          </p:cNvPr>
          <p:cNvGrpSpPr/>
          <p:nvPr/>
        </p:nvGrpSpPr>
        <p:grpSpPr>
          <a:xfrm>
            <a:off x="4010879" y="2840337"/>
            <a:ext cx="1071627" cy="1168920"/>
            <a:chOff x="7411910" y="2804383"/>
            <a:chExt cx="1071627" cy="1168920"/>
          </a:xfrm>
        </p:grpSpPr>
        <p:sp>
          <p:nvSpPr>
            <p:cNvPr id="3" name="Google Shape;4486;p39">
              <a:extLst>
                <a:ext uri="{FF2B5EF4-FFF2-40B4-BE49-F238E27FC236}">
                  <a16:creationId xmlns:a16="http://schemas.microsoft.com/office/drawing/2014/main" id="{568831BE-B8D5-F0D7-AE8F-033199581F8F}"/>
                </a:ext>
              </a:extLst>
            </p:cNvPr>
            <p:cNvSpPr/>
            <p:nvPr/>
          </p:nvSpPr>
          <p:spPr>
            <a:xfrm>
              <a:off x="7442967" y="3404879"/>
              <a:ext cx="1008466" cy="568424"/>
            </a:xfrm>
            <a:custGeom>
              <a:avLst/>
              <a:gdLst/>
              <a:ahLst/>
              <a:cxnLst/>
              <a:rect l="l" t="t" r="r" b="b"/>
              <a:pathLst>
                <a:path w="30847" h="17387" extrusionOk="0">
                  <a:moveTo>
                    <a:pt x="1" y="0"/>
                  </a:moveTo>
                  <a:lnTo>
                    <a:pt x="1" y="7474"/>
                  </a:lnTo>
                  <a:cubicBezTo>
                    <a:pt x="1" y="7854"/>
                    <a:pt x="128" y="8297"/>
                    <a:pt x="349" y="8677"/>
                  </a:cubicBezTo>
                  <a:cubicBezTo>
                    <a:pt x="603" y="9089"/>
                    <a:pt x="888" y="9406"/>
                    <a:pt x="1236" y="9596"/>
                  </a:cubicBezTo>
                  <a:lnTo>
                    <a:pt x="14220" y="17101"/>
                  </a:lnTo>
                  <a:cubicBezTo>
                    <a:pt x="14537" y="17291"/>
                    <a:pt x="14980" y="17386"/>
                    <a:pt x="15424" y="17386"/>
                  </a:cubicBezTo>
                  <a:cubicBezTo>
                    <a:pt x="15899" y="17386"/>
                    <a:pt x="16310" y="17291"/>
                    <a:pt x="16627" y="17101"/>
                  </a:cubicBezTo>
                  <a:lnTo>
                    <a:pt x="29643" y="9596"/>
                  </a:lnTo>
                  <a:cubicBezTo>
                    <a:pt x="29960" y="9406"/>
                    <a:pt x="30277" y="9089"/>
                    <a:pt x="30498" y="8677"/>
                  </a:cubicBezTo>
                  <a:cubicBezTo>
                    <a:pt x="30720" y="8297"/>
                    <a:pt x="30847" y="7854"/>
                    <a:pt x="30847" y="7506"/>
                  </a:cubicBezTo>
                  <a:lnTo>
                    <a:pt x="30847" y="0"/>
                  </a:lnTo>
                  <a:lnTo>
                    <a:pt x="30467" y="0"/>
                  </a:lnTo>
                  <a:lnTo>
                    <a:pt x="30467" y="7506"/>
                  </a:lnTo>
                  <a:cubicBezTo>
                    <a:pt x="30467" y="7791"/>
                    <a:pt x="30372" y="8139"/>
                    <a:pt x="30150" y="8487"/>
                  </a:cubicBezTo>
                  <a:cubicBezTo>
                    <a:pt x="29960" y="8836"/>
                    <a:pt x="29706" y="9089"/>
                    <a:pt x="29453" y="9247"/>
                  </a:cubicBezTo>
                  <a:lnTo>
                    <a:pt x="16437" y="16753"/>
                  </a:lnTo>
                  <a:cubicBezTo>
                    <a:pt x="16184" y="16911"/>
                    <a:pt x="15804" y="17006"/>
                    <a:pt x="15424" y="17006"/>
                  </a:cubicBezTo>
                  <a:cubicBezTo>
                    <a:pt x="15044" y="17006"/>
                    <a:pt x="14695" y="16911"/>
                    <a:pt x="14410" y="16753"/>
                  </a:cubicBezTo>
                  <a:lnTo>
                    <a:pt x="1426" y="9247"/>
                  </a:lnTo>
                  <a:cubicBezTo>
                    <a:pt x="1141" y="9089"/>
                    <a:pt x="888" y="8836"/>
                    <a:pt x="698" y="8487"/>
                  </a:cubicBezTo>
                  <a:cubicBezTo>
                    <a:pt x="508" y="8171"/>
                    <a:pt x="381" y="7791"/>
                    <a:pt x="381" y="7506"/>
                  </a:cubicBezTo>
                  <a:lnTo>
                    <a:pt x="38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487;p39">
              <a:extLst>
                <a:ext uri="{FF2B5EF4-FFF2-40B4-BE49-F238E27FC236}">
                  <a16:creationId xmlns:a16="http://schemas.microsoft.com/office/drawing/2014/main" id="{801901A0-4962-374D-A086-6A691A12C5FB}"/>
                </a:ext>
              </a:extLst>
            </p:cNvPr>
            <p:cNvSpPr/>
            <p:nvPr/>
          </p:nvSpPr>
          <p:spPr>
            <a:xfrm>
              <a:off x="7411910" y="2804383"/>
              <a:ext cx="1071627" cy="600529"/>
            </a:xfrm>
            <a:custGeom>
              <a:avLst/>
              <a:gdLst/>
              <a:ahLst/>
              <a:cxnLst/>
              <a:rect l="l" t="t" r="r" b="b"/>
              <a:pathLst>
                <a:path w="32779" h="18369" extrusionOk="0">
                  <a:moveTo>
                    <a:pt x="16374" y="0"/>
                  </a:moveTo>
                  <a:cubicBezTo>
                    <a:pt x="15772" y="0"/>
                    <a:pt x="15170" y="127"/>
                    <a:pt x="14695" y="412"/>
                  </a:cubicBezTo>
                  <a:lnTo>
                    <a:pt x="1679" y="7917"/>
                  </a:lnTo>
                  <a:cubicBezTo>
                    <a:pt x="1204" y="8202"/>
                    <a:pt x="793" y="8646"/>
                    <a:pt x="476" y="9184"/>
                  </a:cubicBezTo>
                  <a:cubicBezTo>
                    <a:pt x="159" y="9723"/>
                    <a:pt x="1" y="10293"/>
                    <a:pt x="1" y="10863"/>
                  </a:cubicBezTo>
                  <a:lnTo>
                    <a:pt x="1" y="18368"/>
                  </a:lnTo>
                  <a:lnTo>
                    <a:pt x="2313" y="18368"/>
                  </a:lnTo>
                  <a:lnTo>
                    <a:pt x="2313" y="10863"/>
                  </a:lnTo>
                  <a:cubicBezTo>
                    <a:pt x="2313" y="10736"/>
                    <a:pt x="2344" y="10546"/>
                    <a:pt x="2471" y="10324"/>
                  </a:cubicBezTo>
                  <a:cubicBezTo>
                    <a:pt x="2598" y="10103"/>
                    <a:pt x="2756" y="9976"/>
                    <a:pt x="2851" y="9913"/>
                  </a:cubicBezTo>
                  <a:lnTo>
                    <a:pt x="15835" y="2407"/>
                  </a:lnTo>
                  <a:cubicBezTo>
                    <a:pt x="15930" y="2375"/>
                    <a:pt x="16120" y="2312"/>
                    <a:pt x="16374" y="2312"/>
                  </a:cubicBezTo>
                  <a:cubicBezTo>
                    <a:pt x="16627" y="2312"/>
                    <a:pt x="16817" y="2375"/>
                    <a:pt x="16912" y="2407"/>
                  </a:cubicBezTo>
                  <a:lnTo>
                    <a:pt x="29928" y="9913"/>
                  </a:lnTo>
                  <a:cubicBezTo>
                    <a:pt x="29991" y="9976"/>
                    <a:pt x="30150" y="10103"/>
                    <a:pt x="30276" y="10324"/>
                  </a:cubicBezTo>
                  <a:cubicBezTo>
                    <a:pt x="30403" y="10546"/>
                    <a:pt x="30435" y="10736"/>
                    <a:pt x="30435" y="10863"/>
                  </a:cubicBezTo>
                  <a:lnTo>
                    <a:pt x="30435" y="18368"/>
                  </a:lnTo>
                  <a:lnTo>
                    <a:pt x="32778" y="18368"/>
                  </a:lnTo>
                  <a:lnTo>
                    <a:pt x="32778" y="10863"/>
                  </a:lnTo>
                  <a:cubicBezTo>
                    <a:pt x="32778" y="10293"/>
                    <a:pt x="32588" y="9723"/>
                    <a:pt x="32272" y="9184"/>
                  </a:cubicBezTo>
                  <a:cubicBezTo>
                    <a:pt x="31987" y="8646"/>
                    <a:pt x="31543" y="8202"/>
                    <a:pt x="31068" y="7917"/>
                  </a:cubicBezTo>
                  <a:lnTo>
                    <a:pt x="18052" y="412"/>
                  </a:lnTo>
                  <a:cubicBezTo>
                    <a:pt x="17609" y="159"/>
                    <a:pt x="17007" y="0"/>
                    <a:pt x="1637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489;p39">
              <a:extLst>
                <a:ext uri="{FF2B5EF4-FFF2-40B4-BE49-F238E27FC236}">
                  <a16:creationId xmlns:a16="http://schemas.microsoft.com/office/drawing/2014/main" id="{0CFCD27A-E602-1E5B-3D92-76AD44DF9237}"/>
                </a:ext>
              </a:extLst>
            </p:cNvPr>
            <p:cNvSpPr/>
            <p:nvPr/>
          </p:nvSpPr>
          <p:spPr>
            <a:xfrm>
              <a:off x="8048661" y="3535845"/>
              <a:ext cx="77677" cy="76108"/>
            </a:xfrm>
            <a:custGeom>
              <a:avLst/>
              <a:gdLst/>
              <a:ahLst/>
              <a:cxnLst/>
              <a:rect l="l" t="t" r="r" b="b"/>
              <a:pathLst>
                <a:path w="2376" h="2328" extrusionOk="0">
                  <a:moveTo>
                    <a:pt x="238" y="0"/>
                  </a:moveTo>
                  <a:cubicBezTo>
                    <a:pt x="182" y="0"/>
                    <a:pt x="127" y="16"/>
                    <a:pt x="95" y="48"/>
                  </a:cubicBezTo>
                  <a:cubicBezTo>
                    <a:pt x="0" y="143"/>
                    <a:pt x="0" y="269"/>
                    <a:pt x="95" y="333"/>
                  </a:cubicBezTo>
                  <a:lnTo>
                    <a:pt x="2027" y="2265"/>
                  </a:lnTo>
                  <a:cubicBezTo>
                    <a:pt x="2059" y="2296"/>
                    <a:pt x="2122" y="2328"/>
                    <a:pt x="2154" y="2328"/>
                  </a:cubicBezTo>
                  <a:cubicBezTo>
                    <a:pt x="2217" y="2328"/>
                    <a:pt x="2280" y="2296"/>
                    <a:pt x="2312" y="2265"/>
                  </a:cubicBezTo>
                  <a:cubicBezTo>
                    <a:pt x="2375" y="2201"/>
                    <a:pt x="2375" y="2043"/>
                    <a:pt x="2312" y="1980"/>
                  </a:cubicBezTo>
                  <a:lnTo>
                    <a:pt x="380" y="48"/>
                  </a:lnTo>
                  <a:cubicBezTo>
                    <a:pt x="349" y="16"/>
                    <a:pt x="293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490;p39">
              <a:extLst>
                <a:ext uri="{FF2B5EF4-FFF2-40B4-BE49-F238E27FC236}">
                  <a16:creationId xmlns:a16="http://schemas.microsoft.com/office/drawing/2014/main" id="{AEB83DD5-00E0-9E03-3216-E55B5137CD19}"/>
                </a:ext>
              </a:extLst>
            </p:cNvPr>
            <p:cNvSpPr/>
            <p:nvPr/>
          </p:nvSpPr>
          <p:spPr>
            <a:xfrm>
              <a:off x="8053827" y="3186427"/>
              <a:ext cx="13502" cy="182228"/>
            </a:xfrm>
            <a:custGeom>
              <a:avLst/>
              <a:gdLst/>
              <a:ahLst/>
              <a:cxnLst/>
              <a:rect l="l" t="t" r="r" b="b"/>
              <a:pathLst>
                <a:path w="413" h="5574" extrusionOk="0">
                  <a:moveTo>
                    <a:pt x="191" y="0"/>
                  </a:moveTo>
                  <a:cubicBezTo>
                    <a:pt x="64" y="0"/>
                    <a:pt x="1" y="95"/>
                    <a:pt x="1" y="190"/>
                  </a:cubicBezTo>
                  <a:lnTo>
                    <a:pt x="1" y="5384"/>
                  </a:lnTo>
                  <a:cubicBezTo>
                    <a:pt x="1" y="5479"/>
                    <a:pt x="96" y="5574"/>
                    <a:pt x="191" y="5574"/>
                  </a:cubicBezTo>
                  <a:cubicBezTo>
                    <a:pt x="317" y="5574"/>
                    <a:pt x="412" y="5479"/>
                    <a:pt x="412" y="5384"/>
                  </a:cubicBezTo>
                  <a:lnTo>
                    <a:pt x="412" y="190"/>
                  </a:lnTo>
                  <a:cubicBezTo>
                    <a:pt x="412" y="95"/>
                    <a:pt x="317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491;p39">
              <a:extLst>
                <a:ext uri="{FF2B5EF4-FFF2-40B4-BE49-F238E27FC236}">
                  <a16:creationId xmlns:a16="http://schemas.microsoft.com/office/drawing/2014/main" id="{00C37502-D06E-D31A-054D-BA2B4C704BAA}"/>
                </a:ext>
              </a:extLst>
            </p:cNvPr>
            <p:cNvSpPr/>
            <p:nvPr/>
          </p:nvSpPr>
          <p:spPr>
            <a:xfrm>
              <a:off x="7801212" y="3384152"/>
              <a:ext cx="108735" cy="13502"/>
            </a:xfrm>
            <a:custGeom>
              <a:avLst/>
              <a:gdLst/>
              <a:ahLst/>
              <a:cxnLst/>
              <a:rect l="l" t="t" r="r" b="b"/>
              <a:pathLst>
                <a:path w="3326" h="413" extrusionOk="0">
                  <a:moveTo>
                    <a:pt x="222" y="1"/>
                  </a:moveTo>
                  <a:cubicBezTo>
                    <a:pt x="95" y="1"/>
                    <a:pt x="0" y="96"/>
                    <a:pt x="0" y="222"/>
                  </a:cubicBezTo>
                  <a:cubicBezTo>
                    <a:pt x="0" y="317"/>
                    <a:pt x="95" y="412"/>
                    <a:pt x="222" y="412"/>
                  </a:cubicBezTo>
                  <a:lnTo>
                    <a:pt x="3136" y="412"/>
                  </a:lnTo>
                  <a:cubicBezTo>
                    <a:pt x="3231" y="412"/>
                    <a:pt x="3326" y="317"/>
                    <a:pt x="3326" y="222"/>
                  </a:cubicBezTo>
                  <a:cubicBezTo>
                    <a:pt x="3326" y="96"/>
                    <a:pt x="3231" y="1"/>
                    <a:pt x="31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492;p39">
              <a:extLst>
                <a:ext uri="{FF2B5EF4-FFF2-40B4-BE49-F238E27FC236}">
                  <a16:creationId xmlns:a16="http://schemas.microsoft.com/office/drawing/2014/main" id="{1D441793-72A3-3897-3446-9128CD9E693C}"/>
                </a:ext>
              </a:extLst>
            </p:cNvPr>
            <p:cNvSpPr/>
            <p:nvPr/>
          </p:nvSpPr>
          <p:spPr>
            <a:xfrm>
              <a:off x="7801212" y="3427633"/>
              <a:ext cx="82843" cy="13502"/>
            </a:xfrm>
            <a:custGeom>
              <a:avLst/>
              <a:gdLst/>
              <a:ahLst/>
              <a:cxnLst/>
              <a:rect l="l" t="t" r="r" b="b"/>
              <a:pathLst>
                <a:path w="2534" h="413" extrusionOk="0">
                  <a:moveTo>
                    <a:pt x="222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318"/>
                    <a:pt x="95" y="413"/>
                    <a:pt x="222" y="413"/>
                  </a:cubicBezTo>
                  <a:lnTo>
                    <a:pt x="2312" y="413"/>
                  </a:lnTo>
                  <a:cubicBezTo>
                    <a:pt x="2439" y="413"/>
                    <a:pt x="2534" y="318"/>
                    <a:pt x="2534" y="191"/>
                  </a:cubicBezTo>
                  <a:cubicBezTo>
                    <a:pt x="2534" y="64"/>
                    <a:pt x="2439" y="1"/>
                    <a:pt x="23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493;p39">
              <a:extLst>
                <a:ext uri="{FF2B5EF4-FFF2-40B4-BE49-F238E27FC236}">
                  <a16:creationId xmlns:a16="http://schemas.microsoft.com/office/drawing/2014/main" id="{1B8856EE-F2CE-87E1-0477-7FC08F31E4A7}"/>
                </a:ext>
              </a:extLst>
            </p:cNvPr>
            <p:cNvSpPr/>
            <p:nvPr/>
          </p:nvSpPr>
          <p:spPr>
            <a:xfrm>
              <a:off x="7801212" y="3470100"/>
              <a:ext cx="76631" cy="13469"/>
            </a:xfrm>
            <a:custGeom>
              <a:avLst/>
              <a:gdLst/>
              <a:ahLst/>
              <a:cxnLst/>
              <a:rect l="l" t="t" r="r" b="b"/>
              <a:pathLst>
                <a:path w="2344" h="412" extrusionOk="0">
                  <a:moveTo>
                    <a:pt x="222" y="0"/>
                  </a:moveTo>
                  <a:cubicBezTo>
                    <a:pt x="95" y="0"/>
                    <a:pt x="0" y="95"/>
                    <a:pt x="0" y="190"/>
                  </a:cubicBezTo>
                  <a:cubicBezTo>
                    <a:pt x="0" y="317"/>
                    <a:pt x="95" y="412"/>
                    <a:pt x="222" y="412"/>
                  </a:cubicBezTo>
                  <a:lnTo>
                    <a:pt x="2154" y="412"/>
                  </a:lnTo>
                  <a:cubicBezTo>
                    <a:pt x="2249" y="412"/>
                    <a:pt x="2344" y="317"/>
                    <a:pt x="2344" y="190"/>
                  </a:cubicBezTo>
                  <a:cubicBezTo>
                    <a:pt x="2344" y="95"/>
                    <a:pt x="2249" y="0"/>
                    <a:pt x="21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494;p39">
              <a:extLst>
                <a:ext uri="{FF2B5EF4-FFF2-40B4-BE49-F238E27FC236}">
                  <a16:creationId xmlns:a16="http://schemas.microsoft.com/office/drawing/2014/main" id="{BC3878E3-D747-506F-E5B0-86EF096FC8DB}"/>
                </a:ext>
              </a:extLst>
            </p:cNvPr>
            <p:cNvSpPr/>
            <p:nvPr/>
          </p:nvSpPr>
          <p:spPr>
            <a:xfrm>
              <a:off x="7866433" y="3355186"/>
              <a:ext cx="224696" cy="224696"/>
            </a:xfrm>
            <a:custGeom>
              <a:avLst/>
              <a:gdLst/>
              <a:ahLst/>
              <a:cxnLst/>
              <a:rect l="l" t="t" r="r" b="b"/>
              <a:pathLst>
                <a:path w="6873" h="6873" extrusionOk="0">
                  <a:moveTo>
                    <a:pt x="3452" y="412"/>
                  </a:moveTo>
                  <a:cubicBezTo>
                    <a:pt x="5099" y="412"/>
                    <a:pt x="6461" y="1774"/>
                    <a:pt x="6461" y="3452"/>
                  </a:cubicBezTo>
                  <a:cubicBezTo>
                    <a:pt x="6461" y="5099"/>
                    <a:pt x="5099" y="6461"/>
                    <a:pt x="3452" y="6461"/>
                  </a:cubicBezTo>
                  <a:cubicBezTo>
                    <a:pt x="1774" y="6461"/>
                    <a:pt x="412" y="5099"/>
                    <a:pt x="412" y="3452"/>
                  </a:cubicBezTo>
                  <a:cubicBezTo>
                    <a:pt x="412" y="1774"/>
                    <a:pt x="1774" y="412"/>
                    <a:pt x="3452" y="412"/>
                  </a:cubicBezTo>
                  <a:close/>
                  <a:moveTo>
                    <a:pt x="3452" y="0"/>
                  </a:moveTo>
                  <a:cubicBezTo>
                    <a:pt x="1552" y="0"/>
                    <a:pt x="1" y="1552"/>
                    <a:pt x="1" y="3452"/>
                  </a:cubicBezTo>
                  <a:cubicBezTo>
                    <a:pt x="1" y="5320"/>
                    <a:pt x="1552" y="6872"/>
                    <a:pt x="3452" y="6872"/>
                  </a:cubicBezTo>
                  <a:cubicBezTo>
                    <a:pt x="5353" y="6872"/>
                    <a:pt x="6873" y="5352"/>
                    <a:pt x="6873" y="3452"/>
                  </a:cubicBezTo>
                  <a:cubicBezTo>
                    <a:pt x="6873" y="1552"/>
                    <a:pt x="5321" y="0"/>
                    <a:pt x="3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495;p39">
              <a:extLst>
                <a:ext uri="{FF2B5EF4-FFF2-40B4-BE49-F238E27FC236}">
                  <a16:creationId xmlns:a16="http://schemas.microsoft.com/office/drawing/2014/main" id="{366E045A-E9C5-4F69-F195-904E1CEFA790}"/>
                </a:ext>
              </a:extLst>
            </p:cNvPr>
            <p:cNvSpPr/>
            <p:nvPr/>
          </p:nvSpPr>
          <p:spPr>
            <a:xfrm>
              <a:off x="7980334" y="3184335"/>
              <a:ext cx="17621" cy="17654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253" y="1"/>
                  </a:moveTo>
                  <a:cubicBezTo>
                    <a:pt x="127" y="1"/>
                    <a:pt x="0" y="127"/>
                    <a:pt x="0" y="254"/>
                  </a:cubicBezTo>
                  <a:cubicBezTo>
                    <a:pt x="0" y="412"/>
                    <a:pt x="127" y="539"/>
                    <a:pt x="253" y="539"/>
                  </a:cubicBezTo>
                  <a:cubicBezTo>
                    <a:pt x="412" y="539"/>
                    <a:pt x="539" y="412"/>
                    <a:pt x="539" y="254"/>
                  </a:cubicBezTo>
                  <a:cubicBezTo>
                    <a:pt x="539" y="127"/>
                    <a:pt x="412" y="1"/>
                    <a:pt x="2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496;p39">
              <a:extLst>
                <a:ext uri="{FF2B5EF4-FFF2-40B4-BE49-F238E27FC236}">
                  <a16:creationId xmlns:a16="http://schemas.microsoft.com/office/drawing/2014/main" id="{F22138F3-0F25-E366-170B-8084CE486700}"/>
                </a:ext>
              </a:extLst>
            </p:cNvPr>
            <p:cNvSpPr/>
            <p:nvPr/>
          </p:nvSpPr>
          <p:spPr>
            <a:xfrm>
              <a:off x="7908868" y="3184335"/>
              <a:ext cx="17654" cy="17654"/>
            </a:xfrm>
            <a:custGeom>
              <a:avLst/>
              <a:gdLst/>
              <a:ahLst/>
              <a:cxnLst/>
              <a:rect l="l" t="t" r="r" b="b"/>
              <a:pathLst>
                <a:path w="540" h="540" extrusionOk="0">
                  <a:moveTo>
                    <a:pt x="286" y="1"/>
                  </a:moveTo>
                  <a:cubicBezTo>
                    <a:pt x="128" y="1"/>
                    <a:pt x="1" y="127"/>
                    <a:pt x="1" y="254"/>
                  </a:cubicBezTo>
                  <a:cubicBezTo>
                    <a:pt x="1" y="412"/>
                    <a:pt x="128" y="539"/>
                    <a:pt x="286" y="539"/>
                  </a:cubicBezTo>
                  <a:cubicBezTo>
                    <a:pt x="413" y="539"/>
                    <a:pt x="539" y="412"/>
                    <a:pt x="539" y="254"/>
                  </a:cubicBezTo>
                  <a:cubicBezTo>
                    <a:pt x="539" y="127"/>
                    <a:pt x="413" y="1"/>
                    <a:pt x="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497;p39">
              <a:extLst>
                <a:ext uri="{FF2B5EF4-FFF2-40B4-BE49-F238E27FC236}">
                  <a16:creationId xmlns:a16="http://schemas.microsoft.com/office/drawing/2014/main" id="{0FB7F227-9F3A-364D-5708-A997D72DA92F}"/>
                </a:ext>
              </a:extLst>
            </p:cNvPr>
            <p:cNvSpPr/>
            <p:nvPr/>
          </p:nvSpPr>
          <p:spPr>
            <a:xfrm>
              <a:off x="7838481" y="3184335"/>
              <a:ext cx="16608" cy="17654"/>
            </a:xfrm>
            <a:custGeom>
              <a:avLst/>
              <a:gdLst/>
              <a:ahLst/>
              <a:cxnLst/>
              <a:rect l="l" t="t" r="r" b="b"/>
              <a:pathLst>
                <a:path w="508" h="540" extrusionOk="0">
                  <a:moveTo>
                    <a:pt x="254" y="1"/>
                  </a:moveTo>
                  <a:cubicBezTo>
                    <a:pt x="95" y="1"/>
                    <a:pt x="0" y="127"/>
                    <a:pt x="0" y="254"/>
                  </a:cubicBezTo>
                  <a:cubicBezTo>
                    <a:pt x="0" y="412"/>
                    <a:pt x="95" y="539"/>
                    <a:pt x="254" y="539"/>
                  </a:cubicBezTo>
                  <a:cubicBezTo>
                    <a:pt x="380" y="539"/>
                    <a:pt x="507" y="412"/>
                    <a:pt x="507" y="254"/>
                  </a:cubicBezTo>
                  <a:cubicBezTo>
                    <a:pt x="507" y="127"/>
                    <a:pt x="380" y="1"/>
                    <a:pt x="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498;p39">
              <a:extLst>
                <a:ext uri="{FF2B5EF4-FFF2-40B4-BE49-F238E27FC236}">
                  <a16:creationId xmlns:a16="http://schemas.microsoft.com/office/drawing/2014/main" id="{D13B835E-550A-65D7-6799-54ED9BAFD08C}"/>
                </a:ext>
              </a:extLst>
            </p:cNvPr>
            <p:cNvSpPr/>
            <p:nvPr/>
          </p:nvSpPr>
          <p:spPr>
            <a:xfrm>
              <a:off x="7769108" y="3165700"/>
              <a:ext cx="297175" cy="54923"/>
            </a:xfrm>
            <a:custGeom>
              <a:avLst/>
              <a:gdLst/>
              <a:ahLst/>
              <a:cxnLst/>
              <a:rect l="l" t="t" r="r" b="b"/>
              <a:pathLst>
                <a:path w="9090" h="1680" extrusionOk="0">
                  <a:moveTo>
                    <a:pt x="8266" y="412"/>
                  </a:moveTo>
                  <a:cubicBezTo>
                    <a:pt x="8488" y="412"/>
                    <a:pt x="8710" y="602"/>
                    <a:pt x="8710" y="824"/>
                  </a:cubicBezTo>
                  <a:cubicBezTo>
                    <a:pt x="8710" y="1077"/>
                    <a:pt x="8488" y="1267"/>
                    <a:pt x="8266" y="1267"/>
                  </a:cubicBezTo>
                  <a:lnTo>
                    <a:pt x="856" y="1267"/>
                  </a:lnTo>
                  <a:cubicBezTo>
                    <a:pt x="602" y="1267"/>
                    <a:pt x="412" y="1077"/>
                    <a:pt x="412" y="824"/>
                  </a:cubicBezTo>
                  <a:cubicBezTo>
                    <a:pt x="412" y="602"/>
                    <a:pt x="602" y="412"/>
                    <a:pt x="856" y="412"/>
                  </a:cubicBezTo>
                  <a:close/>
                  <a:moveTo>
                    <a:pt x="856" y="1"/>
                  </a:moveTo>
                  <a:cubicBezTo>
                    <a:pt x="381" y="1"/>
                    <a:pt x="1" y="381"/>
                    <a:pt x="1" y="824"/>
                  </a:cubicBezTo>
                  <a:cubicBezTo>
                    <a:pt x="1" y="1299"/>
                    <a:pt x="381" y="1679"/>
                    <a:pt x="856" y="1679"/>
                  </a:cubicBezTo>
                  <a:lnTo>
                    <a:pt x="8266" y="1679"/>
                  </a:lnTo>
                  <a:cubicBezTo>
                    <a:pt x="8710" y="1679"/>
                    <a:pt x="9090" y="1299"/>
                    <a:pt x="9090" y="824"/>
                  </a:cubicBezTo>
                  <a:cubicBezTo>
                    <a:pt x="9090" y="381"/>
                    <a:pt x="8710" y="1"/>
                    <a:pt x="82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499;p39">
              <a:extLst>
                <a:ext uri="{FF2B5EF4-FFF2-40B4-BE49-F238E27FC236}">
                  <a16:creationId xmlns:a16="http://schemas.microsoft.com/office/drawing/2014/main" id="{878F1C3D-8248-AA59-EEDD-4EA8232740C2}"/>
                </a:ext>
              </a:extLst>
            </p:cNvPr>
            <p:cNvSpPr/>
            <p:nvPr/>
          </p:nvSpPr>
          <p:spPr>
            <a:xfrm>
              <a:off x="7769108" y="3186427"/>
              <a:ext cx="153262" cy="372727"/>
            </a:xfrm>
            <a:custGeom>
              <a:avLst/>
              <a:gdLst/>
              <a:ahLst/>
              <a:cxnLst/>
              <a:rect l="l" t="t" r="r" b="b"/>
              <a:pathLst>
                <a:path w="4688" h="11401" extrusionOk="0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lnTo>
                    <a:pt x="1" y="10102"/>
                  </a:lnTo>
                  <a:cubicBezTo>
                    <a:pt x="1" y="10831"/>
                    <a:pt x="571" y="11401"/>
                    <a:pt x="1267" y="11401"/>
                  </a:cubicBezTo>
                  <a:lnTo>
                    <a:pt x="4466" y="11401"/>
                  </a:lnTo>
                  <a:cubicBezTo>
                    <a:pt x="4593" y="11401"/>
                    <a:pt x="4688" y="11306"/>
                    <a:pt x="4688" y="11179"/>
                  </a:cubicBezTo>
                  <a:cubicBezTo>
                    <a:pt x="4688" y="11084"/>
                    <a:pt x="4593" y="10989"/>
                    <a:pt x="4466" y="10989"/>
                  </a:cubicBezTo>
                  <a:lnTo>
                    <a:pt x="1267" y="10989"/>
                  </a:lnTo>
                  <a:cubicBezTo>
                    <a:pt x="792" y="10989"/>
                    <a:pt x="412" y="10577"/>
                    <a:pt x="412" y="10102"/>
                  </a:cubicBezTo>
                  <a:lnTo>
                    <a:pt x="412" y="190"/>
                  </a:lnTo>
                  <a:cubicBezTo>
                    <a:pt x="412" y="95"/>
                    <a:pt x="317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500;p39">
              <a:extLst>
                <a:ext uri="{FF2B5EF4-FFF2-40B4-BE49-F238E27FC236}">
                  <a16:creationId xmlns:a16="http://schemas.microsoft.com/office/drawing/2014/main" id="{A58F6144-1923-3CD3-F7A5-172E191C40D9}"/>
                </a:ext>
              </a:extLst>
            </p:cNvPr>
            <p:cNvSpPr/>
            <p:nvPr/>
          </p:nvSpPr>
          <p:spPr>
            <a:xfrm>
              <a:off x="7801212" y="3255768"/>
              <a:ext cx="232967" cy="13502"/>
            </a:xfrm>
            <a:custGeom>
              <a:avLst/>
              <a:gdLst/>
              <a:ahLst/>
              <a:cxnLst/>
              <a:rect l="l" t="t" r="r" b="b"/>
              <a:pathLst>
                <a:path w="7126" h="413" extrusionOk="0">
                  <a:moveTo>
                    <a:pt x="222" y="1"/>
                  </a:moveTo>
                  <a:cubicBezTo>
                    <a:pt x="95" y="1"/>
                    <a:pt x="0" y="96"/>
                    <a:pt x="0" y="223"/>
                  </a:cubicBezTo>
                  <a:cubicBezTo>
                    <a:pt x="0" y="318"/>
                    <a:pt x="95" y="413"/>
                    <a:pt x="222" y="413"/>
                  </a:cubicBezTo>
                  <a:lnTo>
                    <a:pt x="6936" y="413"/>
                  </a:lnTo>
                  <a:cubicBezTo>
                    <a:pt x="7031" y="413"/>
                    <a:pt x="7126" y="318"/>
                    <a:pt x="7126" y="223"/>
                  </a:cubicBezTo>
                  <a:cubicBezTo>
                    <a:pt x="7126" y="96"/>
                    <a:pt x="7031" y="1"/>
                    <a:pt x="69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501;p39">
              <a:extLst>
                <a:ext uri="{FF2B5EF4-FFF2-40B4-BE49-F238E27FC236}">
                  <a16:creationId xmlns:a16="http://schemas.microsoft.com/office/drawing/2014/main" id="{1EFD140F-D53F-BDD2-FEEE-46DF105B29CA}"/>
                </a:ext>
              </a:extLst>
            </p:cNvPr>
            <p:cNvSpPr/>
            <p:nvPr/>
          </p:nvSpPr>
          <p:spPr>
            <a:xfrm>
              <a:off x="7801212" y="3298236"/>
              <a:ext cx="194684" cy="13469"/>
            </a:xfrm>
            <a:custGeom>
              <a:avLst/>
              <a:gdLst/>
              <a:ahLst/>
              <a:cxnLst/>
              <a:rect l="l" t="t" r="r" b="b"/>
              <a:pathLst>
                <a:path w="5955" h="412" extrusionOk="0">
                  <a:moveTo>
                    <a:pt x="222" y="0"/>
                  </a:moveTo>
                  <a:cubicBezTo>
                    <a:pt x="95" y="0"/>
                    <a:pt x="0" y="95"/>
                    <a:pt x="0" y="222"/>
                  </a:cubicBezTo>
                  <a:cubicBezTo>
                    <a:pt x="0" y="349"/>
                    <a:pt x="95" y="412"/>
                    <a:pt x="222" y="412"/>
                  </a:cubicBezTo>
                  <a:lnTo>
                    <a:pt x="5732" y="412"/>
                  </a:lnTo>
                  <a:cubicBezTo>
                    <a:pt x="5859" y="412"/>
                    <a:pt x="5954" y="349"/>
                    <a:pt x="5954" y="222"/>
                  </a:cubicBezTo>
                  <a:cubicBezTo>
                    <a:pt x="5954" y="95"/>
                    <a:pt x="5859" y="0"/>
                    <a:pt x="57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502;p39">
              <a:extLst>
                <a:ext uri="{FF2B5EF4-FFF2-40B4-BE49-F238E27FC236}">
                  <a16:creationId xmlns:a16="http://schemas.microsoft.com/office/drawing/2014/main" id="{F6F00488-33E3-6115-573B-CCB8633A56FE}"/>
                </a:ext>
              </a:extLst>
            </p:cNvPr>
            <p:cNvSpPr/>
            <p:nvPr/>
          </p:nvSpPr>
          <p:spPr>
            <a:xfrm>
              <a:off x="7801212" y="3341717"/>
              <a:ext cx="123218" cy="13502"/>
            </a:xfrm>
            <a:custGeom>
              <a:avLst/>
              <a:gdLst/>
              <a:ahLst/>
              <a:cxnLst/>
              <a:rect l="l" t="t" r="r" b="b"/>
              <a:pathLst>
                <a:path w="3769" h="413" extrusionOk="0">
                  <a:moveTo>
                    <a:pt x="222" y="0"/>
                  </a:moveTo>
                  <a:cubicBezTo>
                    <a:pt x="95" y="0"/>
                    <a:pt x="0" y="95"/>
                    <a:pt x="0" y="190"/>
                  </a:cubicBezTo>
                  <a:cubicBezTo>
                    <a:pt x="0" y="317"/>
                    <a:pt x="95" y="412"/>
                    <a:pt x="222" y="412"/>
                  </a:cubicBezTo>
                  <a:lnTo>
                    <a:pt x="3579" y="412"/>
                  </a:lnTo>
                  <a:cubicBezTo>
                    <a:pt x="3674" y="412"/>
                    <a:pt x="3769" y="317"/>
                    <a:pt x="3769" y="190"/>
                  </a:cubicBezTo>
                  <a:cubicBezTo>
                    <a:pt x="3769" y="95"/>
                    <a:pt x="3674" y="0"/>
                    <a:pt x="35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488;p39">
              <a:extLst>
                <a:ext uri="{FF2B5EF4-FFF2-40B4-BE49-F238E27FC236}">
                  <a16:creationId xmlns:a16="http://schemas.microsoft.com/office/drawing/2014/main" id="{3A7F699A-C0EA-EFF0-1AC4-0B8591B6C9C0}"/>
                </a:ext>
              </a:extLst>
            </p:cNvPr>
            <p:cNvSpPr/>
            <p:nvPr/>
          </p:nvSpPr>
          <p:spPr>
            <a:xfrm>
              <a:off x="7550657" y="2962255"/>
              <a:ext cx="794134" cy="884201"/>
            </a:xfrm>
            <a:custGeom>
              <a:avLst/>
              <a:gdLst/>
              <a:ahLst/>
              <a:cxnLst/>
              <a:rect l="l" t="t" r="r" b="b"/>
              <a:pathLst>
                <a:path w="24291" h="27046" extrusionOk="0">
                  <a:moveTo>
                    <a:pt x="12130" y="1"/>
                  </a:moveTo>
                  <a:cubicBezTo>
                    <a:pt x="11615" y="1"/>
                    <a:pt x="11100" y="112"/>
                    <a:pt x="10705" y="333"/>
                  </a:cubicBezTo>
                  <a:lnTo>
                    <a:pt x="1426" y="5685"/>
                  </a:lnTo>
                  <a:cubicBezTo>
                    <a:pt x="919" y="5970"/>
                    <a:pt x="475" y="6509"/>
                    <a:pt x="222" y="7110"/>
                  </a:cubicBezTo>
                  <a:cubicBezTo>
                    <a:pt x="222" y="7142"/>
                    <a:pt x="222" y="7174"/>
                    <a:pt x="190" y="7205"/>
                  </a:cubicBezTo>
                  <a:cubicBezTo>
                    <a:pt x="64" y="7522"/>
                    <a:pt x="0" y="7839"/>
                    <a:pt x="0" y="8155"/>
                  </a:cubicBezTo>
                  <a:lnTo>
                    <a:pt x="0" y="18891"/>
                  </a:lnTo>
                  <a:cubicBezTo>
                    <a:pt x="0" y="19810"/>
                    <a:pt x="634" y="20886"/>
                    <a:pt x="1394" y="21361"/>
                  </a:cubicBezTo>
                  <a:lnTo>
                    <a:pt x="10705" y="26713"/>
                  </a:lnTo>
                  <a:cubicBezTo>
                    <a:pt x="11100" y="26935"/>
                    <a:pt x="11615" y="27046"/>
                    <a:pt x="12130" y="27046"/>
                  </a:cubicBezTo>
                  <a:cubicBezTo>
                    <a:pt x="12644" y="27046"/>
                    <a:pt x="13159" y="26935"/>
                    <a:pt x="13555" y="26713"/>
                  </a:cubicBezTo>
                  <a:lnTo>
                    <a:pt x="22866" y="21361"/>
                  </a:lnTo>
                  <a:cubicBezTo>
                    <a:pt x="23626" y="20886"/>
                    <a:pt x="24259" y="19810"/>
                    <a:pt x="24259" y="18891"/>
                  </a:cubicBezTo>
                  <a:lnTo>
                    <a:pt x="24259" y="8155"/>
                  </a:lnTo>
                  <a:cubicBezTo>
                    <a:pt x="24291" y="7237"/>
                    <a:pt x="23657" y="6160"/>
                    <a:pt x="22866" y="5685"/>
                  </a:cubicBezTo>
                  <a:lnTo>
                    <a:pt x="13555" y="333"/>
                  </a:lnTo>
                  <a:cubicBezTo>
                    <a:pt x="13159" y="112"/>
                    <a:pt x="12644" y="1"/>
                    <a:pt x="12130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569" name="Picture 4568">
            <a:extLst>
              <a:ext uri="{FF2B5EF4-FFF2-40B4-BE49-F238E27FC236}">
                <a16:creationId xmlns:a16="http://schemas.microsoft.com/office/drawing/2014/main" id="{B7A1EC41-A140-A711-41C7-0F48998C1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77" y="3033638"/>
            <a:ext cx="715004" cy="715004"/>
          </a:xfrm>
          <a:prstGeom prst="rect">
            <a:avLst/>
          </a:prstGeom>
        </p:spPr>
      </p:pic>
      <p:pic>
        <p:nvPicPr>
          <p:cNvPr id="4571" name="Picture 4570">
            <a:extLst>
              <a:ext uri="{FF2B5EF4-FFF2-40B4-BE49-F238E27FC236}">
                <a16:creationId xmlns:a16="http://schemas.microsoft.com/office/drawing/2014/main" id="{901B8521-9ADC-66EB-52B3-5E9FD0636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939" y="3082799"/>
            <a:ext cx="673511" cy="673511"/>
          </a:xfrm>
          <a:prstGeom prst="rect">
            <a:avLst/>
          </a:prstGeom>
        </p:spPr>
      </p:pic>
      <p:pic>
        <p:nvPicPr>
          <p:cNvPr id="4573" name="Picture 4572">
            <a:extLst>
              <a:ext uri="{FF2B5EF4-FFF2-40B4-BE49-F238E27FC236}">
                <a16:creationId xmlns:a16="http://schemas.microsoft.com/office/drawing/2014/main" id="{C622D91B-A3CF-A6EB-2283-71E501D454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9493" y="3125635"/>
            <a:ext cx="647002" cy="647002"/>
          </a:xfrm>
          <a:prstGeom prst="rect">
            <a:avLst/>
          </a:prstGeom>
        </p:spPr>
      </p:pic>
      <p:pic>
        <p:nvPicPr>
          <p:cNvPr id="4575" name="Picture 4574">
            <a:extLst>
              <a:ext uri="{FF2B5EF4-FFF2-40B4-BE49-F238E27FC236}">
                <a16:creationId xmlns:a16="http://schemas.microsoft.com/office/drawing/2014/main" id="{3C96A23B-A32F-D2FE-ACB0-EC24E2C2F6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4928" y="3092984"/>
            <a:ext cx="685304" cy="685304"/>
          </a:xfrm>
          <a:prstGeom prst="rect">
            <a:avLst/>
          </a:prstGeom>
        </p:spPr>
      </p:pic>
      <p:pic>
        <p:nvPicPr>
          <p:cNvPr id="4449" name="Picture 4448">
            <a:extLst>
              <a:ext uri="{FF2B5EF4-FFF2-40B4-BE49-F238E27FC236}">
                <a16:creationId xmlns:a16="http://schemas.microsoft.com/office/drawing/2014/main" id="{31022E5F-3E42-6E76-39A0-65C9CEF67A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7202" y="3024211"/>
            <a:ext cx="760814" cy="760814"/>
          </a:xfrm>
          <a:prstGeom prst="rect">
            <a:avLst/>
          </a:prstGeom>
        </p:spPr>
      </p:pic>
      <p:pic>
        <p:nvPicPr>
          <p:cNvPr id="4451" name="Picture 4450">
            <a:extLst>
              <a:ext uri="{FF2B5EF4-FFF2-40B4-BE49-F238E27FC236}">
                <a16:creationId xmlns:a16="http://schemas.microsoft.com/office/drawing/2014/main" id="{F6AAE959-BFBC-B2E0-5900-DE61F5B1B8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82015" y="3131100"/>
            <a:ext cx="625210" cy="625210"/>
          </a:xfrm>
          <a:prstGeom prst="rect">
            <a:avLst/>
          </a:prstGeom>
        </p:spPr>
      </p:pic>
      <p:pic>
        <p:nvPicPr>
          <p:cNvPr id="4453" name="Picture 4452">
            <a:extLst>
              <a:ext uri="{FF2B5EF4-FFF2-40B4-BE49-F238E27FC236}">
                <a16:creationId xmlns:a16="http://schemas.microsoft.com/office/drawing/2014/main" id="{31C8089D-91DD-A8C0-7EF4-ED80B4936E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88199" y="3093543"/>
            <a:ext cx="641198" cy="6411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5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5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5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5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5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5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2" grpId="0"/>
      <p:bldP spid="4554" grpId="0"/>
      <p:bldP spid="4556" grpId="0"/>
      <p:bldP spid="4558" grpId="0"/>
      <p:bldP spid="4560" grpId="0"/>
      <p:bldP spid="4562" grpId="0"/>
      <p:bldP spid="456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9" name="Google Shape;1499;p18"/>
          <p:cNvGrpSpPr/>
          <p:nvPr/>
        </p:nvGrpSpPr>
        <p:grpSpPr>
          <a:xfrm>
            <a:off x="2685444" y="539949"/>
            <a:ext cx="3056198" cy="4063618"/>
            <a:chOff x="3049525" y="1569750"/>
            <a:chExt cx="1724425" cy="2292850"/>
          </a:xfrm>
        </p:grpSpPr>
        <p:sp>
          <p:nvSpPr>
            <p:cNvPr id="1500" name="Google Shape;1500;p18"/>
            <p:cNvSpPr/>
            <p:nvPr/>
          </p:nvSpPr>
          <p:spPr>
            <a:xfrm>
              <a:off x="3628275" y="1569750"/>
              <a:ext cx="809975" cy="441800"/>
            </a:xfrm>
            <a:custGeom>
              <a:avLst/>
              <a:gdLst/>
              <a:ahLst/>
              <a:cxnLst/>
              <a:rect l="l" t="t" r="r" b="b"/>
              <a:pathLst>
                <a:path w="32399" h="17672" extrusionOk="0">
                  <a:moveTo>
                    <a:pt x="1" y="0"/>
                  </a:moveTo>
                  <a:lnTo>
                    <a:pt x="1" y="5985"/>
                  </a:lnTo>
                  <a:cubicBezTo>
                    <a:pt x="10990" y="5985"/>
                    <a:pt x="20966" y="10451"/>
                    <a:pt x="28186" y="17671"/>
                  </a:cubicBezTo>
                  <a:lnTo>
                    <a:pt x="32398" y="13459"/>
                  </a:lnTo>
                  <a:cubicBezTo>
                    <a:pt x="24101" y="5162"/>
                    <a:pt x="12637" y="0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8"/>
            <p:cNvSpPr/>
            <p:nvPr/>
          </p:nvSpPr>
          <p:spPr>
            <a:xfrm>
              <a:off x="3049525" y="2137400"/>
              <a:ext cx="1157550" cy="1157525"/>
            </a:xfrm>
            <a:custGeom>
              <a:avLst/>
              <a:gdLst/>
              <a:ahLst/>
              <a:cxnLst/>
              <a:rect l="l" t="t" r="r" b="b"/>
              <a:pathLst>
                <a:path w="46302" h="46301" extrusionOk="0">
                  <a:moveTo>
                    <a:pt x="23151" y="1"/>
                  </a:moveTo>
                  <a:cubicBezTo>
                    <a:pt x="10357" y="1"/>
                    <a:pt x="1" y="10356"/>
                    <a:pt x="1" y="23151"/>
                  </a:cubicBezTo>
                  <a:cubicBezTo>
                    <a:pt x="1" y="35945"/>
                    <a:pt x="10357" y="46301"/>
                    <a:pt x="23151" y="46301"/>
                  </a:cubicBezTo>
                  <a:cubicBezTo>
                    <a:pt x="35945" y="46301"/>
                    <a:pt x="46301" y="35945"/>
                    <a:pt x="46301" y="23151"/>
                  </a:cubicBezTo>
                  <a:cubicBezTo>
                    <a:pt x="46301" y="10356"/>
                    <a:pt x="35945" y="1"/>
                    <a:pt x="2315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8"/>
            <p:cNvSpPr/>
            <p:nvPr/>
          </p:nvSpPr>
          <p:spPr>
            <a:xfrm>
              <a:off x="3078025" y="2215575"/>
              <a:ext cx="1099750" cy="1001175"/>
            </a:xfrm>
            <a:custGeom>
              <a:avLst/>
              <a:gdLst/>
              <a:ahLst/>
              <a:cxnLst/>
              <a:rect l="l" t="t" r="r" b="b"/>
              <a:pathLst>
                <a:path w="43990" h="40047" extrusionOk="0">
                  <a:moveTo>
                    <a:pt x="21995" y="1"/>
                  </a:moveTo>
                  <a:cubicBezTo>
                    <a:pt x="16865" y="1"/>
                    <a:pt x="11734" y="1957"/>
                    <a:pt x="7823" y="5868"/>
                  </a:cubicBezTo>
                  <a:cubicBezTo>
                    <a:pt x="1" y="13690"/>
                    <a:pt x="1" y="26357"/>
                    <a:pt x="7823" y="34180"/>
                  </a:cubicBezTo>
                  <a:cubicBezTo>
                    <a:pt x="11734" y="38091"/>
                    <a:pt x="16865" y="40046"/>
                    <a:pt x="21995" y="40046"/>
                  </a:cubicBezTo>
                  <a:cubicBezTo>
                    <a:pt x="27126" y="40046"/>
                    <a:pt x="32256" y="38091"/>
                    <a:pt x="36167" y="34180"/>
                  </a:cubicBezTo>
                  <a:cubicBezTo>
                    <a:pt x="43989" y="26357"/>
                    <a:pt x="43989" y="13690"/>
                    <a:pt x="36167" y="5868"/>
                  </a:cubicBezTo>
                  <a:cubicBezTo>
                    <a:pt x="32256" y="1957"/>
                    <a:pt x="27126" y="1"/>
                    <a:pt x="219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8"/>
            <p:cNvSpPr/>
            <p:nvPr/>
          </p:nvSpPr>
          <p:spPr>
            <a:xfrm>
              <a:off x="4361425" y="2372550"/>
              <a:ext cx="47525" cy="47525"/>
            </a:xfrm>
            <a:custGeom>
              <a:avLst/>
              <a:gdLst/>
              <a:ahLst/>
              <a:cxnLst/>
              <a:rect l="l" t="t" r="r" b="b"/>
              <a:pathLst>
                <a:path w="1901" h="1901" extrusionOk="0">
                  <a:moveTo>
                    <a:pt x="951" y="460"/>
                  </a:moveTo>
                  <a:cubicBezTo>
                    <a:pt x="1077" y="460"/>
                    <a:pt x="1204" y="507"/>
                    <a:pt x="1299" y="602"/>
                  </a:cubicBezTo>
                  <a:cubicBezTo>
                    <a:pt x="1394" y="697"/>
                    <a:pt x="1426" y="824"/>
                    <a:pt x="1426" y="950"/>
                  </a:cubicBezTo>
                  <a:cubicBezTo>
                    <a:pt x="1426" y="1077"/>
                    <a:pt x="1394" y="1204"/>
                    <a:pt x="1299" y="1299"/>
                  </a:cubicBezTo>
                  <a:cubicBezTo>
                    <a:pt x="1204" y="1394"/>
                    <a:pt x="1077" y="1441"/>
                    <a:pt x="951" y="1441"/>
                  </a:cubicBezTo>
                  <a:cubicBezTo>
                    <a:pt x="824" y="1441"/>
                    <a:pt x="697" y="1394"/>
                    <a:pt x="602" y="1299"/>
                  </a:cubicBezTo>
                  <a:cubicBezTo>
                    <a:pt x="507" y="1204"/>
                    <a:pt x="444" y="1077"/>
                    <a:pt x="444" y="950"/>
                  </a:cubicBezTo>
                  <a:cubicBezTo>
                    <a:pt x="444" y="824"/>
                    <a:pt x="507" y="697"/>
                    <a:pt x="602" y="602"/>
                  </a:cubicBezTo>
                  <a:cubicBezTo>
                    <a:pt x="697" y="507"/>
                    <a:pt x="824" y="460"/>
                    <a:pt x="951" y="460"/>
                  </a:cubicBezTo>
                  <a:close/>
                  <a:moveTo>
                    <a:pt x="939" y="0"/>
                  </a:moveTo>
                  <a:cubicBezTo>
                    <a:pt x="697" y="0"/>
                    <a:pt x="460" y="95"/>
                    <a:pt x="286" y="285"/>
                  </a:cubicBezTo>
                  <a:cubicBezTo>
                    <a:pt x="96" y="475"/>
                    <a:pt x="1" y="697"/>
                    <a:pt x="1" y="950"/>
                  </a:cubicBezTo>
                  <a:cubicBezTo>
                    <a:pt x="1" y="1204"/>
                    <a:pt x="96" y="1457"/>
                    <a:pt x="286" y="1615"/>
                  </a:cubicBezTo>
                  <a:cubicBezTo>
                    <a:pt x="476" y="1805"/>
                    <a:pt x="697" y="1900"/>
                    <a:pt x="951" y="1900"/>
                  </a:cubicBezTo>
                  <a:cubicBezTo>
                    <a:pt x="1172" y="1900"/>
                    <a:pt x="1426" y="1805"/>
                    <a:pt x="1616" y="1615"/>
                  </a:cubicBezTo>
                  <a:cubicBezTo>
                    <a:pt x="1806" y="1457"/>
                    <a:pt x="1901" y="1204"/>
                    <a:pt x="1901" y="950"/>
                  </a:cubicBezTo>
                  <a:cubicBezTo>
                    <a:pt x="1901" y="697"/>
                    <a:pt x="1806" y="475"/>
                    <a:pt x="1616" y="285"/>
                  </a:cubicBezTo>
                  <a:cubicBezTo>
                    <a:pt x="1426" y="95"/>
                    <a:pt x="1180" y="0"/>
                    <a:pt x="93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8"/>
            <p:cNvSpPr/>
            <p:nvPr/>
          </p:nvSpPr>
          <p:spPr>
            <a:xfrm>
              <a:off x="4247425" y="2319500"/>
              <a:ext cx="213775" cy="213800"/>
            </a:xfrm>
            <a:custGeom>
              <a:avLst/>
              <a:gdLst/>
              <a:ahLst/>
              <a:cxnLst/>
              <a:rect l="l" t="t" r="r" b="b"/>
              <a:pathLst>
                <a:path w="8551" h="8552" extrusionOk="0">
                  <a:moveTo>
                    <a:pt x="2424" y="2314"/>
                  </a:moveTo>
                  <a:cubicBezTo>
                    <a:pt x="2693" y="2314"/>
                    <a:pt x="2927" y="2373"/>
                    <a:pt x="3104" y="2439"/>
                  </a:cubicBezTo>
                  <a:cubicBezTo>
                    <a:pt x="2724" y="2787"/>
                    <a:pt x="2407" y="3167"/>
                    <a:pt x="2090" y="3579"/>
                  </a:cubicBezTo>
                  <a:cubicBezTo>
                    <a:pt x="1679" y="3326"/>
                    <a:pt x="1109" y="3262"/>
                    <a:pt x="697" y="3262"/>
                  </a:cubicBezTo>
                  <a:cubicBezTo>
                    <a:pt x="1296" y="2519"/>
                    <a:pt x="1921" y="2314"/>
                    <a:pt x="2424" y="2314"/>
                  </a:cubicBezTo>
                  <a:close/>
                  <a:moveTo>
                    <a:pt x="8076" y="476"/>
                  </a:moveTo>
                  <a:cubicBezTo>
                    <a:pt x="7981" y="1331"/>
                    <a:pt x="7506" y="3832"/>
                    <a:pt x="5004" y="5859"/>
                  </a:cubicBezTo>
                  <a:lnTo>
                    <a:pt x="4972" y="5891"/>
                  </a:lnTo>
                  <a:cubicBezTo>
                    <a:pt x="4592" y="6176"/>
                    <a:pt x="4212" y="6461"/>
                    <a:pt x="3769" y="6714"/>
                  </a:cubicBezTo>
                  <a:lnTo>
                    <a:pt x="1869" y="4814"/>
                  </a:lnTo>
                  <a:cubicBezTo>
                    <a:pt x="3990" y="1204"/>
                    <a:pt x="7252" y="602"/>
                    <a:pt x="8076" y="476"/>
                  </a:cubicBezTo>
                  <a:close/>
                  <a:moveTo>
                    <a:pt x="1837" y="5416"/>
                  </a:moveTo>
                  <a:lnTo>
                    <a:pt x="3135" y="6714"/>
                  </a:lnTo>
                  <a:lnTo>
                    <a:pt x="2565" y="6999"/>
                  </a:lnTo>
                  <a:lnTo>
                    <a:pt x="1584" y="6018"/>
                  </a:lnTo>
                  <a:lnTo>
                    <a:pt x="1837" y="5416"/>
                  </a:lnTo>
                  <a:close/>
                  <a:moveTo>
                    <a:pt x="6112" y="5479"/>
                  </a:moveTo>
                  <a:cubicBezTo>
                    <a:pt x="6271" y="5954"/>
                    <a:pt x="6429" y="6936"/>
                    <a:pt x="5289" y="7854"/>
                  </a:cubicBezTo>
                  <a:cubicBezTo>
                    <a:pt x="5289" y="7443"/>
                    <a:pt x="5226" y="6873"/>
                    <a:pt x="4972" y="6461"/>
                  </a:cubicBezTo>
                  <a:cubicBezTo>
                    <a:pt x="5067" y="6398"/>
                    <a:pt x="5131" y="6334"/>
                    <a:pt x="5226" y="6271"/>
                  </a:cubicBezTo>
                  <a:cubicBezTo>
                    <a:pt x="5257" y="6239"/>
                    <a:pt x="5289" y="6208"/>
                    <a:pt x="5321" y="6176"/>
                  </a:cubicBezTo>
                  <a:cubicBezTo>
                    <a:pt x="5384" y="6144"/>
                    <a:pt x="5447" y="6081"/>
                    <a:pt x="5511" y="6049"/>
                  </a:cubicBezTo>
                  <a:cubicBezTo>
                    <a:pt x="5732" y="5859"/>
                    <a:pt x="5922" y="5669"/>
                    <a:pt x="6112" y="5479"/>
                  </a:cubicBezTo>
                  <a:close/>
                  <a:moveTo>
                    <a:pt x="8329" y="0"/>
                  </a:moveTo>
                  <a:cubicBezTo>
                    <a:pt x="8297" y="0"/>
                    <a:pt x="7221" y="32"/>
                    <a:pt x="5827" y="634"/>
                  </a:cubicBezTo>
                  <a:cubicBezTo>
                    <a:pt x="4972" y="982"/>
                    <a:pt x="4212" y="1489"/>
                    <a:pt x="3484" y="2122"/>
                  </a:cubicBezTo>
                  <a:cubicBezTo>
                    <a:pt x="3207" y="1972"/>
                    <a:pt x="2829" y="1856"/>
                    <a:pt x="2404" y="1856"/>
                  </a:cubicBezTo>
                  <a:cubicBezTo>
                    <a:pt x="1662" y="1856"/>
                    <a:pt x="777" y="2210"/>
                    <a:pt x="32" y="3357"/>
                  </a:cubicBezTo>
                  <a:cubicBezTo>
                    <a:pt x="32" y="3421"/>
                    <a:pt x="0" y="3452"/>
                    <a:pt x="0" y="3484"/>
                  </a:cubicBezTo>
                  <a:cubicBezTo>
                    <a:pt x="0" y="3547"/>
                    <a:pt x="32" y="3579"/>
                    <a:pt x="32" y="3611"/>
                  </a:cubicBezTo>
                  <a:cubicBezTo>
                    <a:pt x="84" y="3662"/>
                    <a:pt x="135" y="3714"/>
                    <a:pt x="204" y="3714"/>
                  </a:cubicBezTo>
                  <a:cubicBezTo>
                    <a:pt x="220" y="3714"/>
                    <a:pt x="236" y="3712"/>
                    <a:pt x="254" y="3706"/>
                  </a:cubicBezTo>
                  <a:cubicBezTo>
                    <a:pt x="333" y="3698"/>
                    <a:pt x="446" y="3692"/>
                    <a:pt x="577" y="3692"/>
                  </a:cubicBezTo>
                  <a:cubicBezTo>
                    <a:pt x="970" y="3692"/>
                    <a:pt x="1528" y="3745"/>
                    <a:pt x="1837" y="3959"/>
                  </a:cubicBezTo>
                  <a:cubicBezTo>
                    <a:pt x="1679" y="4212"/>
                    <a:pt x="1520" y="4466"/>
                    <a:pt x="1394" y="4719"/>
                  </a:cubicBezTo>
                  <a:cubicBezTo>
                    <a:pt x="1362" y="4751"/>
                    <a:pt x="1362" y="4782"/>
                    <a:pt x="1362" y="4846"/>
                  </a:cubicBezTo>
                  <a:cubicBezTo>
                    <a:pt x="1362" y="4909"/>
                    <a:pt x="1362" y="4941"/>
                    <a:pt x="1425" y="5004"/>
                  </a:cubicBezTo>
                  <a:lnTo>
                    <a:pt x="1489" y="5068"/>
                  </a:lnTo>
                  <a:lnTo>
                    <a:pt x="1109" y="5954"/>
                  </a:lnTo>
                  <a:cubicBezTo>
                    <a:pt x="1109" y="5986"/>
                    <a:pt x="1077" y="6018"/>
                    <a:pt x="1077" y="6049"/>
                  </a:cubicBezTo>
                  <a:cubicBezTo>
                    <a:pt x="1077" y="6113"/>
                    <a:pt x="1109" y="6176"/>
                    <a:pt x="1140" y="6208"/>
                  </a:cubicBezTo>
                  <a:lnTo>
                    <a:pt x="2344" y="7411"/>
                  </a:lnTo>
                  <a:cubicBezTo>
                    <a:pt x="2390" y="7457"/>
                    <a:pt x="2453" y="7487"/>
                    <a:pt x="2521" y="7487"/>
                  </a:cubicBezTo>
                  <a:cubicBezTo>
                    <a:pt x="2546" y="7487"/>
                    <a:pt x="2572" y="7483"/>
                    <a:pt x="2597" y="7474"/>
                  </a:cubicBezTo>
                  <a:lnTo>
                    <a:pt x="3484" y="7063"/>
                  </a:lnTo>
                  <a:lnTo>
                    <a:pt x="3579" y="7158"/>
                  </a:lnTo>
                  <a:cubicBezTo>
                    <a:pt x="3616" y="7195"/>
                    <a:pt x="3675" y="7210"/>
                    <a:pt x="3730" y="7210"/>
                  </a:cubicBezTo>
                  <a:cubicBezTo>
                    <a:pt x="3769" y="7210"/>
                    <a:pt x="3806" y="7202"/>
                    <a:pt x="3832" y="7189"/>
                  </a:cubicBezTo>
                  <a:cubicBezTo>
                    <a:pt x="4085" y="7031"/>
                    <a:pt x="4339" y="6873"/>
                    <a:pt x="4592" y="6714"/>
                  </a:cubicBezTo>
                  <a:cubicBezTo>
                    <a:pt x="4877" y="7158"/>
                    <a:pt x="4846" y="7981"/>
                    <a:pt x="4814" y="8298"/>
                  </a:cubicBezTo>
                  <a:cubicBezTo>
                    <a:pt x="4814" y="8361"/>
                    <a:pt x="4846" y="8456"/>
                    <a:pt x="4941" y="8519"/>
                  </a:cubicBezTo>
                  <a:cubicBezTo>
                    <a:pt x="4972" y="8519"/>
                    <a:pt x="5004" y="8551"/>
                    <a:pt x="5036" y="8551"/>
                  </a:cubicBezTo>
                  <a:cubicBezTo>
                    <a:pt x="5099" y="8551"/>
                    <a:pt x="5131" y="8519"/>
                    <a:pt x="5162" y="8519"/>
                  </a:cubicBezTo>
                  <a:cubicBezTo>
                    <a:pt x="6967" y="7348"/>
                    <a:pt x="6809" y="5828"/>
                    <a:pt x="6461" y="5068"/>
                  </a:cubicBezTo>
                  <a:cubicBezTo>
                    <a:pt x="8487" y="2756"/>
                    <a:pt x="8551" y="286"/>
                    <a:pt x="8551" y="254"/>
                  </a:cubicBezTo>
                  <a:cubicBezTo>
                    <a:pt x="8551" y="191"/>
                    <a:pt x="8551" y="127"/>
                    <a:pt x="8487" y="96"/>
                  </a:cubicBezTo>
                  <a:cubicBezTo>
                    <a:pt x="8456" y="32"/>
                    <a:pt x="8392" y="0"/>
                    <a:pt x="832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8"/>
            <p:cNvSpPr/>
            <p:nvPr/>
          </p:nvSpPr>
          <p:spPr>
            <a:xfrm>
              <a:off x="4241875" y="2497625"/>
              <a:ext cx="41975" cy="42000"/>
            </a:xfrm>
            <a:custGeom>
              <a:avLst/>
              <a:gdLst/>
              <a:ahLst/>
              <a:cxnLst/>
              <a:rect l="l" t="t" r="r" b="b"/>
              <a:pathLst>
                <a:path w="1679" h="1680" extrusionOk="0">
                  <a:moveTo>
                    <a:pt x="1457" y="1"/>
                  </a:moveTo>
                  <a:cubicBezTo>
                    <a:pt x="1394" y="1"/>
                    <a:pt x="1331" y="33"/>
                    <a:pt x="1267" y="64"/>
                  </a:cubicBezTo>
                  <a:lnTo>
                    <a:pt x="64" y="1299"/>
                  </a:lnTo>
                  <a:cubicBezTo>
                    <a:pt x="32" y="1331"/>
                    <a:pt x="0" y="1394"/>
                    <a:pt x="0" y="1458"/>
                  </a:cubicBezTo>
                  <a:cubicBezTo>
                    <a:pt x="0" y="1521"/>
                    <a:pt x="32" y="1584"/>
                    <a:pt x="64" y="1616"/>
                  </a:cubicBezTo>
                  <a:cubicBezTo>
                    <a:pt x="95" y="1648"/>
                    <a:pt x="159" y="1679"/>
                    <a:pt x="222" y="1679"/>
                  </a:cubicBezTo>
                  <a:cubicBezTo>
                    <a:pt x="286" y="1679"/>
                    <a:pt x="349" y="1648"/>
                    <a:pt x="381" y="1616"/>
                  </a:cubicBezTo>
                  <a:lnTo>
                    <a:pt x="1616" y="381"/>
                  </a:lnTo>
                  <a:cubicBezTo>
                    <a:pt x="1647" y="349"/>
                    <a:pt x="1679" y="286"/>
                    <a:pt x="1679" y="223"/>
                  </a:cubicBezTo>
                  <a:cubicBezTo>
                    <a:pt x="1679" y="159"/>
                    <a:pt x="1647" y="96"/>
                    <a:pt x="1616" y="64"/>
                  </a:cubicBezTo>
                  <a:cubicBezTo>
                    <a:pt x="1552" y="33"/>
                    <a:pt x="1521" y="1"/>
                    <a:pt x="145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8"/>
            <p:cNvSpPr/>
            <p:nvPr/>
          </p:nvSpPr>
          <p:spPr>
            <a:xfrm>
              <a:off x="4237925" y="2484975"/>
              <a:ext cx="33275" cy="32475"/>
            </a:xfrm>
            <a:custGeom>
              <a:avLst/>
              <a:gdLst/>
              <a:ahLst/>
              <a:cxnLst/>
              <a:rect l="l" t="t" r="r" b="b"/>
              <a:pathLst>
                <a:path w="1331" h="1299" extrusionOk="0">
                  <a:moveTo>
                    <a:pt x="1077" y="0"/>
                  </a:moveTo>
                  <a:cubicBezTo>
                    <a:pt x="1045" y="0"/>
                    <a:pt x="982" y="32"/>
                    <a:pt x="919" y="64"/>
                  </a:cubicBezTo>
                  <a:lnTo>
                    <a:pt x="63" y="919"/>
                  </a:lnTo>
                  <a:cubicBezTo>
                    <a:pt x="32" y="950"/>
                    <a:pt x="0" y="1014"/>
                    <a:pt x="0" y="1077"/>
                  </a:cubicBezTo>
                  <a:cubicBezTo>
                    <a:pt x="0" y="1140"/>
                    <a:pt x="32" y="1204"/>
                    <a:pt x="63" y="1235"/>
                  </a:cubicBezTo>
                  <a:cubicBezTo>
                    <a:pt x="127" y="1267"/>
                    <a:pt x="190" y="1299"/>
                    <a:pt x="253" y="1299"/>
                  </a:cubicBezTo>
                  <a:cubicBezTo>
                    <a:pt x="317" y="1299"/>
                    <a:pt x="348" y="1299"/>
                    <a:pt x="412" y="1235"/>
                  </a:cubicBezTo>
                  <a:lnTo>
                    <a:pt x="1267" y="380"/>
                  </a:lnTo>
                  <a:cubicBezTo>
                    <a:pt x="1299" y="349"/>
                    <a:pt x="1330" y="285"/>
                    <a:pt x="1330" y="222"/>
                  </a:cubicBezTo>
                  <a:cubicBezTo>
                    <a:pt x="1330" y="159"/>
                    <a:pt x="1299" y="95"/>
                    <a:pt x="1267" y="64"/>
                  </a:cubicBezTo>
                  <a:cubicBezTo>
                    <a:pt x="1204" y="32"/>
                    <a:pt x="1172" y="0"/>
                    <a:pt x="107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8"/>
            <p:cNvSpPr/>
            <p:nvPr/>
          </p:nvSpPr>
          <p:spPr>
            <a:xfrm>
              <a:off x="4264050" y="2510300"/>
              <a:ext cx="32475" cy="32500"/>
            </a:xfrm>
            <a:custGeom>
              <a:avLst/>
              <a:gdLst/>
              <a:ahLst/>
              <a:cxnLst/>
              <a:rect l="l" t="t" r="r" b="b"/>
              <a:pathLst>
                <a:path w="1299" h="1300" extrusionOk="0">
                  <a:moveTo>
                    <a:pt x="1077" y="1"/>
                  </a:moveTo>
                  <a:cubicBezTo>
                    <a:pt x="1014" y="1"/>
                    <a:pt x="950" y="32"/>
                    <a:pt x="919" y="64"/>
                  </a:cubicBezTo>
                  <a:lnTo>
                    <a:pt x="64" y="919"/>
                  </a:lnTo>
                  <a:cubicBezTo>
                    <a:pt x="0" y="951"/>
                    <a:pt x="0" y="1014"/>
                    <a:pt x="0" y="1077"/>
                  </a:cubicBezTo>
                  <a:cubicBezTo>
                    <a:pt x="0" y="1141"/>
                    <a:pt x="0" y="1204"/>
                    <a:pt x="64" y="1236"/>
                  </a:cubicBezTo>
                  <a:cubicBezTo>
                    <a:pt x="95" y="1299"/>
                    <a:pt x="159" y="1299"/>
                    <a:pt x="222" y="1299"/>
                  </a:cubicBezTo>
                  <a:cubicBezTo>
                    <a:pt x="285" y="1299"/>
                    <a:pt x="349" y="1267"/>
                    <a:pt x="380" y="1236"/>
                  </a:cubicBezTo>
                  <a:lnTo>
                    <a:pt x="1235" y="381"/>
                  </a:lnTo>
                  <a:cubicBezTo>
                    <a:pt x="1267" y="349"/>
                    <a:pt x="1299" y="286"/>
                    <a:pt x="1299" y="222"/>
                  </a:cubicBezTo>
                  <a:cubicBezTo>
                    <a:pt x="1299" y="159"/>
                    <a:pt x="1267" y="96"/>
                    <a:pt x="1235" y="64"/>
                  </a:cubicBezTo>
                  <a:cubicBezTo>
                    <a:pt x="1172" y="32"/>
                    <a:pt x="1140" y="1"/>
                    <a:pt x="107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8"/>
            <p:cNvSpPr/>
            <p:nvPr/>
          </p:nvSpPr>
          <p:spPr>
            <a:xfrm>
              <a:off x="3842850" y="1928400"/>
              <a:ext cx="207450" cy="159950"/>
            </a:xfrm>
            <a:custGeom>
              <a:avLst/>
              <a:gdLst/>
              <a:ahLst/>
              <a:cxnLst/>
              <a:rect l="l" t="t" r="r" b="b"/>
              <a:pathLst>
                <a:path w="8298" h="6398" extrusionOk="0">
                  <a:moveTo>
                    <a:pt x="159" y="0"/>
                  </a:moveTo>
                  <a:cubicBezTo>
                    <a:pt x="64" y="0"/>
                    <a:pt x="0" y="63"/>
                    <a:pt x="0" y="127"/>
                  </a:cubicBezTo>
                  <a:lnTo>
                    <a:pt x="0" y="6271"/>
                  </a:lnTo>
                  <a:cubicBezTo>
                    <a:pt x="0" y="6334"/>
                    <a:pt x="64" y="6397"/>
                    <a:pt x="159" y="6397"/>
                  </a:cubicBezTo>
                  <a:lnTo>
                    <a:pt x="8139" y="6397"/>
                  </a:lnTo>
                  <a:cubicBezTo>
                    <a:pt x="8234" y="6397"/>
                    <a:pt x="8298" y="6334"/>
                    <a:pt x="8298" y="6271"/>
                  </a:cubicBezTo>
                  <a:cubicBezTo>
                    <a:pt x="8298" y="6175"/>
                    <a:pt x="8234" y="6112"/>
                    <a:pt x="8139" y="6112"/>
                  </a:cubicBezTo>
                  <a:lnTo>
                    <a:pt x="317" y="6112"/>
                  </a:lnTo>
                  <a:lnTo>
                    <a:pt x="317" y="127"/>
                  </a:lnTo>
                  <a:cubicBezTo>
                    <a:pt x="317" y="63"/>
                    <a:pt x="254" y="0"/>
                    <a:pt x="15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8"/>
            <p:cNvSpPr/>
            <p:nvPr/>
          </p:nvSpPr>
          <p:spPr>
            <a:xfrm>
              <a:off x="3863425" y="2004400"/>
              <a:ext cx="37250" cy="64950"/>
            </a:xfrm>
            <a:custGeom>
              <a:avLst/>
              <a:gdLst/>
              <a:ahLst/>
              <a:cxnLst/>
              <a:rect l="l" t="t" r="r" b="b"/>
              <a:pathLst>
                <a:path w="1490" h="2598" extrusionOk="0">
                  <a:moveTo>
                    <a:pt x="1046" y="349"/>
                  </a:moveTo>
                  <a:lnTo>
                    <a:pt x="1046" y="2249"/>
                  </a:lnTo>
                  <a:lnTo>
                    <a:pt x="412" y="2249"/>
                  </a:lnTo>
                  <a:lnTo>
                    <a:pt x="412" y="349"/>
                  </a:lnTo>
                  <a:close/>
                  <a:moveTo>
                    <a:pt x="286" y="0"/>
                  </a:moveTo>
                  <a:cubicBezTo>
                    <a:pt x="127" y="0"/>
                    <a:pt x="1" y="127"/>
                    <a:pt x="1" y="254"/>
                  </a:cubicBezTo>
                  <a:lnTo>
                    <a:pt x="1" y="2344"/>
                  </a:lnTo>
                  <a:cubicBezTo>
                    <a:pt x="1" y="2470"/>
                    <a:pt x="127" y="2597"/>
                    <a:pt x="286" y="2597"/>
                  </a:cubicBezTo>
                  <a:lnTo>
                    <a:pt x="1172" y="2597"/>
                  </a:lnTo>
                  <a:cubicBezTo>
                    <a:pt x="1331" y="2597"/>
                    <a:pt x="1489" y="2470"/>
                    <a:pt x="1489" y="2344"/>
                  </a:cubicBezTo>
                  <a:lnTo>
                    <a:pt x="1489" y="254"/>
                  </a:lnTo>
                  <a:cubicBezTo>
                    <a:pt x="1489" y="127"/>
                    <a:pt x="1331" y="0"/>
                    <a:pt x="11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8"/>
            <p:cNvSpPr/>
            <p:nvPr/>
          </p:nvSpPr>
          <p:spPr>
            <a:xfrm>
              <a:off x="3908550" y="1986175"/>
              <a:ext cx="37250" cy="83175"/>
            </a:xfrm>
            <a:custGeom>
              <a:avLst/>
              <a:gdLst/>
              <a:ahLst/>
              <a:cxnLst/>
              <a:rect l="l" t="t" r="r" b="b"/>
              <a:pathLst>
                <a:path w="1490" h="3327" extrusionOk="0">
                  <a:moveTo>
                    <a:pt x="1046" y="349"/>
                  </a:moveTo>
                  <a:lnTo>
                    <a:pt x="1046" y="2978"/>
                  </a:lnTo>
                  <a:lnTo>
                    <a:pt x="413" y="2978"/>
                  </a:lnTo>
                  <a:lnTo>
                    <a:pt x="413" y="349"/>
                  </a:lnTo>
                  <a:close/>
                  <a:moveTo>
                    <a:pt x="286" y="1"/>
                  </a:moveTo>
                  <a:cubicBezTo>
                    <a:pt x="127" y="1"/>
                    <a:pt x="1" y="96"/>
                    <a:pt x="1" y="254"/>
                  </a:cubicBezTo>
                  <a:lnTo>
                    <a:pt x="1" y="3073"/>
                  </a:lnTo>
                  <a:cubicBezTo>
                    <a:pt x="1" y="3199"/>
                    <a:pt x="127" y="3326"/>
                    <a:pt x="286" y="3326"/>
                  </a:cubicBezTo>
                  <a:lnTo>
                    <a:pt x="1173" y="3326"/>
                  </a:lnTo>
                  <a:cubicBezTo>
                    <a:pt x="1331" y="3326"/>
                    <a:pt x="1489" y="3199"/>
                    <a:pt x="1489" y="3073"/>
                  </a:cubicBezTo>
                  <a:lnTo>
                    <a:pt x="1489" y="254"/>
                  </a:lnTo>
                  <a:cubicBezTo>
                    <a:pt x="1489" y="96"/>
                    <a:pt x="1331" y="1"/>
                    <a:pt x="117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8"/>
            <p:cNvSpPr/>
            <p:nvPr/>
          </p:nvSpPr>
          <p:spPr>
            <a:xfrm>
              <a:off x="3953675" y="1967175"/>
              <a:ext cx="37250" cy="102175"/>
            </a:xfrm>
            <a:custGeom>
              <a:avLst/>
              <a:gdLst/>
              <a:ahLst/>
              <a:cxnLst/>
              <a:rect l="l" t="t" r="r" b="b"/>
              <a:pathLst>
                <a:path w="1490" h="4087" extrusionOk="0">
                  <a:moveTo>
                    <a:pt x="1046" y="349"/>
                  </a:moveTo>
                  <a:lnTo>
                    <a:pt x="1046" y="3738"/>
                  </a:lnTo>
                  <a:lnTo>
                    <a:pt x="413" y="3738"/>
                  </a:lnTo>
                  <a:lnTo>
                    <a:pt x="413" y="349"/>
                  </a:lnTo>
                  <a:close/>
                  <a:moveTo>
                    <a:pt x="286" y="1"/>
                  </a:moveTo>
                  <a:cubicBezTo>
                    <a:pt x="128" y="1"/>
                    <a:pt x="1" y="128"/>
                    <a:pt x="1" y="254"/>
                  </a:cubicBezTo>
                  <a:lnTo>
                    <a:pt x="1" y="3833"/>
                  </a:lnTo>
                  <a:cubicBezTo>
                    <a:pt x="1" y="3959"/>
                    <a:pt x="128" y="4086"/>
                    <a:pt x="286" y="4086"/>
                  </a:cubicBezTo>
                  <a:lnTo>
                    <a:pt x="1173" y="4086"/>
                  </a:lnTo>
                  <a:cubicBezTo>
                    <a:pt x="1331" y="4086"/>
                    <a:pt x="1489" y="3959"/>
                    <a:pt x="1489" y="3833"/>
                  </a:cubicBezTo>
                  <a:lnTo>
                    <a:pt x="1489" y="254"/>
                  </a:lnTo>
                  <a:cubicBezTo>
                    <a:pt x="1489" y="128"/>
                    <a:pt x="1331" y="1"/>
                    <a:pt x="117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8"/>
            <p:cNvSpPr/>
            <p:nvPr/>
          </p:nvSpPr>
          <p:spPr>
            <a:xfrm>
              <a:off x="3998825" y="1948975"/>
              <a:ext cx="37225" cy="120375"/>
            </a:xfrm>
            <a:custGeom>
              <a:avLst/>
              <a:gdLst/>
              <a:ahLst/>
              <a:cxnLst/>
              <a:rect l="l" t="t" r="r" b="b"/>
              <a:pathLst>
                <a:path w="1489" h="4815" extrusionOk="0">
                  <a:moveTo>
                    <a:pt x="1045" y="349"/>
                  </a:moveTo>
                  <a:lnTo>
                    <a:pt x="1045" y="4466"/>
                  </a:lnTo>
                  <a:lnTo>
                    <a:pt x="412" y="4466"/>
                  </a:lnTo>
                  <a:lnTo>
                    <a:pt x="412" y="349"/>
                  </a:lnTo>
                  <a:close/>
                  <a:moveTo>
                    <a:pt x="285" y="0"/>
                  </a:moveTo>
                  <a:cubicBezTo>
                    <a:pt x="127" y="0"/>
                    <a:pt x="0" y="95"/>
                    <a:pt x="0" y="254"/>
                  </a:cubicBezTo>
                  <a:lnTo>
                    <a:pt x="0" y="4561"/>
                  </a:lnTo>
                  <a:cubicBezTo>
                    <a:pt x="0" y="4687"/>
                    <a:pt x="127" y="4814"/>
                    <a:pt x="285" y="4814"/>
                  </a:cubicBezTo>
                  <a:lnTo>
                    <a:pt x="1172" y="4814"/>
                  </a:lnTo>
                  <a:cubicBezTo>
                    <a:pt x="1330" y="4814"/>
                    <a:pt x="1489" y="4687"/>
                    <a:pt x="1489" y="4561"/>
                  </a:cubicBezTo>
                  <a:lnTo>
                    <a:pt x="1489" y="254"/>
                  </a:lnTo>
                  <a:cubicBezTo>
                    <a:pt x="1489" y="95"/>
                    <a:pt x="1330" y="0"/>
                    <a:pt x="11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8"/>
            <p:cNvSpPr/>
            <p:nvPr/>
          </p:nvSpPr>
          <p:spPr>
            <a:xfrm>
              <a:off x="3863425" y="1897500"/>
              <a:ext cx="172625" cy="71300"/>
            </a:xfrm>
            <a:custGeom>
              <a:avLst/>
              <a:gdLst/>
              <a:ahLst/>
              <a:cxnLst/>
              <a:rect l="l" t="t" r="r" b="b"/>
              <a:pathLst>
                <a:path w="6905" h="2852" extrusionOk="0">
                  <a:moveTo>
                    <a:pt x="5606" y="1"/>
                  </a:moveTo>
                  <a:cubicBezTo>
                    <a:pt x="5511" y="1"/>
                    <a:pt x="5416" y="96"/>
                    <a:pt x="5416" y="159"/>
                  </a:cubicBezTo>
                  <a:cubicBezTo>
                    <a:pt x="5416" y="254"/>
                    <a:pt x="5511" y="349"/>
                    <a:pt x="5606" y="349"/>
                  </a:cubicBezTo>
                  <a:lnTo>
                    <a:pt x="6113" y="349"/>
                  </a:lnTo>
                  <a:cubicBezTo>
                    <a:pt x="4466" y="1426"/>
                    <a:pt x="3009" y="1964"/>
                    <a:pt x="2059" y="2218"/>
                  </a:cubicBezTo>
                  <a:cubicBezTo>
                    <a:pt x="919" y="2503"/>
                    <a:pt x="222" y="2503"/>
                    <a:pt x="191" y="2503"/>
                  </a:cubicBezTo>
                  <a:cubicBezTo>
                    <a:pt x="159" y="2503"/>
                    <a:pt x="96" y="2534"/>
                    <a:pt x="64" y="2534"/>
                  </a:cubicBezTo>
                  <a:cubicBezTo>
                    <a:pt x="1" y="2566"/>
                    <a:pt x="1" y="2629"/>
                    <a:pt x="1" y="2661"/>
                  </a:cubicBezTo>
                  <a:cubicBezTo>
                    <a:pt x="1" y="2725"/>
                    <a:pt x="1" y="2756"/>
                    <a:pt x="32" y="2788"/>
                  </a:cubicBezTo>
                  <a:cubicBezTo>
                    <a:pt x="96" y="2820"/>
                    <a:pt x="127" y="2851"/>
                    <a:pt x="191" y="2851"/>
                  </a:cubicBezTo>
                  <a:lnTo>
                    <a:pt x="222" y="2851"/>
                  </a:lnTo>
                  <a:cubicBezTo>
                    <a:pt x="507" y="2851"/>
                    <a:pt x="3104" y="2788"/>
                    <a:pt x="6334" y="634"/>
                  </a:cubicBezTo>
                  <a:lnTo>
                    <a:pt x="6334" y="634"/>
                  </a:lnTo>
                  <a:lnTo>
                    <a:pt x="6208" y="1078"/>
                  </a:lnTo>
                  <a:cubicBezTo>
                    <a:pt x="6208" y="1141"/>
                    <a:pt x="6208" y="1173"/>
                    <a:pt x="6239" y="1236"/>
                  </a:cubicBezTo>
                  <a:cubicBezTo>
                    <a:pt x="6271" y="1268"/>
                    <a:pt x="6334" y="1299"/>
                    <a:pt x="6366" y="1299"/>
                  </a:cubicBezTo>
                  <a:lnTo>
                    <a:pt x="6429" y="1299"/>
                  </a:lnTo>
                  <a:cubicBezTo>
                    <a:pt x="6524" y="1299"/>
                    <a:pt x="6620" y="1236"/>
                    <a:pt x="6620" y="1173"/>
                  </a:cubicBezTo>
                  <a:lnTo>
                    <a:pt x="6905" y="223"/>
                  </a:lnTo>
                  <a:lnTo>
                    <a:pt x="6905" y="191"/>
                  </a:lnTo>
                  <a:cubicBezTo>
                    <a:pt x="6905" y="191"/>
                    <a:pt x="6905" y="159"/>
                    <a:pt x="6905" y="159"/>
                  </a:cubicBezTo>
                  <a:cubicBezTo>
                    <a:pt x="6905" y="159"/>
                    <a:pt x="6873" y="128"/>
                    <a:pt x="6873" y="128"/>
                  </a:cubicBezTo>
                  <a:cubicBezTo>
                    <a:pt x="6873" y="96"/>
                    <a:pt x="6873" y="96"/>
                    <a:pt x="6873" y="96"/>
                  </a:cubicBezTo>
                  <a:cubicBezTo>
                    <a:pt x="6873" y="96"/>
                    <a:pt x="6873" y="96"/>
                    <a:pt x="6841" y="64"/>
                  </a:cubicBezTo>
                  <a:cubicBezTo>
                    <a:pt x="6841" y="64"/>
                    <a:pt x="6841" y="64"/>
                    <a:pt x="6810" y="33"/>
                  </a:cubicBezTo>
                  <a:cubicBezTo>
                    <a:pt x="6778" y="33"/>
                    <a:pt x="6746" y="1"/>
                    <a:pt x="6746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8"/>
            <p:cNvSpPr/>
            <p:nvPr/>
          </p:nvSpPr>
          <p:spPr>
            <a:xfrm>
              <a:off x="4222875" y="2990100"/>
              <a:ext cx="40400" cy="15050"/>
            </a:xfrm>
            <a:custGeom>
              <a:avLst/>
              <a:gdLst/>
              <a:ahLst/>
              <a:cxnLst/>
              <a:rect l="l" t="t" r="r" b="b"/>
              <a:pathLst>
                <a:path w="1616" h="602" extrusionOk="0">
                  <a:moveTo>
                    <a:pt x="285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lnTo>
                    <a:pt x="1331" y="602"/>
                  </a:lnTo>
                  <a:cubicBezTo>
                    <a:pt x="1489" y="602"/>
                    <a:pt x="1616" y="475"/>
                    <a:pt x="1616" y="317"/>
                  </a:cubicBezTo>
                  <a:cubicBezTo>
                    <a:pt x="1616" y="127"/>
                    <a:pt x="1489" y="0"/>
                    <a:pt x="133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8"/>
            <p:cNvSpPr/>
            <p:nvPr/>
          </p:nvSpPr>
          <p:spPr>
            <a:xfrm>
              <a:off x="4224450" y="2945925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318" y="1"/>
                  </a:moveTo>
                  <a:cubicBezTo>
                    <a:pt x="196" y="1"/>
                    <a:pt x="79" y="66"/>
                    <a:pt x="32" y="184"/>
                  </a:cubicBezTo>
                  <a:cubicBezTo>
                    <a:pt x="1" y="247"/>
                    <a:pt x="1" y="310"/>
                    <a:pt x="1" y="405"/>
                  </a:cubicBezTo>
                  <a:cubicBezTo>
                    <a:pt x="32" y="469"/>
                    <a:pt x="96" y="532"/>
                    <a:pt x="159" y="564"/>
                  </a:cubicBezTo>
                  <a:lnTo>
                    <a:pt x="1078" y="1039"/>
                  </a:lnTo>
                  <a:cubicBezTo>
                    <a:pt x="1109" y="1070"/>
                    <a:pt x="1173" y="1070"/>
                    <a:pt x="1204" y="1070"/>
                  </a:cubicBezTo>
                  <a:cubicBezTo>
                    <a:pt x="1331" y="1070"/>
                    <a:pt x="1426" y="1007"/>
                    <a:pt x="1489" y="912"/>
                  </a:cubicBezTo>
                  <a:cubicBezTo>
                    <a:pt x="1521" y="849"/>
                    <a:pt x="1521" y="754"/>
                    <a:pt x="1489" y="690"/>
                  </a:cubicBezTo>
                  <a:cubicBezTo>
                    <a:pt x="1458" y="595"/>
                    <a:pt x="1426" y="532"/>
                    <a:pt x="1331" y="500"/>
                  </a:cubicBezTo>
                  <a:lnTo>
                    <a:pt x="444" y="25"/>
                  </a:lnTo>
                  <a:cubicBezTo>
                    <a:pt x="403" y="9"/>
                    <a:pt x="360" y="1"/>
                    <a:pt x="318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8"/>
            <p:cNvSpPr/>
            <p:nvPr/>
          </p:nvSpPr>
          <p:spPr>
            <a:xfrm>
              <a:off x="4233175" y="3020350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1208" y="0"/>
                  </a:moveTo>
                  <a:cubicBezTo>
                    <a:pt x="1164" y="0"/>
                    <a:pt x="1119" y="8"/>
                    <a:pt x="1077" y="25"/>
                  </a:cubicBezTo>
                  <a:lnTo>
                    <a:pt x="158" y="500"/>
                  </a:lnTo>
                  <a:cubicBezTo>
                    <a:pt x="95" y="532"/>
                    <a:pt x="32" y="595"/>
                    <a:pt x="32" y="659"/>
                  </a:cubicBezTo>
                  <a:cubicBezTo>
                    <a:pt x="0" y="754"/>
                    <a:pt x="0" y="817"/>
                    <a:pt x="32" y="912"/>
                  </a:cubicBezTo>
                  <a:cubicBezTo>
                    <a:pt x="95" y="1007"/>
                    <a:pt x="190" y="1070"/>
                    <a:pt x="317" y="1070"/>
                  </a:cubicBezTo>
                  <a:cubicBezTo>
                    <a:pt x="348" y="1070"/>
                    <a:pt x="412" y="1039"/>
                    <a:pt x="443" y="1039"/>
                  </a:cubicBezTo>
                  <a:lnTo>
                    <a:pt x="1362" y="564"/>
                  </a:lnTo>
                  <a:cubicBezTo>
                    <a:pt x="1425" y="532"/>
                    <a:pt x="1489" y="468"/>
                    <a:pt x="1489" y="405"/>
                  </a:cubicBezTo>
                  <a:cubicBezTo>
                    <a:pt x="1520" y="310"/>
                    <a:pt x="1520" y="247"/>
                    <a:pt x="1489" y="152"/>
                  </a:cubicBezTo>
                  <a:cubicBezTo>
                    <a:pt x="1442" y="59"/>
                    <a:pt x="1328" y="0"/>
                    <a:pt x="120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8"/>
            <p:cNvSpPr/>
            <p:nvPr/>
          </p:nvSpPr>
          <p:spPr>
            <a:xfrm>
              <a:off x="4436650" y="2990100"/>
              <a:ext cx="40400" cy="15050"/>
            </a:xfrm>
            <a:custGeom>
              <a:avLst/>
              <a:gdLst/>
              <a:ahLst/>
              <a:cxnLst/>
              <a:rect l="l" t="t" r="r" b="b"/>
              <a:pathLst>
                <a:path w="1616" h="602" extrusionOk="0">
                  <a:moveTo>
                    <a:pt x="285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lnTo>
                    <a:pt x="1330" y="602"/>
                  </a:lnTo>
                  <a:cubicBezTo>
                    <a:pt x="1489" y="602"/>
                    <a:pt x="1615" y="475"/>
                    <a:pt x="1615" y="317"/>
                  </a:cubicBezTo>
                  <a:cubicBezTo>
                    <a:pt x="1615" y="127"/>
                    <a:pt x="1489" y="0"/>
                    <a:pt x="1330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8"/>
            <p:cNvSpPr/>
            <p:nvPr/>
          </p:nvSpPr>
          <p:spPr>
            <a:xfrm>
              <a:off x="4437425" y="2945925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1204" y="1"/>
                  </a:moveTo>
                  <a:cubicBezTo>
                    <a:pt x="1161" y="1"/>
                    <a:pt x="1118" y="9"/>
                    <a:pt x="1077" y="25"/>
                  </a:cubicBezTo>
                  <a:lnTo>
                    <a:pt x="159" y="500"/>
                  </a:lnTo>
                  <a:cubicBezTo>
                    <a:pt x="96" y="532"/>
                    <a:pt x="32" y="595"/>
                    <a:pt x="32" y="690"/>
                  </a:cubicBezTo>
                  <a:cubicBezTo>
                    <a:pt x="1" y="754"/>
                    <a:pt x="1" y="849"/>
                    <a:pt x="32" y="912"/>
                  </a:cubicBezTo>
                  <a:cubicBezTo>
                    <a:pt x="96" y="1007"/>
                    <a:pt x="191" y="1070"/>
                    <a:pt x="317" y="1070"/>
                  </a:cubicBezTo>
                  <a:cubicBezTo>
                    <a:pt x="349" y="1070"/>
                    <a:pt x="412" y="1070"/>
                    <a:pt x="444" y="1039"/>
                  </a:cubicBezTo>
                  <a:lnTo>
                    <a:pt x="1363" y="564"/>
                  </a:lnTo>
                  <a:cubicBezTo>
                    <a:pt x="1426" y="532"/>
                    <a:pt x="1489" y="469"/>
                    <a:pt x="1489" y="405"/>
                  </a:cubicBezTo>
                  <a:cubicBezTo>
                    <a:pt x="1521" y="310"/>
                    <a:pt x="1521" y="247"/>
                    <a:pt x="1489" y="184"/>
                  </a:cubicBezTo>
                  <a:cubicBezTo>
                    <a:pt x="1442" y="66"/>
                    <a:pt x="1326" y="1"/>
                    <a:pt x="120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8"/>
            <p:cNvSpPr/>
            <p:nvPr/>
          </p:nvSpPr>
          <p:spPr>
            <a:xfrm>
              <a:off x="4428725" y="3020350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313" y="0"/>
                  </a:moveTo>
                  <a:cubicBezTo>
                    <a:pt x="193" y="0"/>
                    <a:pt x="78" y="59"/>
                    <a:pt x="32" y="152"/>
                  </a:cubicBezTo>
                  <a:cubicBezTo>
                    <a:pt x="0" y="247"/>
                    <a:pt x="0" y="310"/>
                    <a:pt x="0" y="405"/>
                  </a:cubicBezTo>
                  <a:cubicBezTo>
                    <a:pt x="32" y="468"/>
                    <a:pt x="95" y="532"/>
                    <a:pt x="159" y="564"/>
                  </a:cubicBezTo>
                  <a:lnTo>
                    <a:pt x="1077" y="1039"/>
                  </a:lnTo>
                  <a:cubicBezTo>
                    <a:pt x="1109" y="1039"/>
                    <a:pt x="1172" y="1070"/>
                    <a:pt x="1204" y="1070"/>
                  </a:cubicBezTo>
                  <a:cubicBezTo>
                    <a:pt x="1330" y="1070"/>
                    <a:pt x="1425" y="1007"/>
                    <a:pt x="1489" y="912"/>
                  </a:cubicBezTo>
                  <a:cubicBezTo>
                    <a:pt x="1520" y="817"/>
                    <a:pt x="1520" y="754"/>
                    <a:pt x="1489" y="659"/>
                  </a:cubicBezTo>
                  <a:cubicBezTo>
                    <a:pt x="1457" y="595"/>
                    <a:pt x="1425" y="532"/>
                    <a:pt x="1330" y="500"/>
                  </a:cubicBezTo>
                  <a:lnTo>
                    <a:pt x="444" y="25"/>
                  </a:lnTo>
                  <a:cubicBezTo>
                    <a:pt x="401" y="8"/>
                    <a:pt x="357" y="0"/>
                    <a:pt x="31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8"/>
            <p:cNvSpPr/>
            <p:nvPr/>
          </p:nvSpPr>
          <p:spPr>
            <a:xfrm>
              <a:off x="4317100" y="3095400"/>
              <a:ext cx="67300" cy="12675"/>
            </a:xfrm>
            <a:custGeom>
              <a:avLst/>
              <a:gdLst/>
              <a:ahLst/>
              <a:cxnLst/>
              <a:rect l="l" t="t" r="r" b="b"/>
              <a:pathLst>
                <a:path w="2692" h="507" extrusionOk="0">
                  <a:moveTo>
                    <a:pt x="253" y="0"/>
                  </a:moveTo>
                  <a:cubicBezTo>
                    <a:pt x="127" y="0"/>
                    <a:pt x="0" y="127"/>
                    <a:pt x="0" y="253"/>
                  </a:cubicBezTo>
                  <a:cubicBezTo>
                    <a:pt x="0" y="412"/>
                    <a:pt x="127" y="507"/>
                    <a:pt x="253" y="507"/>
                  </a:cubicBezTo>
                  <a:lnTo>
                    <a:pt x="2439" y="507"/>
                  </a:lnTo>
                  <a:cubicBezTo>
                    <a:pt x="2597" y="507"/>
                    <a:pt x="2692" y="412"/>
                    <a:pt x="2692" y="253"/>
                  </a:cubicBezTo>
                  <a:cubicBezTo>
                    <a:pt x="2692" y="127"/>
                    <a:pt x="2597" y="0"/>
                    <a:pt x="243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8"/>
            <p:cNvSpPr/>
            <p:nvPr/>
          </p:nvSpPr>
          <p:spPr>
            <a:xfrm>
              <a:off x="4328175" y="3116775"/>
              <a:ext cx="46725" cy="12675"/>
            </a:xfrm>
            <a:custGeom>
              <a:avLst/>
              <a:gdLst/>
              <a:ahLst/>
              <a:cxnLst/>
              <a:rect l="l" t="t" r="r" b="b"/>
              <a:pathLst>
                <a:path w="1869" h="507" extrusionOk="0">
                  <a:moveTo>
                    <a:pt x="254" y="0"/>
                  </a:moveTo>
                  <a:cubicBezTo>
                    <a:pt x="127" y="0"/>
                    <a:pt x="0" y="127"/>
                    <a:pt x="0" y="253"/>
                  </a:cubicBezTo>
                  <a:cubicBezTo>
                    <a:pt x="0" y="380"/>
                    <a:pt x="127" y="507"/>
                    <a:pt x="254" y="507"/>
                  </a:cubicBezTo>
                  <a:lnTo>
                    <a:pt x="1616" y="507"/>
                  </a:lnTo>
                  <a:cubicBezTo>
                    <a:pt x="1774" y="507"/>
                    <a:pt x="1869" y="380"/>
                    <a:pt x="1869" y="253"/>
                  </a:cubicBezTo>
                  <a:cubicBezTo>
                    <a:pt x="1869" y="127"/>
                    <a:pt x="1774" y="0"/>
                    <a:pt x="1616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8"/>
            <p:cNvSpPr/>
            <p:nvPr/>
          </p:nvSpPr>
          <p:spPr>
            <a:xfrm>
              <a:off x="4272750" y="2907750"/>
              <a:ext cx="156000" cy="182125"/>
            </a:xfrm>
            <a:custGeom>
              <a:avLst/>
              <a:gdLst/>
              <a:ahLst/>
              <a:cxnLst/>
              <a:rect l="l" t="t" r="r" b="b"/>
              <a:pathLst>
                <a:path w="6240" h="7285" extrusionOk="0">
                  <a:moveTo>
                    <a:pt x="3104" y="381"/>
                  </a:moveTo>
                  <a:cubicBezTo>
                    <a:pt x="4624" y="381"/>
                    <a:pt x="5859" y="1584"/>
                    <a:pt x="5859" y="3104"/>
                  </a:cubicBezTo>
                  <a:cubicBezTo>
                    <a:pt x="5859" y="3864"/>
                    <a:pt x="5543" y="4592"/>
                    <a:pt x="4973" y="5131"/>
                  </a:cubicBezTo>
                  <a:cubicBezTo>
                    <a:pt x="4466" y="5574"/>
                    <a:pt x="4149" y="6239"/>
                    <a:pt x="4118" y="6904"/>
                  </a:cubicBezTo>
                  <a:lnTo>
                    <a:pt x="2154" y="6904"/>
                  </a:lnTo>
                  <a:cubicBezTo>
                    <a:pt x="2091" y="6239"/>
                    <a:pt x="1774" y="5574"/>
                    <a:pt x="1267" y="5131"/>
                  </a:cubicBezTo>
                  <a:cubicBezTo>
                    <a:pt x="697" y="4592"/>
                    <a:pt x="381" y="3864"/>
                    <a:pt x="381" y="3104"/>
                  </a:cubicBezTo>
                  <a:cubicBezTo>
                    <a:pt x="381" y="1584"/>
                    <a:pt x="1616" y="381"/>
                    <a:pt x="3104" y="381"/>
                  </a:cubicBezTo>
                  <a:close/>
                  <a:moveTo>
                    <a:pt x="3136" y="0"/>
                  </a:moveTo>
                  <a:cubicBezTo>
                    <a:pt x="1394" y="0"/>
                    <a:pt x="1" y="1394"/>
                    <a:pt x="1" y="3104"/>
                  </a:cubicBezTo>
                  <a:cubicBezTo>
                    <a:pt x="1" y="3991"/>
                    <a:pt x="381" y="4814"/>
                    <a:pt x="1014" y="5416"/>
                  </a:cubicBezTo>
                  <a:cubicBezTo>
                    <a:pt x="1489" y="5828"/>
                    <a:pt x="1774" y="6461"/>
                    <a:pt x="1774" y="7094"/>
                  </a:cubicBezTo>
                  <a:cubicBezTo>
                    <a:pt x="1774" y="7221"/>
                    <a:pt x="1837" y="7284"/>
                    <a:pt x="1964" y="7284"/>
                  </a:cubicBezTo>
                  <a:lnTo>
                    <a:pt x="4276" y="7284"/>
                  </a:lnTo>
                  <a:cubicBezTo>
                    <a:pt x="4403" y="7284"/>
                    <a:pt x="4466" y="7221"/>
                    <a:pt x="4466" y="7094"/>
                  </a:cubicBezTo>
                  <a:cubicBezTo>
                    <a:pt x="4466" y="6461"/>
                    <a:pt x="4751" y="5828"/>
                    <a:pt x="5226" y="5416"/>
                  </a:cubicBezTo>
                  <a:cubicBezTo>
                    <a:pt x="5859" y="4814"/>
                    <a:pt x="6239" y="3991"/>
                    <a:pt x="6239" y="3104"/>
                  </a:cubicBezTo>
                  <a:cubicBezTo>
                    <a:pt x="6239" y="1394"/>
                    <a:pt x="4846" y="0"/>
                    <a:pt x="3136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8"/>
            <p:cNvSpPr/>
            <p:nvPr/>
          </p:nvSpPr>
          <p:spPr>
            <a:xfrm>
              <a:off x="4290175" y="2941150"/>
              <a:ext cx="42775" cy="73500"/>
            </a:xfrm>
            <a:custGeom>
              <a:avLst/>
              <a:gdLst/>
              <a:ahLst/>
              <a:cxnLst/>
              <a:rect l="l" t="t" r="r" b="b"/>
              <a:pathLst>
                <a:path w="1711" h="2940" extrusionOk="0">
                  <a:moveTo>
                    <a:pt x="1447" y="1"/>
                  </a:moveTo>
                  <a:cubicBezTo>
                    <a:pt x="1418" y="1"/>
                    <a:pt x="1389" y="9"/>
                    <a:pt x="1362" y="26"/>
                  </a:cubicBezTo>
                  <a:cubicBezTo>
                    <a:pt x="349" y="565"/>
                    <a:pt x="0" y="1831"/>
                    <a:pt x="570" y="2813"/>
                  </a:cubicBezTo>
                  <a:cubicBezTo>
                    <a:pt x="602" y="2908"/>
                    <a:pt x="665" y="2940"/>
                    <a:pt x="760" y="2940"/>
                  </a:cubicBezTo>
                  <a:cubicBezTo>
                    <a:pt x="792" y="2940"/>
                    <a:pt x="824" y="2940"/>
                    <a:pt x="855" y="2908"/>
                  </a:cubicBezTo>
                  <a:cubicBezTo>
                    <a:pt x="950" y="2845"/>
                    <a:pt x="982" y="2718"/>
                    <a:pt x="950" y="2623"/>
                  </a:cubicBezTo>
                  <a:cubicBezTo>
                    <a:pt x="507" y="1831"/>
                    <a:pt x="792" y="850"/>
                    <a:pt x="1552" y="406"/>
                  </a:cubicBezTo>
                  <a:cubicBezTo>
                    <a:pt x="1679" y="343"/>
                    <a:pt x="1710" y="216"/>
                    <a:pt x="1647" y="121"/>
                  </a:cubicBezTo>
                  <a:cubicBezTo>
                    <a:pt x="1601" y="53"/>
                    <a:pt x="1523" y="1"/>
                    <a:pt x="144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8"/>
            <p:cNvSpPr/>
            <p:nvPr/>
          </p:nvSpPr>
          <p:spPr>
            <a:xfrm>
              <a:off x="3811975" y="3326575"/>
              <a:ext cx="247025" cy="247050"/>
            </a:xfrm>
            <a:custGeom>
              <a:avLst/>
              <a:gdLst/>
              <a:ahLst/>
              <a:cxnLst/>
              <a:rect l="l" t="t" r="r" b="b"/>
              <a:pathLst>
                <a:path w="9881" h="9882" extrusionOk="0">
                  <a:moveTo>
                    <a:pt x="4941" y="539"/>
                  </a:moveTo>
                  <a:cubicBezTo>
                    <a:pt x="7379" y="539"/>
                    <a:pt x="9374" y="2502"/>
                    <a:pt x="9374" y="4941"/>
                  </a:cubicBezTo>
                  <a:cubicBezTo>
                    <a:pt x="9374" y="7379"/>
                    <a:pt x="7379" y="9374"/>
                    <a:pt x="4941" y="9374"/>
                  </a:cubicBezTo>
                  <a:cubicBezTo>
                    <a:pt x="2502" y="9374"/>
                    <a:pt x="539" y="7379"/>
                    <a:pt x="539" y="4941"/>
                  </a:cubicBezTo>
                  <a:cubicBezTo>
                    <a:pt x="539" y="2502"/>
                    <a:pt x="2502" y="539"/>
                    <a:pt x="4941" y="539"/>
                  </a:cubicBezTo>
                  <a:close/>
                  <a:moveTo>
                    <a:pt x="4941" y="0"/>
                  </a:moveTo>
                  <a:cubicBezTo>
                    <a:pt x="2217" y="0"/>
                    <a:pt x="0" y="2217"/>
                    <a:pt x="0" y="4941"/>
                  </a:cubicBezTo>
                  <a:cubicBezTo>
                    <a:pt x="0" y="7664"/>
                    <a:pt x="2217" y="9881"/>
                    <a:pt x="4941" y="9881"/>
                  </a:cubicBezTo>
                  <a:cubicBezTo>
                    <a:pt x="7664" y="9881"/>
                    <a:pt x="9881" y="7664"/>
                    <a:pt x="9881" y="4941"/>
                  </a:cubicBezTo>
                  <a:cubicBezTo>
                    <a:pt x="9881" y="2217"/>
                    <a:pt x="7664" y="0"/>
                    <a:pt x="49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8"/>
            <p:cNvSpPr/>
            <p:nvPr/>
          </p:nvSpPr>
          <p:spPr>
            <a:xfrm>
              <a:off x="3890350" y="3358250"/>
              <a:ext cx="93450" cy="178950"/>
            </a:xfrm>
            <a:custGeom>
              <a:avLst/>
              <a:gdLst/>
              <a:ahLst/>
              <a:cxnLst/>
              <a:rect l="l" t="t" r="r" b="b"/>
              <a:pathLst>
                <a:path w="3738" h="7158" extrusionOk="0">
                  <a:moveTo>
                    <a:pt x="1521" y="2090"/>
                  </a:moveTo>
                  <a:lnTo>
                    <a:pt x="1521" y="2977"/>
                  </a:lnTo>
                  <a:cubicBezTo>
                    <a:pt x="1394" y="2945"/>
                    <a:pt x="1299" y="2914"/>
                    <a:pt x="1236" y="2850"/>
                  </a:cubicBezTo>
                  <a:cubicBezTo>
                    <a:pt x="1141" y="2787"/>
                    <a:pt x="1109" y="2692"/>
                    <a:pt x="1109" y="2565"/>
                  </a:cubicBezTo>
                  <a:cubicBezTo>
                    <a:pt x="1109" y="2375"/>
                    <a:pt x="1172" y="2249"/>
                    <a:pt x="1299" y="2185"/>
                  </a:cubicBezTo>
                  <a:cubicBezTo>
                    <a:pt x="1362" y="2154"/>
                    <a:pt x="1457" y="2122"/>
                    <a:pt x="1521" y="2090"/>
                  </a:cubicBezTo>
                  <a:close/>
                  <a:moveTo>
                    <a:pt x="2249" y="4275"/>
                  </a:moveTo>
                  <a:cubicBezTo>
                    <a:pt x="2344" y="4307"/>
                    <a:pt x="2376" y="4339"/>
                    <a:pt x="2407" y="4370"/>
                  </a:cubicBezTo>
                  <a:cubicBezTo>
                    <a:pt x="2502" y="4434"/>
                    <a:pt x="2566" y="4560"/>
                    <a:pt x="2566" y="4719"/>
                  </a:cubicBezTo>
                  <a:cubicBezTo>
                    <a:pt x="2566" y="4877"/>
                    <a:pt x="2502" y="5004"/>
                    <a:pt x="2344" y="5099"/>
                  </a:cubicBezTo>
                  <a:cubicBezTo>
                    <a:pt x="2312" y="5099"/>
                    <a:pt x="2281" y="5130"/>
                    <a:pt x="2249" y="5130"/>
                  </a:cubicBezTo>
                  <a:lnTo>
                    <a:pt x="2249" y="4275"/>
                  </a:lnTo>
                  <a:close/>
                  <a:moveTo>
                    <a:pt x="1901" y="0"/>
                  </a:moveTo>
                  <a:cubicBezTo>
                    <a:pt x="1679" y="0"/>
                    <a:pt x="1521" y="127"/>
                    <a:pt x="1521" y="317"/>
                  </a:cubicBezTo>
                  <a:lnTo>
                    <a:pt x="1521" y="1172"/>
                  </a:lnTo>
                  <a:cubicBezTo>
                    <a:pt x="1077" y="1203"/>
                    <a:pt x="697" y="1330"/>
                    <a:pt x="444" y="1552"/>
                  </a:cubicBezTo>
                  <a:cubicBezTo>
                    <a:pt x="127" y="1805"/>
                    <a:pt x="0" y="2185"/>
                    <a:pt x="0" y="2660"/>
                  </a:cubicBezTo>
                  <a:cubicBezTo>
                    <a:pt x="0" y="3009"/>
                    <a:pt x="95" y="3325"/>
                    <a:pt x="317" y="3547"/>
                  </a:cubicBezTo>
                  <a:cubicBezTo>
                    <a:pt x="539" y="3769"/>
                    <a:pt x="887" y="3927"/>
                    <a:pt x="1362" y="4022"/>
                  </a:cubicBezTo>
                  <a:lnTo>
                    <a:pt x="1521" y="4054"/>
                  </a:lnTo>
                  <a:lnTo>
                    <a:pt x="1521" y="5194"/>
                  </a:lnTo>
                  <a:cubicBezTo>
                    <a:pt x="1331" y="5194"/>
                    <a:pt x="1141" y="5162"/>
                    <a:pt x="919" y="5099"/>
                  </a:cubicBezTo>
                  <a:cubicBezTo>
                    <a:pt x="634" y="5004"/>
                    <a:pt x="349" y="4909"/>
                    <a:pt x="32" y="4719"/>
                  </a:cubicBezTo>
                  <a:lnTo>
                    <a:pt x="32" y="5764"/>
                  </a:lnTo>
                  <a:cubicBezTo>
                    <a:pt x="349" y="5890"/>
                    <a:pt x="634" y="5954"/>
                    <a:pt x="950" y="6017"/>
                  </a:cubicBezTo>
                  <a:cubicBezTo>
                    <a:pt x="1141" y="6049"/>
                    <a:pt x="1331" y="6081"/>
                    <a:pt x="1521" y="6081"/>
                  </a:cubicBezTo>
                  <a:lnTo>
                    <a:pt x="1521" y="6841"/>
                  </a:lnTo>
                  <a:cubicBezTo>
                    <a:pt x="1521" y="7031"/>
                    <a:pt x="1711" y="7157"/>
                    <a:pt x="1901" y="7157"/>
                  </a:cubicBezTo>
                  <a:cubicBezTo>
                    <a:pt x="2091" y="7157"/>
                    <a:pt x="2249" y="7031"/>
                    <a:pt x="2249" y="6841"/>
                  </a:cubicBezTo>
                  <a:lnTo>
                    <a:pt x="2249" y="6081"/>
                  </a:lnTo>
                  <a:cubicBezTo>
                    <a:pt x="2692" y="6049"/>
                    <a:pt x="3041" y="5922"/>
                    <a:pt x="3294" y="5732"/>
                  </a:cubicBezTo>
                  <a:cubicBezTo>
                    <a:pt x="3611" y="5479"/>
                    <a:pt x="3737" y="5099"/>
                    <a:pt x="3737" y="4560"/>
                  </a:cubicBezTo>
                  <a:cubicBezTo>
                    <a:pt x="3737" y="4149"/>
                    <a:pt x="3642" y="3832"/>
                    <a:pt x="3421" y="3642"/>
                  </a:cubicBezTo>
                  <a:cubicBezTo>
                    <a:pt x="3199" y="3420"/>
                    <a:pt x="2819" y="3262"/>
                    <a:pt x="2281" y="3135"/>
                  </a:cubicBezTo>
                  <a:lnTo>
                    <a:pt x="2249" y="3135"/>
                  </a:lnTo>
                  <a:lnTo>
                    <a:pt x="2249" y="2090"/>
                  </a:lnTo>
                  <a:cubicBezTo>
                    <a:pt x="2376" y="2090"/>
                    <a:pt x="2534" y="2122"/>
                    <a:pt x="2661" y="2154"/>
                  </a:cubicBezTo>
                  <a:cubicBezTo>
                    <a:pt x="2914" y="2217"/>
                    <a:pt x="3167" y="2312"/>
                    <a:pt x="3452" y="2407"/>
                  </a:cubicBezTo>
                  <a:lnTo>
                    <a:pt x="3452" y="1394"/>
                  </a:lnTo>
                  <a:cubicBezTo>
                    <a:pt x="3136" y="1330"/>
                    <a:pt x="2851" y="1267"/>
                    <a:pt x="2566" y="1235"/>
                  </a:cubicBezTo>
                  <a:cubicBezTo>
                    <a:pt x="2471" y="1203"/>
                    <a:pt x="2376" y="1203"/>
                    <a:pt x="2249" y="1203"/>
                  </a:cubicBezTo>
                  <a:lnTo>
                    <a:pt x="2249" y="317"/>
                  </a:lnTo>
                  <a:cubicBezTo>
                    <a:pt x="2249" y="127"/>
                    <a:pt x="2091" y="0"/>
                    <a:pt x="1901" y="0"/>
                  </a:cubicBezTo>
                  <a:close/>
                </a:path>
              </a:pathLst>
            </a:custGeom>
            <a:solidFill>
              <a:srgbClr val="C4C4C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6" name="Google Shape;1526;p18"/>
            <p:cNvSpPr/>
            <p:nvPr/>
          </p:nvSpPr>
          <p:spPr>
            <a:xfrm>
              <a:off x="3298125" y="2488125"/>
              <a:ext cx="659550" cy="393525"/>
            </a:xfrm>
            <a:custGeom>
              <a:avLst/>
              <a:gdLst/>
              <a:ahLst/>
              <a:cxnLst/>
              <a:rect l="l" t="t" r="r" b="b"/>
              <a:pathLst>
                <a:path w="26382" h="15741" extrusionOk="0">
                  <a:moveTo>
                    <a:pt x="23499" y="983"/>
                  </a:moveTo>
                  <a:cubicBezTo>
                    <a:pt x="24544" y="983"/>
                    <a:pt x="25400" y="1838"/>
                    <a:pt x="25400" y="2883"/>
                  </a:cubicBezTo>
                  <a:lnTo>
                    <a:pt x="25400" y="12859"/>
                  </a:lnTo>
                  <a:cubicBezTo>
                    <a:pt x="25400" y="13904"/>
                    <a:pt x="24544" y="14759"/>
                    <a:pt x="23499" y="14759"/>
                  </a:cubicBezTo>
                  <a:lnTo>
                    <a:pt x="2883" y="14759"/>
                  </a:lnTo>
                  <a:cubicBezTo>
                    <a:pt x="1838" y="14759"/>
                    <a:pt x="983" y="13904"/>
                    <a:pt x="983" y="12859"/>
                  </a:cubicBezTo>
                  <a:lnTo>
                    <a:pt x="983" y="2883"/>
                  </a:lnTo>
                  <a:cubicBezTo>
                    <a:pt x="983" y="1838"/>
                    <a:pt x="1838" y="983"/>
                    <a:pt x="2883" y="983"/>
                  </a:cubicBezTo>
                  <a:close/>
                  <a:moveTo>
                    <a:pt x="2883" y="1"/>
                  </a:moveTo>
                  <a:cubicBezTo>
                    <a:pt x="1299" y="1"/>
                    <a:pt x="1" y="1299"/>
                    <a:pt x="1" y="2883"/>
                  </a:cubicBezTo>
                  <a:lnTo>
                    <a:pt x="1" y="12859"/>
                  </a:lnTo>
                  <a:cubicBezTo>
                    <a:pt x="1" y="14442"/>
                    <a:pt x="1299" y="15740"/>
                    <a:pt x="2883" y="15740"/>
                  </a:cubicBezTo>
                  <a:lnTo>
                    <a:pt x="23499" y="15740"/>
                  </a:lnTo>
                  <a:cubicBezTo>
                    <a:pt x="25083" y="15740"/>
                    <a:pt x="26381" y="14442"/>
                    <a:pt x="26381" y="12859"/>
                  </a:cubicBezTo>
                  <a:lnTo>
                    <a:pt x="26381" y="2883"/>
                  </a:lnTo>
                  <a:cubicBezTo>
                    <a:pt x="26381" y="1299"/>
                    <a:pt x="25083" y="1"/>
                    <a:pt x="2349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8"/>
            <p:cNvSpPr/>
            <p:nvPr/>
          </p:nvSpPr>
          <p:spPr>
            <a:xfrm>
              <a:off x="3313975" y="2815125"/>
              <a:ext cx="631825" cy="54650"/>
            </a:xfrm>
            <a:custGeom>
              <a:avLst/>
              <a:gdLst/>
              <a:ahLst/>
              <a:cxnLst/>
              <a:rect l="l" t="t" r="r" b="b"/>
              <a:pathLst>
                <a:path w="25273" h="2186" extrusionOk="0">
                  <a:moveTo>
                    <a:pt x="0" y="0"/>
                  </a:moveTo>
                  <a:lnTo>
                    <a:pt x="0" y="285"/>
                  </a:lnTo>
                  <a:cubicBezTo>
                    <a:pt x="0" y="1330"/>
                    <a:pt x="855" y="2185"/>
                    <a:pt x="1900" y="2185"/>
                  </a:cubicBezTo>
                  <a:lnTo>
                    <a:pt x="23372" y="2185"/>
                  </a:lnTo>
                  <a:cubicBezTo>
                    <a:pt x="24417" y="2185"/>
                    <a:pt x="25272" y="1330"/>
                    <a:pt x="25272" y="285"/>
                  </a:cubicBezTo>
                  <a:lnTo>
                    <a:pt x="2527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8"/>
            <p:cNvSpPr/>
            <p:nvPr/>
          </p:nvSpPr>
          <p:spPr>
            <a:xfrm>
              <a:off x="3583950" y="2820650"/>
              <a:ext cx="111650" cy="111675"/>
            </a:xfrm>
            <a:custGeom>
              <a:avLst/>
              <a:gdLst/>
              <a:ahLst/>
              <a:cxnLst/>
              <a:rect l="l" t="t" r="r" b="b"/>
              <a:pathLst>
                <a:path w="4466" h="4467" extrusionOk="0">
                  <a:moveTo>
                    <a:pt x="0" y="1"/>
                  </a:moveTo>
                  <a:lnTo>
                    <a:pt x="0" y="4466"/>
                  </a:lnTo>
                  <a:lnTo>
                    <a:pt x="4466" y="4466"/>
                  </a:lnTo>
                  <a:lnTo>
                    <a:pt x="4466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8"/>
            <p:cNvSpPr/>
            <p:nvPr/>
          </p:nvSpPr>
          <p:spPr>
            <a:xfrm>
              <a:off x="3487350" y="2915675"/>
              <a:ext cx="311175" cy="28525"/>
            </a:xfrm>
            <a:custGeom>
              <a:avLst/>
              <a:gdLst/>
              <a:ahLst/>
              <a:cxnLst/>
              <a:rect l="l" t="t" r="r" b="b"/>
              <a:pathLst>
                <a:path w="12447" h="1141" extrusionOk="0">
                  <a:moveTo>
                    <a:pt x="1" y="0"/>
                  </a:moveTo>
                  <a:lnTo>
                    <a:pt x="1" y="1140"/>
                  </a:lnTo>
                  <a:lnTo>
                    <a:pt x="12447" y="1140"/>
                  </a:lnTo>
                  <a:lnTo>
                    <a:pt x="12447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8"/>
            <p:cNvSpPr/>
            <p:nvPr/>
          </p:nvSpPr>
          <p:spPr>
            <a:xfrm>
              <a:off x="3440650" y="2667075"/>
              <a:ext cx="95025" cy="95825"/>
            </a:xfrm>
            <a:custGeom>
              <a:avLst/>
              <a:gdLst/>
              <a:ahLst/>
              <a:cxnLst/>
              <a:rect l="l" t="t" r="r" b="b"/>
              <a:pathLst>
                <a:path w="3801" h="3833" extrusionOk="0">
                  <a:moveTo>
                    <a:pt x="0" y="0"/>
                  </a:moveTo>
                  <a:lnTo>
                    <a:pt x="0" y="3832"/>
                  </a:lnTo>
                  <a:lnTo>
                    <a:pt x="3801" y="3832"/>
                  </a:lnTo>
                  <a:lnTo>
                    <a:pt x="380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8"/>
            <p:cNvSpPr/>
            <p:nvPr/>
          </p:nvSpPr>
          <p:spPr>
            <a:xfrm>
              <a:off x="3575250" y="2621150"/>
              <a:ext cx="95025" cy="140950"/>
            </a:xfrm>
            <a:custGeom>
              <a:avLst/>
              <a:gdLst/>
              <a:ahLst/>
              <a:cxnLst/>
              <a:rect l="l" t="t" r="r" b="b"/>
              <a:pathLst>
                <a:path w="3801" h="5638" extrusionOk="0">
                  <a:moveTo>
                    <a:pt x="0" y="0"/>
                  </a:moveTo>
                  <a:lnTo>
                    <a:pt x="0" y="5637"/>
                  </a:lnTo>
                  <a:lnTo>
                    <a:pt x="3800" y="5637"/>
                  </a:lnTo>
                  <a:lnTo>
                    <a:pt x="380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8"/>
            <p:cNvSpPr/>
            <p:nvPr/>
          </p:nvSpPr>
          <p:spPr>
            <a:xfrm>
              <a:off x="3709050" y="2572850"/>
              <a:ext cx="95025" cy="189250"/>
            </a:xfrm>
            <a:custGeom>
              <a:avLst/>
              <a:gdLst/>
              <a:ahLst/>
              <a:cxnLst/>
              <a:rect l="l" t="t" r="r" b="b"/>
              <a:pathLst>
                <a:path w="3801" h="7570" extrusionOk="0">
                  <a:moveTo>
                    <a:pt x="0" y="1"/>
                  </a:moveTo>
                  <a:lnTo>
                    <a:pt x="0" y="7569"/>
                  </a:lnTo>
                  <a:lnTo>
                    <a:pt x="3800" y="7569"/>
                  </a:lnTo>
                  <a:lnTo>
                    <a:pt x="3800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8"/>
            <p:cNvSpPr/>
            <p:nvPr/>
          </p:nvSpPr>
          <p:spPr>
            <a:xfrm>
              <a:off x="3633025" y="3284600"/>
              <a:ext cx="25" cy="467150"/>
            </a:xfrm>
            <a:custGeom>
              <a:avLst/>
              <a:gdLst/>
              <a:ahLst/>
              <a:cxnLst/>
              <a:rect l="l" t="t" r="r" b="b"/>
              <a:pathLst>
                <a:path w="1" h="18686" fill="none" extrusionOk="0">
                  <a:moveTo>
                    <a:pt x="1" y="18686"/>
                  </a:moveTo>
                  <a:lnTo>
                    <a:pt x="1" y="1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8"/>
            <p:cNvSpPr/>
            <p:nvPr/>
          </p:nvSpPr>
          <p:spPr>
            <a:xfrm>
              <a:off x="4182500" y="2716950"/>
              <a:ext cx="467150" cy="25"/>
            </a:xfrm>
            <a:custGeom>
              <a:avLst/>
              <a:gdLst/>
              <a:ahLst/>
              <a:cxnLst/>
              <a:rect l="l" t="t" r="r" b="b"/>
              <a:pathLst>
                <a:path w="18686" h="1" fill="none" extrusionOk="0">
                  <a:moveTo>
                    <a:pt x="18685" y="0"/>
                  </a:moveTo>
                  <a:lnTo>
                    <a:pt x="0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8"/>
            <p:cNvSpPr/>
            <p:nvPr/>
          </p:nvSpPr>
          <p:spPr>
            <a:xfrm>
              <a:off x="3633025" y="1694050"/>
              <a:ext cx="25" cy="467125"/>
            </a:xfrm>
            <a:custGeom>
              <a:avLst/>
              <a:gdLst/>
              <a:ahLst/>
              <a:cxnLst/>
              <a:rect l="l" t="t" r="r" b="b"/>
              <a:pathLst>
                <a:path w="1" h="18685" fill="none" extrusionOk="0">
                  <a:moveTo>
                    <a:pt x="1" y="18685"/>
                  </a:moveTo>
                  <a:lnTo>
                    <a:pt x="1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8"/>
            <p:cNvSpPr/>
            <p:nvPr/>
          </p:nvSpPr>
          <p:spPr>
            <a:xfrm>
              <a:off x="4025725" y="2005975"/>
              <a:ext cx="311975" cy="311975"/>
            </a:xfrm>
            <a:custGeom>
              <a:avLst/>
              <a:gdLst/>
              <a:ahLst/>
              <a:cxnLst/>
              <a:rect l="l" t="t" r="r" b="b"/>
              <a:pathLst>
                <a:path w="12479" h="12479" fill="none" extrusionOk="0">
                  <a:moveTo>
                    <a:pt x="1" y="12478"/>
                  </a:moveTo>
                  <a:lnTo>
                    <a:pt x="12478" y="1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8"/>
            <p:cNvSpPr/>
            <p:nvPr/>
          </p:nvSpPr>
          <p:spPr>
            <a:xfrm>
              <a:off x="4021775" y="3109650"/>
              <a:ext cx="311975" cy="311950"/>
            </a:xfrm>
            <a:custGeom>
              <a:avLst/>
              <a:gdLst/>
              <a:ahLst/>
              <a:cxnLst/>
              <a:rect l="l" t="t" r="r" b="b"/>
              <a:pathLst>
                <a:path w="12479" h="12478" fill="none" extrusionOk="0">
                  <a:moveTo>
                    <a:pt x="12478" y="12478"/>
                  </a:moveTo>
                  <a:lnTo>
                    <a:pt x="0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8"/>
            <p:cNvSpPr/>
            <p:nvPr/>
          </p:nvSpPr>
          <p:spPr>
            <a:xfrm>
              <a:off x="4332925" y="2716150"/>
              <a:ext cx="441025" cy="809950"/>
            </a:xfrm>
            <a:custGeom>
              <a:avLst/>
              <a:gdLst/>
              <a:ahLst/>
              <a:cxnLst/>
              <a:rect l="l" t="t" r="r" b="b"/>
              <a:pathLst>
                <a:path w="17641" h="32398" extrusionOk="0">
                  <a:moveTo>
                    <a:pt x="11686" y="1"/>
                  </a:moveTo>
                  <a:cubicBezTo>
                    <a:pt x="11686" y="10990"/>
                    <a:pt x="7221" y="20965"/>
                    <a:pt x="0" y="28186"/>
                  </a:cubicBezTo>
                  <a:lnTo>
                    <a:pt x="4212" y="32398"/>
                  </a:lnTo>
                  <a:cubicBezTo>
                    <a:pt x="12510" y="24101"/>
                    <a:pt x="17640" y="12636"/>
                    <a:pt x="1764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8"/>
            <p:cNvSpPr/>
            <p:nvPr/>
          </p:nvSpPr>
          <p:spPr>
            <a:xfrm>
              <a:off x="4332125" y="1906225"/>
              <a:ext cx="441825" cy="809950"/>
            </a:xfrm>
            <a:custGeom>
              <a:avLst/>
              <a:gdLst/>
              <a:ahLst/>
              <a:cxnLst/>
              <a:rect l="l" t="t" r="r" b="b"/>
              <a:pathLst>
                <a:path w="17673" h="32398" extrusionOk="0">
                  <a:moveTo>
                    <a:pt x="4244" y="0"/>
                  </a:moveTo>
                  <a:lnTo>
                    <a:pt x="1" y="4212"/>
                  </a:lnTo>
                  <a:cubicBezTo>
                    <a:pt x="7253" y="11433"/>
                    <a:pt x="11718" y="21409"/>
                    <a:pt x="11718" y="32398"/>
                  </a:cubicBezTo>
                  <a:lnTo>
                    <a:pt x="17672" y="32398"/>
                  </a:lnTo>
                  <a:cubicBezTo>
                    <a:pt x="17672" y="19762"/>
                    <a:pt x="12542" y="8298"/>
                    <a:pt x="42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8"/>
            <p:cNvSpPr/>
            <p:nvPr/>
          </p:nvSpPr>
          <p:spPr>
            <a:xfrm>
              <a:off x="3628275" y="3420775"/>
              <a:ext cx="809975" cy="441825"/>
            </a:xfrm>
            <a:custGeom>
              <a:avLst/>
              <a:gdLst/>
              <a:ahLst/>
              <a:cxnLst/>
              <a:rect l="l" t="t" r="r" b="b"/>
              <a:pathLst>
                <a:path w="32399" h="17673" extrusionOk="0">
                  <a:moveTo>
                    <a:pt x="28186" y="1"/>
                  </a:moveTo>
                  <a:cubicBezTo>
                    <a:pt x="20966" y="7221"/>
                    <a:pt x="10990" y="11687"/>
                    <a:pt x="1" y="11687"/>
                  </a:cubicBezTo>
                  <a:lnTo>
                    <a:pt x="1" y="17672"/>
                  </a:lnTo>
                  <a:cubicBezTo>
                    <a:pt x="12637" y="17672"/>
                    <a:pt x="24101" y="12510"/>
                    <a:pt x="32398" y="4213"/>
                  </a:cubicBezTo>
                  <a:lnTo>
                    <a:pt x="2818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1" name="Google Shape;1541;p18"/>
          <p:cNvSpPr txBox="1"/>
          <p:nvPr/>
        </p:nvSpPr>
        <p:spPr>
          <a:xfrm>
            <a:off x="457200" y="1334275"/>
            <a:ext cx="2228100" cy="24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Fira Sans Medium"/>
                <a:ea typeface="Fira Sans Medium"/>
                <a:cs typeface="Fira Sans Medium"/>
                <a:sym typeface="Fira Sans Medium"/>
              </a:rPr>
              <a:t>Tools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542" name="Google Shape;1542;p18"/>
          <p:cNvSpPr txBox="1"/>
          <p:nvPr/>
        </p:nvSpPr>
        <p:spPr>
          <a:xfrm>
            <a:off x="6008575" y="744725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2300">
              <a:solidFill>
                <a:srgbClr val="CCCCCC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3" name="Google Shape;1543;p18"/>
          <p:cNvSpPr txBox="1"/>
          <p:nvPr/>
        </p:nvSpPr>
        <p:spPr>
          <a:xfrm>
            <a:off x="6008582" y="1088125"/>
            <a:ext cx="24126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Fira Sans"/>
                <a:ea typeface="Fira Sans"/>
                <a:cs typeface="Fira Sans"/>
                <a:sym typeface="Fira Sans"/>
              </a:rPr>
              <a:t>Protégé</a:t>
            </a:r>
            <a:r>
              <a:rPr lang="en-US" sz="16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endParaRPr sz="16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44" name="Google Shape;1544;p18"/>
          <p:cNvSpPr txBox="1"/>
          <p:nvPr/>
        </p:nvSpPr>
        <p:spPr>
          <a:xfrm>
            <a:off x="6008582" y="1764100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30475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2300">
              <a:solidFill>
                <a:srgbClr val="30475E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5" name="Google Shape;1545;p18"/>
          <p:cNvSpPr txBox="1"/>
          <p:nvPr/>
        </p:nvSpPr>
        <p:spPr>
          <a:xfrm>
            <a:off x="6008582" y="2119304"/>
            <a:ext cx="24126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latin typeface="Fira Sans"/>
              </a:rPr>
              <a:t>Ontology Design Patterns . org (ODP)</a:t>
            </a:r>
          </a:p>
        </p:txBody>
      </p:sp>
      <p:sp>
        <p:nvSpPr>
          <p:cNvPr id="1546" name="Google Shape;1546;p18"/>
          <p:cNvSpPr txBox="1"/>
          <p:nvPr/>
        </p:nvSpPr>
        <p:spPr>
          <a:xfrm>
            <a:off x="6008582" y="2761600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2A36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2300">
              <a:solidFill>
                <a:srgbClr val="F2A36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7" name="Google Shape;1547;p18"/>
          <p:cNvSpPr txBox="1"/>
          <p:nvPr/>
        </p:nvSpPr>
        <p:spPr>
          <a:xfrm>
            <a:off x="6008582" y="3116800"/>
            <a:ext cx="24126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dirty="0" err="1">
                <a:latin typeface="Fira Sans"/>
              </a:rPr>
              <a:t>OntOlogy</a:t>
            </a:r>
            <a:r>
              <a:rPr lang="en-US" dirty="0">
                <a:latin typeface="Fira Sans"/>
              </a:rPr>
              <a:t> Pitfall Scanner!</a:t>
            </a:r>
          </a:p>
        </p:txBody>
      </p:sp>
      <p:sp>
        <p:nvSpPr>
          <p:cNvPr id="1548" name="Google Shape;1548;p18"/>
          <p:cNvSpPr txBox="1"/>
          <p:nvPr/>
        </p:nvSpPr>
        <p:spPr>
          <a:xfrm>
            <a:off x="6008575" y="3759100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22283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 sz="2300">
              <a:solidFill>
                <a:srgbClr val="22283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9" name="Google Shape;1549;p18"/>
          <p:cNvSpPr txBox="1"/>
          <p:nvPr/>
        </p:nvSpPr>
        <p:spPr>
          <a:xfrm>
            <a:off x="6008582" y="4114325"/>
            <a:ext cx="24126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WIDOCO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550" name="Google Shape;1550;p18"/>
          <p:cNvCxnSpPr/>
          <p:nvPr/>
        </p:nvCxnSpPr>
        <p:spPr>
          <a:xfrm>
            <a:off x="6079325" y="1088125"/>
            <a:ext cx="2976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1" name="Google Shape;1551;p18"/>
          <p:cNvCxnSpPr/>
          <p:nvPr/>
        </p:nvCxnSpPr>
        <p:spPr>
          <a:xfrm>
            <a:off x="6079325" y="2119300"/>
            <a:ext cx="2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2" name="Google Shape;1552;p18"/>
          <p:cNvCxnSpPr/>
          <p:nvPr/>
        </p:nvCxnSpPr>
        <p:spPr>
          <a:xfrm>
            <a:off x="6079325" y="3116800"/>
            <a:ext cx="2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3" name="Google Shape;1553;p18"/>
          <p:cNvCxnSpPr/>
          <p:nvPr/>
        </p:nvCxnSpPr>
        <p:spPr>
          <a:xfrm>
            <a:off x="6079325" y="4114300"/>
            <a:ext cx="2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3" grpId="0"/>
      <p:bldP spid="1545" grpId="0"/>
      <p:bldP spid="1547" grpId="0"/>
      <p:bldP spid="15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5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0" name="Google Shape;5300;p44"/>
          <p:cNvSpPr txBox="1"/>
          <p:nvPr/>
        </p:nvSpPr>
        <p:spPr>
          <a:xfrm>
            <a:off x="4471987" y="1087200"/>
            <a:ext cx="3708237" cy="28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3600" dirty="0">
                <a:solidFill>
                  <a:schemeClr val="bg1"/>
                </a:solidFill>
                <a:latin typeface="Fira Sans Medium" panose="020B0603050000020004" pitchFamily="34" charset="0"/>
              </a:rPr>
              <a:t>Thank You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ira Sans Medium" panose="020B0603050000020004" pitchFamily="34" charset="0"/>
              <a:sym typeface="Arial"/>
            </a:endParaRPr>
          </a:p>
        </p:txBody>
      </p:sp>
      <p:grpSp>
        <p:nvGrpSpPr>
          <p:cNvPr id="2" name="Google Shape;2133;p24">
            <a:extLst>
              <a:ext uri="{FF2B5EF4-FFF2-40B4-BE49-F238E27FC236}">
                <a16:creationId xmlns:a16="http://schemas.microsoft.com/office/drawing/2014/main" id="{C09FE868-7D71-BEEA-A9E7-2081345E1975}"/>
              </a:ext>
            </a:extLst>
          </p:cNvPr>
          <p:cNvGrpSpPr/>
          <p:nvPr/>
        </p:nvGrpSpPr>
        <p:grpSpPr>
          <a:xfrm>
            <a:off x="807401" y="811884"/>
            <a:ext cx="4300222" cy="3519733"/>
            <a:chOff x="2239600" y="1703550"/>
            <a:chExt cx="3097250" cy="2535100"/>
          </a:xfrm>
        </p:grpSpPr>
        <p:sp>
          <p:nvSpPr>
            <p:cNvPr id="3" name="Google Shape;2134;p24">
              <a:extLst>
                <a:ext uri="{FF2B5EF4-FFF2-40B4-BE49-F238E27FC236}">
                  <a16:creationId xmlns:a16="http://schemas.microsoft.com/office/drawing/2014/main" id="{DD426CA8-17F2-E0CB-3C36-487180834A00}"/>
                </a:ext>
              </a:extLst>
            </p:cNvPr>
            <p:cNvSpPr/>
            <p:nvPr/>
          </p:nvSpPr>
          <p:spPr>
            <a:xfrm>
              <a:off x="4978975" y="2925950"/>
              <a:ext cx="357875" cy="59425"/>
            </a:xfrm>
            <a:custGeom>
              <a:avLst/>
              <a:gdLst/>
              <a:ahLst/>
              <a:cxnLst/>
              <a:rect l="l" t="t" r="r" b="b"/>
              <a:pathLst>
                <a:path w="14315" h="2377" extrusionOk="0">
                  <a:moveTo>
                    <a:pt x="1172" y="1"/>
                  </a:moveTo>
                  <a:cubicBezTo>
                    <a:pt x="507" y="1"/>
                    <a:pt x="0" y="539"/>
                    <a:pt x="0" y="1173"/>
                  </a:cubicBezTo>
                  <a:cubicBezTo>
                    <a:pt x="0" y="1838"/>
                    <a:pt x="507" y="2376"/>
                    <a:pt x="1172" y="2376"/>
                  </a:cubicBezTo>
                  <a:cubicBezTo>
                    <a:pt x="1806" y="2376"/>
                    <a:pt x="2281" y="1901"/>
                    <a:pt x="2344" y="1268"/>
                  </a:cubicBezTo>
                  <a:lnTo>
                    <a:pt x="11971" y="1268"/>
                  </a:lnTo>
                  <a:cubicBezTo>
                    <a:pt x="12003" y="1901"/>
                    <a:pt x="12510" y="2376"/>
                    <a:pt x="13143" y="2376"/>
                  </a:cubicBezTo>
                  <a:cubicBezTo>
                    <a:pt x="13808" y="2376"/>
                    <a:pt x="14315" y="1838"/>
                    <a:pt x="14315" y="1173"/>
                  </a:cubicBezTo>
                  <a:cubicBezTo>
                    <a:pt x="14315" y="539"/>
                    <a:pt x="13808" y="1"/>
                    <a:pt x="13143" y="1"/>
                  </a:cubicBezTo>
                  <a:cubicBezTo>
                    <a:pt x="12541" y="1"/>
                    <a:pt x="12035" y="476"/>
                    <a:pt x="11971" y="1078"/>
                  </a:cubicBezTo>
                  <a:lnTo>
                    <a:pt x="8488" y="1046"/>
                  </a:lnTo>
                  <a:lnTo>
                    <a:pt x="2344" y="1046"/>
                  </a:lnTo>
                  <a:cubicBezTo>
                    <a:pt x="2281" y="444"/>
                    <a:pt x="1774" y="1"/>
                    <a:pt x="1172" y="1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135;p24">
              <a:extLst>
                <a:ext uri="{FF2B5EF4-FFF2-40B4-BE49-F238E27FC236}">
                  <a16:creationId xmlns:a16="http://schemas.microsoft.com/office/drawing/2014/main" id="{917D52D2-1ABD-D4B4-D8AB-97FF2ED8E5B0}"/>
                </a:ext>
              </a:extLst>
            </p:cNvPr>
            <p:cNvSpPr/>
            <p:nvPr/>
          </p:nvSpPr>
          <p:spPr>
            <a:xfrm>
              <a:off x="4548275" y="3676500"/>
              <a:ext cx="788575" cy="59425"/>
            </a:xfrm>
            <a:custGeom>
              <a:avLst/>
              <a:gdLst/>
              <a:ahLst/>
              <a:cxnLst/>
              <a:rect l="l" t="t" r="r" b="b"/>
              <a:pathLst>
                <a:path w="31543" h="2377" extrusionOk="0">
                  <a:moveTo>
                    <a:pt x="1172" y="1"/>
                  </a:moveTo>
                  <a:cubicBezTo>
                    <a:pt x="539" y="1"/>
                    <a:pt x="0" y="539"/>
                    <a:pt x="0" y="1204"/>
                  </a:cubicBezTo>
                  <a:cubicBezTo>
                    <a:pt x="0" y="1838"/>
                    <a:pt x="539" y="2376"/>
                    <a:pt x="1172" y="2376"/>
                  </a:cubicBezTo>
                  <a:cubicBezTo>
                    <a:pt x="1806" y="2376"/>
                    <a:pt x="2312" y="1901"/>
                    <a:pt x="2344" y="1299"/>
                  </a:cubicBezTo>
                  <a:lnTo>
                    <a:pt x="8614" y="1268"/>
                  </a:lnTo>
                  <a:lnTo>
                    <a:pt x="29199" y="1299"/>
                  </a:lnTo>
                  <a:cubicBezTo>
                    <a:pt x="29231" y="1901"/>
                    <a:pt x="29738" y="2376"/>
                    <a:pt x="30371" y="2376"/>
                  </a:cubicBezTo>
                  <a:cubicBezTo>
                    <a:pt x="31036" y="2376"/>
                    <a:pt x="31543" y="1838"/>
                    <a:pt x="31543" y="1204"/>
                  </a:cubicBezTo>
                  <a:cubicBezTo>
                    <a:pt x="31543" y="539"/>
                    <a:pt x="31036" y="1"/>
                    <a:pt x="30371" y="1"/>
                  </a:cubicBezTo>
                  <a:cubicBezTo>
                    <a:pt x="29769" y="1"/>
                    <a:pt x="29263" y="476"/>
                    <a:pt x="29199" y="1078"/>
                  </a:cubicBezTo>
                  <a:lnTo>
                    <a:pt x="8519" y="1046"/>
                  </a:lnTo>
                  <a:lnTo>
                    <a:pt x="2344" y="1046"/>
                  </a:lnTo>
                  <a:cubicBezTo>
                    <a:pt x="2281" y="476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136;p24">
              <a:extLst>
                <a:ext uri="{FF2B5EF4-FFF2-40B4-BE49-F238E27FC236}">
                  <a16:creationId xmlns:a16="http://schemas.microsoft.com/office/drawing/2014/main" id="{67107811-49FC-A30E-1146-F512AFB2B7BB}"/>
                </a:ext>
              </a:extLst>
            </p:cNvPr>
            <p:cNvSpPr/>
            <p:nvPr/>
          </p:nvSpPr>
          <p:spPr>
            <a:xfrm>
              <a:off x="4548275" y="2203125"/>
              <a:ext cx="788575" cy="58600"/>
            </a:xfrm>
            <a:custGeom>
              <a:avLst/>
              <a:gdLst/>
              <a:ahLst/>
              <a:cxnLst/>
              <a:rect l="l" t="t" r="r" b="b"/>
              <a:pathLst>
                <a:path w="31543" h="2344" extrusionOk="0">
                  <a:moveTo>
                    <a:pt x="1172" y="0"/>
                  </a:moveTo>
                  <a:cubicBezTo>
                    <a:pt x="539" y="0"/>
                    <a:pt x="0" y="507"/>
                    <a:pt x="0" y="1172"/>
                  </a:cubicBezTo>
                  <a:cubicBezTo>
                    <a:pt x="0" y="1837"/>
                    <a:pt x="539" y="2344"/>
                    <a:pt x="1172" y="2344"/>
                  </a:cubicBezTo>
                  <a:cubicBezTo>
                    <a:pt x="1806" y="2344"/>
                    <a:pt x="2312" y="1869"/>
                    <a:pt x="2344" y="1267"/>
                  </a:cubicBezTo>
                  <a:lnTo>
                    <a:pt x="29199" y="1267"/>
                  </a:lnTo>
                  <a:cubicBezTo>
                    <a:pt x="29231" y="1869"/>
                    <a:pt x="29738" y="2344"/>
                    <a:pt x="30371" y="2344"/>
                  </a:cubicBezTo>
                  <a:cubicBezTo>
                    <a:pt x="31036" y="2344"/>
                    <a:pt x="31543" y="1837"/>
                    <a:pt x="31543" y="1172"/>
                  </a:cubicBezTo>
                  <a:cubicBezTo>
                    <a:pt x="31543" y="507"/>
                    <a:pt x="31036" y="0"/>
                    <a:pt x="30371" y="0"/>
                  </a:cubicBezTo>
                  <a:cubicBezTo>
                    <a:pt x="29769" y="0"/>
                    <a:pt x="29263" y="475"/>
                    <a:pt x="29199" y="1045"/>
                  </a:cubicBezTo>
                  <a:lnTo>
                    <a:pt x="2344" y="1045"/>
                  </a:lnTo>
                  <a:cubicBezTo>
                    <a:pt x="2281" y="444"/>
                    <a:pt x="1806" y="0"/>
                    <a:pt x="1172" y="0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137;p24">
              <a:extLst>
                <a:ext uri="{FF2B5EF4-FFF2-40B4-BE49-F238E27FC236}">
                  <a16:creationId xmlns:a16="http://schemas.microsoft.com/office/drawing/2014/main" id="{70B5888C-A871-ECC0-27EA-BA1E15B62458}"/>
                </a:ext>
              </a:extLst>
            </p:cNvPr>
            <p:cNvSpPr/>
            <p:nvPr/>
          </p:nvSpPr>
          <p:spPr>
            <a:xfrm>
              <a:off x="4548275" y="2925950"/>
              <a:ext cx="358675" cy="59425"/>
            </a:xfrm>
            <a:custGeom>
              <a:avLst/>
              <a:gdLst/>
              <a:ahLst/>
              <a:cxnLst/>
              <a:rect l="l" t="t" r="r" b="b"/>
              <a:pathLst>
                <a:path w="14347" h="2377" extrusionOk="0">
                  <a:moveTo>
                    <a:pt x="1172" y="1"/>
                  </a:moveTo>
                  <a:cubicBezTo>
                    <a:pt x="539" y="1"/>
                    <a:pt x="0" y="539"/>
                    <a:pt x="0" y="1173"/>
                  </a:cubicBezTo>
                  <a:cubicBezTo>
                    <a:pt x="0" y="1838"/>
                    <a:pt x="539" y="2376"/>
                    <a:pt x="1172" y="2376"/>
                  </a:cubicBezTo>
                  <a:cubicBezTo>
                    <a:pt x="1806" y="2376"/>
                    <a:pt x="2312" y="1901"/>
                    <a:pt x="2344" y="1268"/>
                  </a:cubicBezTo>
                  <a:lnTo>
                    <a:pt x="11971" y="1268"/>
                  </a:lnTo>
                  <a:cubicBezTo>
                    <a:pt x="12035" y="1901"/>
                    <a:pt x="12541" y="2376"/>
                    <a:pt x="13143" y="2376"/>
                  </a:cubicBezTo>
                  <a:cubicBezTo>
                    <a:pt x="13808" y="2376"/>
                    <a:pt x="14347" y="1838"/>
                    <a:pt x="14347" y="1173"/>
                  </a:cubicBezTo>
                  <a:cubicBezTo>
                    <a:pt x="14347" y="539"/>
                    <a:pt x="13808" y="1"/>
                    <a:pt x="13143" y="1"/>
                  </a:cubicBezTo>
                  <a:cubicBezTo>
                    <a:pt x="12541" y="1"/>
                    <a:pt x="12066" y="444"/>
                    <a:pt x="11971" y="1046"/>
                  </a:cubicBezTo>
                  <a:lnTo>
                    <a:pt x="5828" y="1046"/>
                  </a:lnTo>
                  <a:lnTo>
                    <a:pt x="2344" y="1078"/>
                  </a:lnTo>
                  <a:cubicBezTo>
                    <a:pt x="2312" y="476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138;p24">
              <a:extLst>
                <a:ext uri="{FF2B5EF4-FFF2-40B4-BE49-F238E27FC236}">
                  <a16:creationId xmlns:a16="http://schemas.microsoft.com/office/drawing/2014/main" id="{FC5E4446-59FF-E7B5-143B-45F23224C2A1}"/>
                </a:ext>
              </a:extLst>
            </p:cNvPr>
            <p:cNvSpPr/>
            <p:nvPr/>
          </p:nvSpPr>
          <p:spPr>
            <a:xfrm>
              <a:off x="4548275" y="3676500"/>
              <a:ext cx="788575" cy="59425"/>
            </a:xfrm>
            <a:custGeom>
              <a:avLst/>
              <a:gdLst/>
              <a:ahLst/>
              <a:cxnLst/>
              <a:rect l="l" t="t" r="r" b="b"/>
              <a:pathLst>
                <a:path w="31543" h="2377" extrusionOk="0">
                  <a:moveTo>
                    <a:pt x="1172" y="1"/>
                  </a:moveTo>
                  <a:cubicBezTo>
                    <a:pt x="539" y="1"/>
                    <a:pt x="0" y="539"/>
                    <a:pt x="0" y="1204"/>
                  </a:cubicBezTo>
                  <a:cubicBezTo>
                    <a:pt x="0" y="1838"/>
                    <a:pt x="539" y="2376"/>
                    <a:pt x="1172" y="2376"/>
                  </a:cubicBezTo>
                  <a:cubicBezTo>
                    <a:pt x="1806" y="2376"/>
                    <a:pt x="2312" y="1901"/>
                    <a:pt x="2344" y="1299"/>
                  </a:cubicBezTo>
                  <a:lnTo>
                    <a:pt x="22929" y="1268"/>
                  </a:lnTo>
                  <a:lnTo>
                    <a:pt x="29199" y="1299"/>
                  </a:lnTo>
                  <a:cubicBezTo>
                    <a:pt x="29231" y="1901"/>
                    <a:pt x="29738" y="2376"/>
                    <a:pt x="30371" y="2376"/>
                  </a:cubicBezTo>
                  <a:cubicBezTo>
                    <a:pt x="31004" y="2376"/>
                    <a:pt x="31543" y="1838"/>
                    <a:pt x="31543" y="1204"/>
                  </a:cubicBezTo>
                  <a:cubicBezTo>
                    <a:pt x="31543" y="539"/>
                    <a:pt x="31004" y="1"/>
                    <a:pt x="30371" y="1"/>
                  </a:cubicBezTo>
                  <a:cubicBezTo>
                    <a:pt x="29769" y="1"/>
                    <a:pt x="29263" y="476"/>
                    <a:pt x="29199" y="1046"/>
                  </a:cubicBezTo>
                  <a:lnTo>
                    <a:pt x="23024" y="1046"/>
                  </a:lnTo>
                  <a:lnTo>
                    <a:pt x="2344" y="1078"/>
                  </a:lnTo>
                  <a:cubicBezTo>
                    <a:pt x="2312" y="476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139;p24">
              <a:extLst>
                <a:ext uri="{FF2B5EF4-FFF2-40B4-BE49-F238E27FC236}">
                  <a16:creationId xmlns:a16="http://schemas.microsoft.com/office/drawing/2014/main" id="{A5283801-E374-B614-C0B4-0AED63D237C4}"/>
                </a:ext>
              </a:extLst>
            </p:cNvPr>
            <p:cNvSpPr/>
            <p:nvPr/>
          </p:nvSpPr>
          <p:spPr>
            <a:xfrm>
              <a:off x="4548275" y="2203125"/>
              <a:ext cx="788575" cy="58600"/>
            </a:xfrm>
            <a:custGeom>
              <a:avLst/>
              <a:gdLst/>
              <a:ahLst/>
              <a:cxnLst/>
              <a:rect l="l" t="t" r="r" b="b"/>
              <a:pathLst>
                <a:path w="31543" h="2344" extrusionOk="0">
                  <a:moveTo>
                    <a:pt x="1172" y="0"/>
                  </a:moveTo>
                  <a:cubicBezTo>
                    <a:pt x="539" y="0"/>
                    <a:pt x="0" y="507"/>
                    <a:pt x="0" y="1172"/>
                  </a:cubicBezTo>
                  <a:cubicBezTo>
                    <a:pt x="0" y="1837"/>
                    <a:pt x="539" y="2344"/>
                    <a:pt x="1172" y="2344"/>
                  </a:cubicBezTo>
                  <a:cubicBezTo>
                    <a:pt x="1806" y="2344"/>
                    <a:pt x="2312" y="1869"/>
                    <a:pt x="2344" y="1267"/>
                  </a:cubicBezTo>
                  <a:lnTo>
                    <a:pt x="29199" y="1267"/>
                  </a:lnTo>
                  <a:cubicBezTo>
                    <a:pt x="29231" y="1869"/>
                    <a:pt x="29738" y="2344"/>
                    <a:pt x="30371" y="2344"/>
                  </a:cubicBezTo>
                  <a:cubicBezTo>
                    <a:pt x="31004" y="2344"/>
                    <a:pt x="31543" y="1837"/>
                    <a:pt x="31543" y="1172"/>
                  </a:cubicBezTo>
                  <a:cubicBezTo>
                    <a:pt x="31543" y="507"/>
                    <a:pt x="31004" y="0"/>
                    <a:pt x="30371" y="0"/>
                  </a:cubicBezTo>
                  <a:cubicBezTo>
                    <a:pt x="29769" y="0"/>
                    <a:pt x="29263" y="444"/>
                    <a:pt x="29199" y="1045"/>
                  </a:cubicBezTo>
                  <a:lnTo>
                    <a:pt x="2344" y="1045"/>
                  </a:lnTo>
                  <a:cubicBezTo>
                    <a:pt x="2312" y="475"/>
                    <a:pt x="1806" y="0"/>
                    <a:pt x="1172" y="0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40;p24">
              <a:extLst>
                <a:ext uri="{FF2B5EF4-FFF2-40B4-BE49-F238E27FC236}">
                  <a16:creationId xmlns:a16="http://schemas.microsoft.com/office/drawing/2014/main" id="{C136E0A7-5352-CA10-79BA-AF47CED8F4E5}"/>
                </a:ext>
              </a:extLst>
            </p:cNvPr>
            <p:cNvSpPr/>
            <p:nvPr/>
          </p:nvSpPr>
          <p:spPr>
            <a:xfrm>
              <a:off x="2239600" y="2925950"/>
              <a:ext cx="358675" cy="59425"/>
            </a:xfrm>
            <a:custGeom>
              <a:avLst/>
              <a:gdLst/>
              <a:ahLst/>
              <a:cxnLst/>
              <a:rect l="l" t="t" r="r" b="b"/>
              <a:pathLst>
                <a:path w="14347" h="2377" extrusionOk="0">
                  <a:moveTo>
                    <a:pt x="1172" y="1"/>
                  </a:moveTo>
                  <a:cubicBezTo>
                    <a:pt x="539" y="1"/>
                    <a:pt x="0" y="539"/>
                    <a:pt x="0" y="1173"/>
                  </a:cubicBezTo>
                  <a:cubicBezTo>
                    <a:pt x="0" y="1838"/>
                    <a:pt x="539" y="2376"/>
                    <a:pt x="1172" y="2376"/>
                  </a:cubicBezTo>
                  <a:cubicBezTo>
                    <a:pt x="1806" y="2376"/>
                    <a:pt x="2312" y="1901"/>
                    <a:pt x="2344" y="1268"/>
                  </a:cubicBezTo>
                  <a:lnTo>
                    <a:pt x="11971" y="1268"/>
                  </a:lnTo>
                  <a:cubicBezTo>
                    <a:pt x="12035" y="1901"/>
                    <a:pt x="12541" y="2376"/>
                    <a:pt x="13143" y="2376"/>
                  </a:cubicBezTo>
                  <a:cubicBezTo>
                    <a:pt x="13808" y="2376"/>
                    <a:pt x="14346" y="1838"/>
                    <a:pt x="14346" y="1173"/>
                  </a:cubicBezTo>
                  <a:cubicBezTo>
                    <a:pt x="14346" y="539"/>
                    <a:pt x="13808" y="1"/>
                    <a:pt x="13143" y="1"/>
                  </a:cubicBezTo>
                  <a:cubicBezTo>
                    <a:pt x="12541" y="1"/>
                    <a:pt x="12035" y="444"/>
                    <a:pt x="11971" y="1046"/>
                  </a:cubicBezTo>
                  <a:lnTo>
                    <a:pt x="5828" y="1046"/>
                  </a:lnTo>
                  <a:lnTo>
                    <a:pt x="2344" y="1078"/>
                  </a:lnTo>
                  <a:cubicBezTo>
                    <a:pt x="2312" y="476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41;p24">
              <a:extLst>
                <a:ext uri="{FF2B5EF4-FFF2-40B4-BE49-F238E27FC236}">
                  <a16:creationId xmlns:a16="http://schemas.microsoft.com/office/drawing/2014/main" id="{4B1E60F3-51F8-392F-5879-3425F3CD8392}"/>
                </a:ext>
              </a:extLst>
            </p:cNvPr>
            <p:cNvSpPr/>
            <p:nvPr/>
          </p:nvSpPr>
          <p:spPr>
            <a:xfrm>
              <a:off x="2239600" y="3676500"/>
              <a:ext cx="788575" cy="59425"/>
            </a:xfrm>
            <a:custGeom>
              <a:avLst/>
              <a:gdLst/>
              <a:ahLst/>
              <a:cxnLst/>
              <a:rect l="l" t="t" r="r" b="b"/>
              <a:pathLst>
                <a:path w="31543" h="2377" extrusionOk="0">
                  <a:moveTo>
                    <a:pt x="1172" y="1"/>
                  </a:moveTo>
                  <a:cubicBezTo>
                    <a:pt x="539" y="1"/>
                    <a:pt x="0" y="539"/>
                    <a:pt x="0" y="1204"/>
                  </a:cubicBezTo>
                  <a:cubicBezTo>
                    <a:pt x="0" y="1838"/>
                    <a:pt x="539" y="2376"/>
                    <a:pt x="1172" y="2376"/>
                  </a:cubicBezTo>
                  <a:cubicBezTo>
                    <a:pt x="1806" y="2376"/>
                    <a:pt x="2312" y="1901"/>
                    <a:pt x="2344" y="1299"/>
                  </a:cubicBezTo>
                  <a:lnTo>
                    <a:pt x="22929" y="1268"/>
                  </a:lnTo>
                  <a:lnTo>
                    <a:pt x="29199" y="1299"/>
                  </a:lnTo>
                  <a:cubicBezTo>
                    <a:pt x="29231" y="1901"/>
                    <a:pt x="29738" y="2376"/>
                    <a:pt x="30371" y="2376"/>
                  </a:cubicBezTo>
                  <a:cubicBezTo>
                    <a:pt x="31036" y="2376"/>
                    <a:pt x="31543" y="1838"/>
                    <a:pt x="31543" y="1204"/>
                  </a:cubicBezTo>
                  <a:cubicBezTo>
                    <a:pt x="31543" y="539"/>
                    <a:pt x="31004" y="1"/>
                    <a:pt x="30371" y="1"/>
                  </a:cubicBezTo>
                  <a:cubicBezTo>
                    <a:pt x="29769" y="1"/>
                    <a:pt x="29263" y="476"/>
                    <a:pt x="29199" y="1046"/>
                  </a:cubicBezTo>
                  <a:lnTo>
                    <a:pt x="23024" y="1046"/>
                  </a:lnTo>
                  <a:lnTo>
                    <a:pt x="2344" y="1078"/>
                  </a:lnTo>
                  <a:cubicBezTo>
                    <a:pt x="2312" y="476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42;p24">
              <a:extLst>
                <a:ext uri="{FF2B5EF4-FFF2-40B4-BE49-F238E27FC236}">
                  <a16:creationId xmlns:a16="http://schemas.microsoft.com/office/drawing/2014/main" id="{8000A6BE-DC78-32DD-12C7-3ECA765BB38D}"/>
                </a:ext>
              </a:extLst>
            </p:cNvPr>
            <p:cNvSpPr/>
            <p:nvPr/>
          </p:nvSpPr>
          <p:spPr>
            <a:xfrm>
              <a:off x="2239600" y="2203125"/>
              <a:ext cx="788575" cy="58600"/>
            </a:xfrm>
            <a:custGeom>
              <a:avLst/>
              <a:gdLst/>
              <a:ahLst/>
              <a:cxnLst/>
              <a:rect l="l" t="t" r="r" b="b"/>
              <a:pathLst>
                <a:path w="31543" h="2344" extrusionOk="0">
                  <a:moveTo>
                    <a:pt x="1172" y="0"/>
                  </a:moveTo>
                  <a:cubicBezTo>
                    <a:pt x="539" y="0"/>
                    <a:pt x="0" y="507"/>
                    <a:pt x="0" y="1172"/>
                  </a:cubicBezTo>
                  <a:cubicBezTo>
                    <a:pt x="0" y="1837"/>
                    <a:pt x="539" y="2344"/>
                    <a:pt x="1172" y="2344"/>
                  </a:cubicBezTo>
                  <a:cubicBezTo>
                    <a:pt x="1806" y="2344"/>
                    <a:pt x="2312" y="1869"/>
                    <a:pt x="2344" y="1267"/>
                  </a:cubicBezTo>
                  <a:lnTo>
                    <a:pt x="29199" y="1267"/>
                  </a:lnTo>
                  <a:cubicBezTo>
                    <a:pt x="29231" y="1869"/>
                    <a:pt x="29738" y="2344"/>
                    <a:pt x="30371" y="2344"/>
                  </a:cubicBezTo>
                  <a:cubicBezTo>
                    <a:pt x="31036" y="2344"/>
                    <a:pt x="31543" y="1837"/>
                    <a:pt x="31543" y="1172"/>
                  </a:cubicBezTo>
                  <a:cubicBezTo>
                    <a:pt x="31543" y="507"/>
                    <a:pt x="31004" y="0"/>
                    <a:pt x="30371" y="0"/>
                  </a:cubicBezTo>
                  <a:cubicBezTo>
                    <a:pt x="29769" y="0"/>
                    <a:pt x="29263" y="444"/>
                    <a:pt x="29199" y="1045"/>
                  </a:cubicBezTo>
                  <a:lnTo>
                    <a:pt x="2344" y="1045"/>
                  </a:lnTo>
                  <a:cubicBezTo>
                    <a:pt x="2312" y="475"/>
                    <a:pt x="1806" y="0"/>
                    <a:pt x="1172" y="0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43;p24">
              <a:extLst>
                <a:ext uri="{FF2B5EF4-FFF2-40B4-BE49-F238E27FC236}">
                  <a16:creationId xmlns:a16="http://schemas.microsoft.com/office/drawing/2014/main" id="{06EE65AC-6129-EC61-FF8D-C58048CBD810}"/>
                </a:ext>
              </a:extLst>
            </p:cNvPr>
            <p:cNvSpPr/>
            <p:nvPr/>
          </p:nvSpPr>
          <p:spPr>
            <a:xfrm>
              <a:off x="3771600" y="1703550"/>
              <a:ext cx="931875" cy="1075975"/>
            </a:xfrm>
            <a:custGeom>
              <a:avLst/>
              <a:gdLst/>
              <a:ahLst/>
              <a:cxnLst/>
              <a:rect l="l" t="t" r="r" b="b"/>
              <a:pathLst>
                <a:path w="37275" h="43039" extrusionOk="0">
                  <a:moveTo>
                    <a:pt x="18621" y="507"/>
                  </a:moveTo>
                  <a:lnTo>
                    <a:pt x="36831" y="11021"/>
                  </a:lnTo>
                  <a:lnTo>
                    <a:pt x="36831" y="32017"/>
                  </a:lnTo>
                  <a:lnTo>
                    <a:pt x="18621" y="42531"/>
                  </a:lnTo>
                  <a:lnTo>
                    <a:pt x="412" y="32017"/>
                  </a:lnTo>
                  <a:lnTo>
                    <a:pt x="412" y="11021"/>
                  </a:lnTo>
                  <a:lnTo>
                    <a:pt x="18621" y="507"/>
                  </a:lnTo>
                  <a:close/>
                  <a:moveTo>
                    <a:pt x="18621" y="0"/>
                  </a:moveTo>
                  <a:lnTo>
                    <a:pt x="0" y="10768"/>
                  </a:lnTo>
                  <a:lnTo>
                    <a:pt x="0" y="32271"/>
                  </a:lnTo>
                  <a:lnTo>
                    <a:pt x="18621" y="43038"/>
                  </a:lnTo>
                  <a:lnTo>
                    <a:pt x="37275" y="32271"/>
                  </a:lnTo>
                  <a:lnTo>
                    <a:pt x="37275" y="10768"/>
                  </a:lnTo>
                  <a:lnTo>
                    <a:pt x="18621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44;p24">
              <a:extLst>
                <a:ext uri="{FF2B5EF4-FFF2-40B4-BE49-F238E27FC236}">
                  <a16:creationId xmlns:a16="http://schemas.microsoft.com/office/drawing/2014/main" id="{E9343972-7B12-1DAA-AE05-7A11B93040AD}"/>
                </a:ext>
              </a:extLst>
            </p:cNvPr>
            <p:cNvSpPr/>
            <p:nvPr/>
          </p:nvSpPr>
          <p:spPr>
            <a:xfrm>
              <a:off x="4192000" y="2434300"/>
              <a:ext cx="931875" cy="1075975"/>
            </a:xfrm>
            <a:custGeom>
              <a:avLst/>
              <a:gdLst/>
              <a:ahLst/>
              <a:cxnLst/>
              <a:rect l="l" t="t" r="r" b="b"/>
              <a:pathLst>
                <a:path w="37275" h="43039" extrusionOk="0">
                  <a:moveTo>
                    <a:pt x="18622" y="476"/>
                  </a:moveTo>
                  <a:lnTo>
                    <a:pt x="36831" y="10990"/>
                  </a:lnTo>
                  <a:lnTo>
                    <a:pt x="36831" y="32018"/>
                  </a:lnTo>
                  <a:lnTo>
                    <a:pt x="18622" y="42532"/>
                  </a:lnTo>
                  <a:lnTo>
                    <a:pt x="412" y="32018"/>
                  </a:lnTo>
                  <a:lnTo>
                    <a:pt x="412" y="10990"/>
                  </a:lnTo>
                  <a:lnTo>
                    <a:pt x="18622" y="476"/>
                  </a:lnTo>
                  <a:close/>
                  <a:moveTo>
                    <a:pt x="18622" y="0"/>
                  </a:moveTo>
                  <a:lnTo>
                    <a:pt x="0" y="10736"/>
                  </a:lnTo>
                  <a:lnTo>
                    <a:pt x="0" y="32271"/>
                  </a:lnTo>
                  <a:lnTo>
                    <a:pt x="18622" y="43039"/>
                  </a:lnTo>
                  <a:lnTo>
                    <a:pt x="37180" y="32334"/>
                  </a:lnTo>
                  <a:lnTo>
                    <a:pt x="37275" y="32271"/>
                  </a:lnTo>
                  <a:lnTo>
                    <a:pt x="37275" y="10736"/>
                  </a:lnTo>
                  <a:lnTo>
                    <a:pt x="1862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45;p24">
              <a:extLst>
                <a:ext uri="{FF2B5EF4-FFF2-40B4-BE49-F238E27FC236}">
                  <a16:creationId xmlns:a16="http://schemas.microsoft.com/office/drawing/2014/main" id="{37FB2DBF-391A-CA9B-AAD5-4B11E62785DB}"/>
                </a:ext>
              </a:extLst>
            </p:cNvPr>
            <p:cNvSpPr/>
            <p:nvPr/>
          </p:nvSpPr>
          <p:spPr>
            <a:xfrm>
              <a:off x="3771600" y="3162675"/>
              <a:ext cx="931875" cy="1075975"/>
            </a:xfrm>
            <a:custGeom>
              <a:avLst/>
              <a:gdLst/>
              <a:ahLst/>
              <a:cxnLst/>
              <a:rect l="l" t="t" r="r" b="b"/>
              <a:pathLst>
                <a:path w="37275" h="43039" extrusionOk="0">
                  <a:moveTo>
                    <a:pt x="18621" y="476"/>
                  </a:moveTo>
                  <a:lnTo>
                    <a:pt x="36831" y="10990"/>
                  </a:lnTo>
                  <a:lnTo>
                    <a:pt x="36831" y="32018"/>
                  </a:lnTo>
                  <a:lnTo>
                    <a:pt x="18621" y="42532"/>
                  </a:lnTo>
                  <a:lnTo>
                    <a:pt x="412" y="32018"/>
                  </a:lnTo>
                  <a:lnTo>
                    <a:pt x="412" y="10990"/>
                  </a:lnTo>
                  <a:lnTo>
                    <a:pt x="18621" y="476"/>
                  </a:lnTo>
                  <a:close/>
                  <a:moveTo>
                    <a:pt x="18621" y="1"/>
                  </a:moveTo>
                  <a:lnTo>
                    <a:pt x="95" y="10705"/>
                  </a:lnTo>
                  <a:lnTo>
                    <a:pt x="0" y="10768"/>
                  </a:lnTo>
                  <a:lnTo>
                    <a:pt x="0" y="32271"/>
                  </a:lnTo>
                  <a:lnTo>
                    <a:pt x="18621" y="43039"/>
                  </a:lnTo>
                  <a:lnTo>
                    <a:pt x="37148" y="32335"/>
                  </a:lnTo>
                  <a:lnTo>
                    <a:pt x="37275" y="32271"/>
                  </a:lnTo>
                  <a:lnTo>
                    <a:pt x="37275" y="10768"/>
                  </a:lnTo>
                  <a:lnTo>
                    <a:pt x="1862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46;p24">
              <a:extLst>
                <a:ext uri="{FF2B5EF4-FFF2-40B4-BE49-F238E27FC236}">
                  <a16:creationId xmlns:a16="http://schemas.microsoft.com/office/drawing/2014/main" id="{3C1FEFFE-AB42-7744-5D9A-17331F3C638D}"/>
                </a:ext>
              </a:extLst>
            </p:cNvPr>
            <p:cNvSpPr/>
            <p:nvPr/>
          </p:nvSpPr>
          <p:spPr>
            <a:xfrm>
              <a:off x="3829375" y="1770825"/>
              <a:ext cx="815525" cy="941400"/>
            </a:xfrm>
            <a:custGeom>
              <a:avLst/>
              <a:gdLst/>
              <a:ahLst/>
              <a:cxnLst/>
              <a:rect l="l" t="t" r="r" b="b"/>
              <a:pathLst>
                <a:path w="32621" h="37656" extrusionOk="0">
                  <a:moveTo>
                    <a:pt x="16310" y="1"/>
                  </a:moveTo>
                  <a:lnTo>
                    <a:pt x="1" y="9407"/>
                  </a:lnTo>
                  <a:lnTo>
                    <a:pt x="1" y="28250"/>
                  </a:lnTo>
                  <a:lnTo>
                    <a:pt x="16310" y="37655"/>
                  </a:lnTo>
                  <a:lnTo>
                    <a:pt x="32620" y="28250"/>
                  </a:lnTo>
                  <a:lnTo>
                    <a:pt x="32620" y="9407"/>
                  </a:lnTo>
                  <a:lnTo>
                    <a:pt x="1631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47;p24">
              <a:extLst>
                <a:ext uri="{FF2B5EF4-FFF2-40B4-BE49-F238E27FC236}">
                  <a16:creationId xmlns:a16="http://schemas.microsoft.com/office/drawing/2014/main" id="{3470C003-3BF6-AE8D-22DB-A8EFFA44844B}"/>
                </a:ext>
              </a:extLst>
            </p:cNvPr>
            <p:cNvSpPr/>
            <p:nvPr/>
          </p:nvSpPr>
          <p:spPr>
            <a:xfrm>
              <a:off x="3854725" y="1800125"/>
              <a:ext cx="764825" cy="882800"/>
            </a:xfrm>
            <a:custGeom>
              <a:avLst/>
              <a:gdLst/>
              <a:ahLst/>
              <a:cxnLst/>
              <a:rect l="l" t="t" r="r" b="b"/>
              <a:pathLst>
                <a:path w="30593" h="35312" extrusionOk="0">
                  <a:moveTo>
                    <a:pt x="15296" y="1"/>
                  </a:moveTo>
                  <a:lnTo>
                    <a:pt x="0" y="8836"/>
                  </a:lnTo>
                  <a:lnTo>
                    <a:pt x="0" y="26508"/>
                  </a:lnTo>
                  <a:lnTo>
                    <a:pt x="15296" y="35312"/>
                  </a:lnTo>
                  <a:lnTo>
                    <a:pt x="30593" y="26508"/>
                  </a:lnTo>
                  <a:lnTo>
                    <a:pt x="30593" y="8836"/>
                  </a:lnTo>
                  <a:lnTo>
                    <a:pt x="15296" y="1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48;p24">
              <a:extLst>
                <a:ext uri="{FF2B5EF4-FFF2-40B4-BE49-F238E27FC236}">
                  <a16:creationId xmlns:a16="http://schemas.microsoft.com/office/drawing/2014/main" id="{CC756033-FDB3-9C8F-638C-F0435DEBE62B}"/>
                </a:ext>
              </a:extLst>
            </p:cNvPr>
            <p:cNvSpPr/>
            <p:nvPr/>
          </p:nvSpPr>
          <p:spPr>
            <a:xfrm>
              <a:off x="4241875" y="2054275"/>
              <a:ext cx="182925" cy="182900"/>
            </a:xfrm>
            <a:custGeom>
              <a:avLst/>
              <a:gdLst/>
              <a:ahLst/>
              <a:cxnLst/>
              <a:rect l="l" t="t" r="r" b="b"/>
              <a:pathLst>
                <a:path w="7317" h="7316" extrusionOk="0">
                  <a:moveTo>
                    <a:pt x="0" y="0"/>
                  </a:moveTo>
                  <a:lnTo>
                    <a:pt x="0" y="7316"/>
                  </a:lnTo>
                  <a:lnTo>
                    <a:pt x="7316" y="7316"/>
                  </a:lnTo>
                  <a:lnTo>
                    <a:pt x="7316" y="6588"/>
                  </a:lnTo>
                  <a:cubicBezTo>
                    <a:pt x="7316" y="2946"/>
                    <a:pt x="4371" y="0"/>
                    <a:pt x="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49;p24">
              <a:extLst>
                <a:ext uri="{FF2B5EF4-FFF2-40B4-BE49-F238E27FC236}">
                  <a16:creationId xmlns:a16="http://schemas.microsoft.com/office/drawing/2014/main" id="{E81BA930-8D55-A27F-6B69-B7B2AC478CB0}"/>
                </a:ext>
              </a:extLst>
            </p:cNvPr>
            <p:cNvSpPr/>
            <p:nvPr/>
          </p:nvSpPr>
          <p:spPr>
            <a:xfrm>
              <a:off x="4260075" y="2071700"/>
              <a:ext cx="146500" cy="147275"/>
            </a:xfrm>
            <a:custGeom>
              <a:avLst/>
              <a:gdLst/>
              <a:ahLst/>
              <a:cxnLst/>
              <a:rect l="l" t="t" r="r" b="b"/>
              <a:pathLst>
                <a:path w="5860" h="5891" extrusionOk="0">
                  <a:moveTo>
                    <a:pt x="1" y="0"/>
                  </a:moveTo>
                  <a:lnTo>
                    <a:pt x="1" y="5891"/>
                  </a:lnTo>
                  <a:lnTo>
                    <a:pt x="5860" y="5891"/>
                  </a:lnTo>
                  <a:cubicBezTo>
                    <a:pt x="5860" y="2629"/>
                    <a:pt x="3231" y="0"/>
                    <a:pt x="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50;p24">
              <a:extLst>
                <a:ext uri="{FF2B5EF4-FFF2-40B4-BE49-F238E27FC236}">
                  <a16:creationId xmlns:a16="http://schemas.microsoft.com/office/drawing/2014/main" id="{3D9DCC2B-257E-B962-DD1D-9BD14DA236F1}"/>
                </a:ext>
              </a:extLst>
            </p:cNvPr>
            <p:cNvSpPr/>
            <p:nvPr/>
          </p:nvSpPr>
          <p:spPr>
            <a:xfrm>
              <a:off x="4049475" y="2053475"/>
              <a:ext cx="375325" cy="376100"/>
            </a:xfrm>
            <a:custGeom>
              <a:avLst/>
              <a:gdLst/>
              <a:ahLst/>
              <a:cxnLst/>
              <a:rect l="l" t="t" r="r" b="b"/>
              <a:pathLst>
                <a:path w="15013" h="15044" extrusionOk="0">
                  <a:moveTo>
                    <a:pt x="7506" y="1"/>
                  </a:moveTo>
                  <a:cubicBezTo>
                    <a:pt x="3358" y="1"/>
                    <a:pt x="1" y="3389"/>
                    <a:pt x="1" y="7506"/>
                  </a:cubicBezTo>
                  <a:cubicBezTo>
                    <a:pt x="1" y="11655"/>
                    <a:pt x="3358" y="15043"/>
                    <a:pt x="7506" y="15043"/>
                  </a:cubicBezTo>
                  <a:cubicBezTo>
                    <a:pt x="11655" y="15043"/>
                    <a:pt x="15012" y="11655"/>
                    <a:pt x="15012" y="7506"/>
                  </a:cubicBezTo>
                  <a:lnTo>
                    <a:pt x="15012" y="6810"/>
                  </a:lnTo>
                  <a:lnTo>
                    <a:pt x="8235" y="6810"/>
                  </a:lnTo>
                  <a:lnTo>
                    <a:pt x="82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51;p24">
              <a:extLst>
                <a:ext uri="{FF2B5EF4-FFF2-40B4-BE49-F238E27FC236}">
                  <a16:creationId xmlns:a16="http://schemas.microsoft.com/office/drawing/2014/main" id="{1BB17838-95ED-C331-0BA1-E91E693A4356}"/>
                </a:ext>
              </a:extLst>
            </p:cNvPr>
            <p:cNvSpPr/>
            <p:nvPr/>
          </p:nvSpPr>
          <p:spPr>
            <a:xfrm>
              <a:off x="4067700" y="2071700"/>
              <a:ext cx="338875" cy="339675"/>
            </a:xfrm>
            <a:custGeom>
              <a:avLst/>
              <a:gdLst/>
              <a:ahLst/>
              <a:cxnLst/>
              <a:rect l="l" t="t" r="r" b="b"/>
              <a:pathLst>
                <a:path w="13555" h="13587" extrusionOk="0">
                  <a:moveTo>
                    <a:pt x="6777" y="0"/>
                  </a:moveTo>
                  <a:cubicBezTo>
                    <a:pt x="3041" y="0"/>
                    <a:pt x="0" y="3040"/>
                    <a:pt x="0" y="6809"/>
                  </a:cubicBezTo>
                  <a:cubicBezTo>
                    <a:pt x="0" y="10546"/>
                    <a:pt x="3041" y="13586"/>
                    <a:pt x="6777" y="13586"/>
                  </a:cubicBezTo>
                  <a:cubicBezTo>
                    <a:pt x="10514" y="13586"/>
                    <a:pt x="13555" y="10546"/>
                    <a:pt x="13555" y="6809"/>
                  </a:cubicBezTo>
                  <a:lnTo>
                    <a:pt x="6777" y="6809"/>
                  </a:lnTo>
                  <a:lnTo>
                    <a:pt x="6777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52;p24">
              <a:extLst>
                <a:ext uri="{FF2B5EF4-FFF2-40B4-BE49-F238E27FC236}">
                  <a16:creationId xmlns:a16="http://schemas.microsoft.com/office/drawing/2014/main" id="{D59901C6-CB9E-6B17-8F28-A2E75882D31B}"/>
                </a:ext>
              </a:extLst>
            </p:cNvPr>
            <p:cNvSpPr/>
            <p:nvPr/>
          </p:nvSpPr>
          <p:spPr>
            <a:xfrm>
              <a:off x="4249800" y="2500800"/>
              <a:ext cx="816275" cy="942175"/>
            </a:xfrm>
            <a:custGeom>
              <a:avLst/>
              <a:gdLst/>
              <a:ahLst/>
              <a:cxnLst/>
              <a:rect l="l" t="t" r="r" b="b"/>
              <a:pathLst>
                <a:path w="32651" h="37687" extrusionOk="0">
                  <a:moveTo>
                    <a:pt x="16310" y="1"/>
                  </a:moveTo>
                  <a:lnTo>
                    <a:pt x="0" y="9438"/>
                  </a:lnTo>
                  <a:lnTo>
                    <a:pt x="0" y="28281"/>
                  </a:lnTo>
                  <a:lnTo>
                    <a:pt x="16310" y="37687"/>
                  </a:lnTo>
                  <a:lnTo>
                    <a:pt x="32651" y="28281"/>
                  </a:lnTo>
                  <a:lnTo>
                    <a:pt x="32651" y="9438"/>
                  </a:lnTo>
                  <a:lnTo>
                    <a:pt x="1631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153;p24">
              <a:extLst>
                <a:ext uri="{FF2B5EF4-FFF2-40B4-BE49-F238E27FC236}">
                  <a16:creationId xmlns:a16="http://schemas.microsoft.com/office/drawing/2014/main" id="{E5AA63AF-CDFE-BF5D-85AE-6A9E2779D4C5}"/>
                </a:ext>
              </a:extLst>
            </p:cNvPr>
            <p:cNvSpPr/>
            <p:nvPr/>
          </p:nvSpPr>
          <p:spPr>
            <a:xfrm>
              <a:off x="4275125" y="2530100"/>
              <a:ext cx="765625" cy="883575"/>
            </a:xfrm>
            <a:custGeom>
              <a:avLst/>
              <a:gdLst/>
              <a:ahLst/>
              <a:cxnLst/>
              <a:rect l="l" t="t" r="r" b="b"/>
              <a:pathLst>
                <a:path w="30625" h="35343" extrusionOk="0">
                  <a:moveTo>
                    <a:pt x="15297" y="0"/>
                  </a:moveTo>
                  <a:lnTo>
                    <a:pt x="1" y="8836"/>
                  </a:lnTo>
                  <a:lnTo>
                    <a:pt x="1" y="26507"/>
                  </a:lnTo>
                  <a:lnTo>
                    <a:pt x="15297" y="35343"/>
                  </a:lnTo>
                  <a:lnTo>
                    <a:pt x="30625" y="26507"/>
                  </a:lnTo>
                  <a:lnTo>
                    <a:pt x="30625" y="8836"/>
                  </a:lnTo>
                  <a:lnTo>
                    <a:pt x="15297" y="0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54;p24">
              <a:extLst>
                <a:ext uri="{FF2B5EF4-FFF2-40B4-BE49-F238E27FC236}">
                  <a16:creationId xmlns:a16="http://schemas.microsoft.com/office/drawing/2014/main" id="{3CF72EB9-B0C5-9C6C-38D3-2243B11A0BDE}"/>
                </a:ext>
              </a:extLst>
            </p:cNvPr>
            <p:cNvSpPr/>
            <p:nvPr/>
          </p:nvSpPr>
          <p:spPr>
            <a:xfrm>
              <a:off x="4632200" y="2746250"/>
              <a:ext cx="45950" cy="83150"/>
            </a:xfrm>
            <a:custGeom>
              <a:avLst/>
              <a:gdLst/>
              <a:ahLst/>
              <a:cxnLst/>
              <a:rect l="l" t="t" r="r" b="b"/>
              <a:pathLst>
                <a:path w="1838" h="3326" extrusionOk="0">
                  <a:moveTo>
                    <a:pt x="855" y="0"/>
                  </a:moveTo>
                  <a:cubicBezTo>
                    <a:pt x="602" y="0"/>
                    <a:pt x="380" y="95"/>
                    <a:pt x="222" y="285"/>
                  </a:cubicBezTo>
                  <a:cubicBezTo>
                    <a:pt x="64" y="475"/>
                    <a:pt x="0" y="697"/>
                    <a:pt x="32" y="950"/>
                  </a:cubicBezTo>
                  <a:lnTo>
                    <a:pt x="349" y="3325"/>
                  </a:lnTo>
                  <a:lnTo>
                    <a:pt x="1489" y="3325"/>
                  </a:lnTo>
                  <a:lnTo>
                    <a:pt x="1805" y="950"/>
                  </a:lnTo>
                  <a:cubicBezTo>
                    <a:pt x="1837" y="697"/>
                    <a:pt x="1774" y="475"/>
                    <a:pt x="1615" y="285"/>
                  </a:cubicBezTo>
                  <a:cubicBezTo>
                    <a:pt x="1457" y="95"/>
                    <a:pt x="1235" y="0"/>
                    <a:pt x="9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55;p24">
              <a:extLst>
                <a:ext uri="{FF2B5EF4-FFF2-40B4-BE49-F238E27FC236}">
                  <a16:creationId xmlns:a16="http://schemas.microsoft.com/office/drawing/2014/main" id="{0C5C77BD-CD43-D185-ABFE-B6BD2B348533}"/>
                </a:ext>
              </a:extLst>
            </p:cNvPr>
            <p:cNvSpPr/>
            <p:nvPr/>
          </p:nvSpPr>
          <p:spPr>
            <a:xfrm>
              <a:off x="4482550" y="2809575"/>
              <a:ext cx="76825" cy="76025"/>
            </a:xfrm>
            <a:custGeom>
              <a:avLst/>
              <a:gdLst/>
              <a:ahLst/>
              <a:cxnLst/>
              <a:rect l="l" t="t" r="r" b="b"/>
              <a:pathLst>
                <a:path w="3073" h="3041" extrusionOk="0">
                  <a:moveTo>
                    <a:pt x="919" y="1"/>
                  </a:moveTo>
                  <a:cubicBezTo>
                    <a:pt x="698" y="1"/>
                    <a:pt x="508" y="96"/>
                    <a:pt x="349" y="222"/>
                  </a:cubicBezTo>
                  <a:lnTo>
                    <a:pt x="254" y="317"/>
                  </a:lnTo>
                  <a:cubicBezTo>
                    <a:pt x="96" y="507"/>
                    <a:pt x="1" y="729"/>
                    <a:pt x="1" y="982"/>
                  </a:cubicBezTo>
                  <a:cubicBezTo>
                    <a:pt x="33" y="1204"/>
                    <a:pt x="159" y="1426"/>
                    <a:pt x="349" y="1584"/>
                  </a:cubicBezTo>
                  <a:lnTo>
                    <a:pt x="2249" y="3041"/>
                  </a:lnTo>
                  <a:lnTo>
                    <a:pt x="3073" y="2249"/>
                  </a:lnTo>
                  <a:lnTo>
                    <a:pt x="1584" y="349"/>
                  </a:lnTo>
                  <a:cubicBezTo>
                    <a:pt x="1426" y="127"/>
                    <a:pt x="1204" y="1"/>
                    <a:pt x="9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56;p24">
              <a:extLst>
                <a:ext uri="{FF2B5EF4-FFF2-40B4-BE49-F238E27FC236}">
                  <a16:creationId xmlns:a16="http://schemas.microsoft.com/office/drawing/2014/main" id="{352E416C-FA64-57F7-AC96-8F18B8C2EE2E}"/>
                </a:ext>
              </a:extLst>
            </p:cNvPr>
            <p:cNvSpPr/>
            <p:nvPr/>
          </p:nvSpPr>
          <p:spPr>
            <a:xfrm>
              <a:off x="4423175" y="2960800"/>
              <a:ext cx="83150" cy="44350"/>
            </a:xfrm>
            <a:custGeom>
              <a:avLst/>
              <a:gdLst/>
              <a:ahLst/>
              <a:cxnLst/>
              <a:rect l="l" t="t" r="r" b="b"/>
              <a:pathLst>
                <a:path w="3326" h="1774" extrusionOk="0">
                  <a:moveTo>
                    <a:pt x="824" y="0"/>
                  </a:moveTo>
                  <a:cubicBezTo>
                    <a:pt x="381" y="0"/>
                    <a:pt x="1" y="380"/>
                    <a:pt x="1" y="824"/>
                  </a:cubicBezTo>
                  <a:lnTo>
                    <a:pt x="1" y="950"/>
                  </a:lnTo>
                  <a:cubicBezTo>
                    <a:pt x="1" y="1425"/>
                    <a:pt x="381" y="1774"/>
                    <a:pt x="824" y="1774"/>
                  </a:cubicBezTo>
                  <a:lnTo>
                    <a:pt x="951" y="1774"/>
                  </a:lnTo>
                  <a:lnTo>
                    <a:pt x="3326" y="1489"/>
                  </a:lnTo>
                  <a:lnTo>
                    <a:pt x="3326" y="317"/>
                  </a:lnTo>
                  <a:lnTo>
                    <a:pt x="951" y="32"/>
                  </a:lnTo>
                  <a:cubicBezTo>
                    <a:pt x="919" y="0"/>
                    <a:pt x="856" y="0"/>
                    <a:pt x="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157;p24">
              <a:extLst>
                <a:ext uri="{FF2B5EF4-FFF2-40B4-BE49-F238E27FC236}">
                  <a16:creationId xmlns:a16="http://schemas.microsoft.com/office/drawing/2014/main" id="{C23BCD3D-9B97-60A7-73C2-1403F87FE7D3}"/>
                </a:ext>
              </a:extLst>
            </p:cNvPr>
            <p:cNvSpPr/>
            <p:nvPr/>
          </p:nvSpPr>
          <p:spPr>
            <a:xfrm>
              <a:off x="4808750" y="2956050"/>
              <a:ext cx="83950" cy="44350"/>
            </a:xfrm>
            <a:custGeom>
              <a:avLst/>
              <a:gdLst/>
              <a:ahLst/>
              <a:cxnLst/>
              <a:rect l="l" t="t" r="r" b="b"/>
              <a:pathLst>
                <a:path w="3358" h="1774" extrusionOk="0">
                  <a:moveTo>
                    <a:pt x="2407" y="0"/>
                  </a:moveTo>
                  <a:lnTo>
                    <a:pt x="1" y="317"/>
                  </a:lnTo>
                  <a:lnTo>
                    <a:pt x="1" y="1457"/>
                  </a:lnTo>
                  <a:lnTo>
                    <a:pt x="2407" y="1774"/>
                  </a:lnTo>
                  <a:lnTo>
                    <a:pt x="2534" y="1774"/>
                  </a:lnTo>
                  <a:cubicBezTo>
                    <a:pt x="2756" y="1774"/>
                    <a:pt x="2946" y="1679"/>
                    <a:pt x="3104" y="1552"/>
                  </a:cubicBezTo>
                  <a:cubicBezTo>
                    <a:pt x="3262" y="1394"/>
                    <a:pt x="3357" y="1172"/>
                    <a:pt x="3357" y="950"/>
                  </a:cubicBezTo>
                  <a:lnTo>
                    <a:pt x="3357" y="824"/>
                  </a:lnTo>
                  <a:cubicBezTo>
                    <a:pt x="3357" y="380"/>
                    <a:pt x="2977" y="0"/>
                    <a:pt x="25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58;p24">
              <a:extLst>
                <a:ext uri="{FF2B5EF4-FFF2-40B4-BE49-F238E27FC236}">
                  <a16:creationId xmlns:a16="http://schemas.microsoft.com/office/drawing/2014/main" id="{6885702C-A963-01F1-6C29-EF4CA183127C}"/>
                </a:ext>
              </a:extLst>
            </p:cNvPr>
            <p:cNvSpPr/>
            <p:nvPr/>
          </p:nvSpPr>
          <p:spPr>
            <a:xfrm>
              <a:off x="4752550" y="2805625"/>
              <a:ext cx="76800" cy="76825"/>
            </a:xfrm>
            <a:custGeom>
              <a:avLst/>
              <a:gdLst/>
              <a:ahLst/>
              <a:cxnLst/>
              <a:rect l="l" t="t" r="r" b="b"/>
              <a:pathLst>
                <a:path w="3072" h="3073" extrusionOk="0">
                  <a:moveTo>
                    <a:pt x="2154" y="0"/>
                  </a:moveTo>
                  <a:cubicBezTo>
                    <a:pt x="1900" y="0"/>
                    <a:pt x="1647" y="127"/>
                    <a:pt x="1488" y="349"/>
                  </a:cubicBezTo>
                  <a:lnTo>
                    <a:pt x="0" y="2249"/>
                  </a:lnTo>
                  <a:lnTo>
                    <a:pt x="823" y="3072"/>
                  </a:lnTo>
                  <a:lnTo>
                    <a:pt x="2724" y="1584"/>
                  </a:lnTo>
                  <a:cubicBezTo>
                    <a:pt x="2914" y="1457"/>
                    <a:pt x="3040" y="1235"/>
                    <a:pt x="3072" y="982"/>
                  </a:cubicBezTo>
                  <a:cubicBezTo>
                    <a:pt x="3072" y="760"/>
                    <a:pt x="3009" y="507"/>
                    <a:pt x="2819" y="317"/>
                  </a:cubicBezTo>
                  <a:lnTo>
                    <a:pt x="2724" y="254"/>
                  </a:lnTo>
                  <a:cubicBezTo>
                    <a:pt x="2565" y="95"/>
                    <a:pt x="2375" y="0"/>
                    <a:pt x="21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59;p24">
              <a:extLst>
                <a:ext uri="{FF2B5EF4-FFF2-40B4-BE49-F238E27FC236}">
                  <a16:creationId xmlns:a16="http://schemas.microsoft.com/office/drawing/2014/main" id="{57849207-98E5-1B02-E9A7-40584977B9F7}"/>
                </a:ext>
              </a:extLst>
            </p:cNvPr>
            <p:cNvSpPr/>
            <p:nvPr/>
          </p:nvSpPr>
          <p:spPr>
            <a:xfrm>
              <a:off x="4535600" y="2849150"/>
              <a:ext cx="238350" cy="349175"/>
            </a:xfrm>
            <a:custGeom>
              <a:avLst/>
              <a:gdLst/>
              <a:ahLst/>
              <a:cxnLst/>
              <a:rect l="l" t="t" r="r" b="b"/>
              <a:pathLst>
                <a:path w="9534" h="13967" extrusionOk="0">
                  <a:moveTo>
                    <a:pt x="4751" y="1"/>
                  </a:moveTo>
                  <a:cubicBezTo>
                    <a:pt x="3453" y="1"/>
                    <a:pt x="2281" y="508"/>
                    <a:pt x="1362" y="1458"/>
                  </a:cubicBezTo>
                  <a:cubicBezTo>
                    <a:pt x="476" y="2408"/>
                    <a:pt x="1" y="3611"/>
                    <a:pt x="32" y="4910"/>
                  </a:cubicBezTo>
                  <a:cubicBezTo>
                    <a:pt x="64" y="5606"/>
                    <a:pt x="222" y="6240"/>
                    <a:pt x="507" y="6841"/>
                  </a:cubicBezTo>
                  <a:cubicBezTo>
                    <a:pt x="571" y="6936"/>
                    <a:pt x="634" y="7031"/>
                    <a:pt x="729" y="7158"/>
                  </a:cubicBezTo>
                  <a:cubicBezTo>
                    <a:pt x="1014" y="7602"/>
                    <a:pt x="1679" y="8583"/>
                    <a:pt x="1774" y="9597"/>
                  </a:cubicBezTo>
                  <a:cubicBezTo>
                    <a:pt x="1806" y="9913"/>
                    <a:pt x="1964" y="10198"/>
                    <a:pt x="2186" y="10420"/>
                  </a:cubicBezTo>
                  <a:cubicBezTo>
                    <a:pt x="2123" y="10515"/>
                    <a:pt x="2091" y="10642"/>
                    <a:pt x="2091" y="10768"/>
                  </a:cubicBezTo>
                  <a:lnTo>
                    <a:pt x="2091" y="10863"/>
                  </a:lnTo>
                  <a:cubicBezTo>
                    <a:pt x="2091" y="11117"/>
                    <a:pt x="2218" y="11338"/>
                    <a:pt x="2376" y="11497"/>
                  </a:cubicBezTo>
                  <a:cubicBezTo>
                    <a:pt x="2344" y="11592"/>
                    <a:pt x="2313" y="11687"/>
                    <a:pt x="2313" y="11782"/>
                  </a:cubicBezTo>
                  <a:lnTo>
                    <a:pt x="2313" y="11908"/>
                  </a:lnTo>
                  <a:cubicBezTo>
                    <a:pt x="2313" y="12130"/>
                    <a:pt x="2408" y="12352"/>
                    <a:pt x="2566" y="12510"/>
                  </a:cubicBezTo>
                  <a:cubicBezTo>
                    <a:pt x="2534" y="12637"/>
                    <a:pt x="2534" y="12795"/>
                    <a:pt x="2566" y="12954"/>
                  </a:cubicBezTo>
                  <a:cubicBezTo>
                    <a:pt x="2819" y="13555"/>
                    <a:pt x="3706" y="13967"/>
                    <a:pt x="4783" y="13967"/>
                  </a:cubicBezTo>
                  <a:cubicBezTo>
                    <a:pt x="5891" y="13967"/>
                    <a:pt x="6746" y="13555"/>
                    <a:pt x="7000" y="12954"/>
                  </a:cubicBezTo>
                  <a:cubicBezTo>
                    <a:pt x="7063" y="12795"/>
                    <a:pt x="7063" y="12637"/>
                    <a:pt x="7000" y="12510"/>
                  </a:cubicBezTo>
                  <a:cubicBezTo>
                    <a:pt x="7158" y="12352"/>
                    <a:pt x="7253" y="12130"/>
                    <a:pt x="7253" y="11908"/>
                  </a:cubicBezTo>
                  <a:lnTo>
                    <a:pt x="7253" y="11782"/>
                  </a:lnTo>
                  <a:cubicBezTo>
                    <a:pt x="7253" y="11687"/>
                    <a:pt x="7253" y="11623"/>
                    <a:pt x="7221" y="11560"/>
                  </a:cubicBezTo>
                  <a:cubicBezTo>
                    <a:pt x="7443" y="11402"/>
                    <a:pt x="7570" y="11148"/>
                    <a:pt x="7570" y="10863"/>
                  </a:cubicBezTo>
                  <a:lnTo>
                    <a:pt x="7570" y="10768"/>
                  </a:lnTo>
                  <a:cubicBezTo>
                    <a:pt x="7570" y="10610"/>
                    <a:pt x="7538" y="10483"/>
                    <a:pt x="7475" y="10357"/>
                  </a:cubicBezTo>
                  <a:cubicBezTo>
                    <a:pt x="7665" y="10167"/>
                    <a:pt x="7791" y="9913"/>
                    <a:pt x="7823" y="9628"/>
                  </a:cubicBezTo>
                  <a:cubicBezTo>
                    <a:pt x="7855" y="8868"/>
                    <a:pt x="8235" y="8013"/>
                    <a:pt x="8931" y="7063"/>
                  </a:cubicBezTo>
                  <a:cubicBezTo>
                    <a:pt x="8963" y="6968"/>
                    <a:pt x="8995" y="6936"/>
                    <a:pt x="9026" y="6905"/>
                  </a:cubicBezTo>
                  <a:cubicBezTo>
                    <a:pt x="9375" y="6303"/>
                    <a:pt x="9533" y="5606"/>
                    <a:pt x="9533" y="4751"/>
                  </a:cubicBezTo>
                  <a:cubicBezTo>
                    <a:pt x="9533" y="3453"/>
                    <a:pt x="9058" y="2281"/>
                    <a:pt x="8140" y="1363"/>
                  </a:cubicBezTo>
                  <a:cubicBezTo>
                    <a:pt x="7253" y="476"/>
                    <a:pt x="6050" y="1"/>
                    <a:pt x="47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60;p24">
              <a:extLst>
                <a:ext uri="{FF2B5EF4-FFF2-40B4-BE49-F238E27FC236}">
                  <a16:creationId xmlns:a16="http://schemas.microsoft.com/office/drawing/2014/main" id="{89759283-A0D1-D345-F1CB-CE43012D8CDB}"/>
                </a:ext>
              </a:extLst>
            </p:cNvPr>
            <p:cNvSpPr/>
            <p:nvPr/>
          </p:nvSpPr>
          <p:spPr>
            <a:xfrm>
              <a:off x="4568075" y="2878450"/>
              <a:ext cx="178950" cy="208250"/>
            </a:xfrm>
            <a:custGeom>
              <a:avLst/>
              <a:gdLst/>
              <a:ahLst/>
              <a:cxnLst/>
              <a:rect l="l" t="t" r="r" b="b"/>
              <a:pathLst>
                <a:path w="7158" h="8330" extrusionOk="0">
                  <a:moveTo>
                    <a:pt x="3547" y="1"/>
                  </a:moveTo>
                  <a:cubicBezTo>
                    <a:pt x="2597" y="32"/>
                    <a:pt x="1710" y="412"/>
                    <a:pt x="1045" y="1109"/>
                  </a:cubicBezTo>
                  <a:cubicBezTo>
                    <a:pt x="349" y="1806"/>
                    <a:pt x="0" y="2724"/>
                    <a:pt x="32" y="3706"/>
                  </a:cubicBezTo>
                  <a:cubicBezTo>
                    <a:pt x="32" y="4213"/>
                    <a:pt x="158" y="4688"/>
                    <a:pt x="380" y="5131"/>
                  </a:cubicBezTo>
                  <a:cubicBezTo>
                    <a:pt x="412" y="5163"/>
                    <a:pt x="475" y="5258"/>
                    <a:pt x="507" y="5321"/>
                  </a:cubicBezTo>
                  <a:cubicBezTo>
                    <a:pt x="855" y="5828"/>
                    <a:pt x="1647" y="7000"/>
                    <a:pt x="1742" y="8330"/>
                  </a:cubicBezTo>
                  <a:lnTo>
                    <a:pt x="5416" y="8330"/>
                  </a:lnTo>
                  <a:cubicBezTo>
                    <a:pt x="5511" y="7380"/>
                    <a:pt x="5954" y="6335"/>
                    <a:pt x="6746" y="5194"/>
                  </a:cubicBezTo>
                  <a:cubicBezTo>
                    <a:pt x="6777" y="5163"/>
                    <a:pt x="6809" y="5131"/>
                    <a:pt x="6809" y="5099"/>
                  </a:cubicBezTo>
                  <a:cubicBezTo>
                    <a:pt x="7031" y="4719"/>
                    <a:pt x="7157" y="4213"/>
                    <a:pt x="7157" y="3579"/>
                  </a:cubicBezTo>
                  <a:cubicBezTo>
                    <a:pt x="7157" y="2629"/>
                    <a:pt x="6777" y="1711"/>
                    <a:pt x="6112" y="1046"/>
                  </a:cubicBezTo>
                  <a:cubicBezTo>
                    <a:pt x="5416" y="381"/>
                    <a:pt x="4529" y="1"/>
                    <a:pt x="35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61;p24">
              <a:extLst>
                <a:ext uri="{FF2B5EF4-FFF2-40B4-BE49-F238E27FC236}">
                  <a16:creationId xmlns:a16="http://schemas.microsoft.com/office/drawing/2014/main" id="{DE617C2D-C3A3-C1E0-AD1D-B2AC1099D069}"/>
                </a:ext>
              </a:extLst>
            </p:cNvPr>
            <p:cNvSpPr/>
            <p:nvPr/>
          </p:nvSpPr>
          <p:spPr>
            <a:xfrm>
              <a:off x="4551450" y="2863425"/>
              <a:ext cx="209025" cy="238325"/>
            </a:xfrm>
            <a:custGeom>
              <a:avLst/>
              <a:gdLst/>
              <a:ahLst/>
              <a:cxnLst/>
              <a:rect l="l" t="t" r="r" b="b"/>
              <a:pathLst>
                <a:path w="8361" h="9533" extrusionOk="0">
                  <a:moveTo>
                    <a:pt x="4212" y="602"/>
                  </a:moveTo>
                  <a:cubicBezTo>
                    <a:pt x="5130" y="602"/>
                    <a:pt x="6049" y="982"/>
                    <a:pt x="6714" y="1647"/>
                  </a:cubicBezTo>
                  <a:cubicBezTo>
                    <a:pt x="7379" y="2312"/>
                    <a:pt x="7759" y="3199"/>
                    <a:pt x="7759" y="4180"/>
                  </a:cubicBezTo>
                  <a:cubicBezTo>
                    <a:pt x="7759" y="4814"/>
                    <a:pt x="7664" y="5320"/>
                    <a:pt x="7411" y="5700"/>
                  </a:cubicBezTo>
                  <a:cubicBezTo>
                    <a:pt x="7411" y="5732"/>
                    <a:pt x="7379" y="5764"/>
                    <a:pt x="7347" y="5795"/>
                  </a:cubicBezTo>
                  <a:cubicBezTo>
                    <a:pt x="6556" y="6904"/>
                    <a:pt x="6112" y="7981"/>
                    <a:pt x="6049" y="8931"/>
                  </a:cubicBezTo>
                  <a:lnTo>
                    <a:pt x="2375" y="8931"/>
                  </a:lnTo>
                  <a:cubicBezTo>
                    <a:pt x="2249" y="7601"/>
                    <a:pt x="1457" y="6429"/>
                    <a:pt x="1140" y="5922"/>
                  </a:cubicBezTo>
                  <a:cubicBezTo>
                    <a:pt x="1077" y="5859"/>
                    <a:pt x="1014" y="5764"/>
                    <a:pt x="982" y="5732"/>
                  </a:cubicBezTo>
                  <a:cubicBezTo>
                    <a:pt x="760" y="5289"/>
                    <a:pt x="665" y="4814"/>
                    <a:pt x="633" y="4307"/>
                  </a:cubicBezTo>
                  <a:cubicBezTo>
                    <a:pt x="602" y="3325"/>
                    <a:pt x="950" y="2407"/>
                    <a:pt x="1647" y="1710"/>
                  </a:cubicBezTo>
                  <a:cubicBezTo>
                    <a:pt x="2312" y="1013"/>
                    <a:pt x="3199" y="602"/>
                    <a:pt x="4180" y="602"/>
                  </a:cubicBezTo>
                  <a:close/>
                  <a:moveTo>
                    <a:pt x="4180" y="0"/>
                  </a:moveTo>
                  <a:cubicBezTo>
                    <a:pt x="3040" y="0"/>
                    <a:pt x="1995" y="475"/>
                    <a:pt x="1204" y="1298"/>
                  </a:cubicBezTo>
                  <a:cubicBezTo>
                    <a:pt x="412" y="2122"/>
                    <a:pt x="0" y="3199"/>
                    <a:pt x="32" y="4307"/>
                  </a:cubicBezTo>
                  <a:cubicBezTo>
                    <a:pt x="63" y="4909"/>
                    <a:pt x="190" y="5479"/>
                    <a:pt x="443" y="6017"/>
                  </a:cubicBezTo>
                  <a:cubicBezTo>
                    <a:pt x="475" y="6080"/>
                    <a:pt x="538" y="6144"/>
                    <a:pt x="633" y="6270"/>
                  </a:cubicBezTo>
                  <a:cubicBezTo>
                    <a:pt x="950" y="6745"/>
                    <a:pt x="1679" y="7822"/>
                    <a:pt x="1774" y="8994"/>
                  </a:cubicBezTo>
                  <a:cubicBezTo>
                    <a:pt x="1805" y="9311"/>
                    <a:pt x="2059" y="9532"/>
                    <a:pt x="2375" y="9532"/>
                  </a:cubicBezTo>
                  <a:lnTo>
                    <a:pt x="6049" y="9532"/>
                  </a:lnTo>
                  <a:cubicBezTo>
                    <a:pt x="6366" y="9532"/>
                    <a:pt x="6619" y="9311"/>
                    <a:pt x="6651" y="8994"/>
                  </a:cubicBezTo>
                  <a:cubicBezTo>
                    <a:pt x="6714" y="8139"/>
                    <a:pt x="7126" y="7189"/>
                    <a:pt x="7854" y="6144"/>
                  </a:cubicBezTo>
                  <a:cubicBezTo>
                    <a:pt x="7886" y="6080"/>
                    <a:pt x="7917" y="6049"/>
                    <a:pt x="7949" y="6017"/>
                  </a:cubicBezTo>
                  <a:cubicBezTo>
                    <a:pt x="8234" y="5542"/>
                    <a:pt x="8361" y="4940"/>
                    <a:pt x="8361" y="4180"/>
                  </a:cubicBezTo>
                  <a:cubicBezTo>
                    <a:pt x="8361" y="3040"/>
                    <a:pt x="7949" y="1995"/>
                    <a:pt x="7157" y="1203"/>
                  </a:cubicBezTo>
                  <a:cubicBezTo>
                    <a:pt x="6334" y="412"/>
                    <a:pt x="5289" y="0"/>
                    <a:pt x="41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62;p24">
              <a:extLst>
                <a:ext uri="{FF2B5EF4-FFF2-40B4-BE49-F238E27FC236}">
                  <a16:creationId xmlns:a16="http://schemas.microsoft.com/office/drawing/2014/main" id="{532BFFF8-01D6-6A2E-E04C-DD1A1E482DC1}"/>
                </a:ext>
              </a:extLst>
            </p:cNvPr>
            <p:cNvSpPr/>
            <p:nvPr/>
          </p:nvSpPr>
          <p:spPr>
            <a:xfrm>
              <a:off x="4604475" y="3111225"/>
              <a:ext cx="106925" cy="16650"/>
            </a:xfrm>
            <a:custGeom>
              <a:avLst/>
              <a:gdLst/>
              <a:ahLst/>
              <a:cxnLst/>
              <a:rect l="l" t="t" r="r" b="b"/>
              <a:pathLst>
                <a:path w="4277" h="666" extrusionOk="0">
                  <a:moveTo>
                    <a:pt x="286" y="0"/>
                  </a:moveTo>
                  <a:cubicBezTo>
                    <a:pt x="128" y="0"/>
                    <a:pt x="1" y="127"/>
                    <a:pt x="1" y="285"/>
                  </a:cubicBezTo>
                  <a:lnTo>
                    <a:pt x="1" y="380"/>
                  </a:lnTo>
                  <a:cubicBezTo>
                    <a:pt x="1" y="539"/>
                    <a:pt x="96" y="665"/>
                    <a:pt x="286" y="665"/>
                  </a:cubicBezTo>
                  <a:lnTo>
                    <a:pt x="3991" y="665"/>
                  </a:lnTo>
                  <a:cubicBezTo>
                    <a:pt x="4150" y="665"/>
                    <a:pt x="4276" y="539"/>
                    <a:pt x="4276" y="380"/>
                  </a:cubicBezTo>
                  <a:lnTo>
                    <a:pt x="4276" y="285"/>
                  </a:lnTo>
                  <a:cubicBezTo>
                    <a:pt x="4276" y="127"/>
                    <a:pt x="4150" y="0"/>
                    <a:pt x="39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0" name="Google Shape;2163;p24">
              <a:extLst>
                <a:ext uri="{FF2B5EF4-FFF2-40B4-BE49-F238E27FC236}">
                  <a16:creationId xmlns:a16="http://schemas.microsoft.com/office/drawing/2014/main" id="{44315058-1185-5161-8385-90E4639F2553}"/>
                </a:ext>
              </a:extLst>
            </p:cNvPr>
            <p:cNvSpPr/>
            <p:nvPr/>
          </p:nvSpPr>
          <p:spPr>
            <a:xfrm>
              <a:off x="4609225" y="3136550"/>
              <a:ext cx="94250" cy="16650"/>
            </a:xfrm>
            <a:custGeom>
              <a:avLst/>
              <a:gdLst/>
              <a:ahLst/>
              <a:cxnLst/>
              <a:rect l="l" t="t" r="r" b="b"/>
              <a:pathLst>
                <a:path w="3770" h="666" extrusionOk="0">
                  <a:moveTo>
                    <a:pt x="286" y="1"/>
                  </a:moveTo>
                  <a:cubicBezTo>
                    <a:pt x="128" y="1"/>
                    <a:pt x="1" y="127"/>
                    <a:pt x="1" y="286"/>
                  </a:cubicBezTo>
                  <a:lnTo>
                    <a:pt x="1" y="412"/>
                  </a:lnTo>
                  <a:cubicBezTo>
                    <a:pt x="1" y="539"/>
                    <a:pt x="128" y="666"/>
                    <a:pt x="286" y="666"/>
                  </a:cubicBezTo>
                  <a:lnTo>
                    <a:pt x="3516" y="666"/>
                  </a:lnTo>
                  <a:cubicBezTo>
                    <a:pt x="3643" y="666"/>
                    <a:pt x="3770" y="571"/>
                    <a:pt x="3770" y="412"/>
                  </a:cubicBezTo>
                  <a:lnTo>
                    <a:pt x="3770" y="286"/>
                  </a:lnTo>
                  <a:cubicBezTo>
                    <a:pt x="3770" y="127"/>
                    <a:pt x="3643" y="1"/>
                    <a:pt x="351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1" name="Google Shape;2164;p24">
              <a:extLst>
                <a:ext uri="{FF2B5EF4-FFF2-40B4-BE49-F238E27FC236}">
                  <a16:creationId xmlns:a16="http://schemas.microsoft.com/office/drawing/2014/main" id="{4E62D191-C6E2-68BD-300A-E1988F20C385}"/>
                </a:ext>
              </a:extLst>
            </p:cNvPr>
            <p:cNvSpPr/>
            <p:nvPr/>
          </p:nvSpPr>
          <p:spPr>
            <a:xfrm>
              <a:off x="4613975" y="3163475"/>
              <a:ext cx="84750" cy="19825"/>
            </a:xfrm>
            <a:custGeom>
              <a:avLst/>
              <a:gdLst/>
              <a:ahLst/>
              <a:cxnLst/>
              <a:rect l="l" t="t" r="r" b="b"/>
              <a:pathLst>
                <a:path w="3390" h="793" extrusionOk="0">
                  <a:moveTo>
                    <a:pt x="223" y="1"/>
                  </a:moveTo>
                  <a:cubicBezTo>
                    <a:pt x="96" y="1"/>
                    <a:pt x="1" y="64"/>
                    <a:pt x="33" y="159"/>
                  </a:cubicBezTo>
                  <a:cubicBezTo>
                    <a:pt x="191" y="507"/>
                    <a:pt x="888" y="792"/>
                    <a:pt x="1711" y="792"/>
                  </a:cubicBezTo>
                  <a:cubicBezTo>
                    <a:pt x="2534" y="792"/>
                    <a:pt x="3231" y="507"/>
                    <a:pt x="3358" y="159"/>
                  </a:cubicBezTo>
                  <a:cubicBezTo>
                    <a:pt x="3390" y="64"/>
                    <a:pt x="3295" y="1"/>
                    <a:pt x="320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2" name="Google Shape;2165;p24">
              <a:extLst>
                <a:ext uri="{FF2B5EF4-FFF2-40B4-BE49-F238E27FC236}">
                  <a16:creationId xmlns:a16="http://schemas.microsoft.com/office/drawing/2014/main" id="{9676EB48-44CE-68A7-3647-3DEA03B73B21}"/>
                </a:ext>
              </a:extLst>
            </p:cNvPr>
            <p:cNvSpPr/>
            <p:nvPr/>
          </p:nvSpPr>
          <p:spPr>
            <a:xfrm>
              <a:off x="4648025" y="2760500"/>
              <a:ext cx="16650" cy="67300"/>
            </a:xfrm>
            <a:custGeom>
              <a:avLst/>
              <a:gdLst/>
              <a:ahLst/>
              <a:cxnLst/>
              <a:rect l="l" t="t" r="r" b="b"/>
              <a:pathLst>
                <a:path w="666" h="2692" extrusionOk="0">
                  <a:moveTo>
                    <a:pt x="286" y="0"/>
                  </a:moveTo>
                  <a:cubicBezTo>
                    <a:pt x="127" y="0"/>
                    <a:pt x="1" y="127"/>
                    <a:pt x="32" y="285"/>
                  </a:cubicBezTo>
                  <a:lnTo>
                    <a:pt x="349" y="2692"/>
                  </a:lnTo>
                  <a:lnTo>
                    <a:pt x="634" y="285"/>
                  </a:lnTo>
                  <a:cubicBezTo>
                    <a:pt x="666" y="127"/>
                    <a:pt x="539" y="0"/>
                    <a:pt x="41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3" name="Google Shape;2166;p24">
              <a:extLst>
                <a:ext uri="{FF2B5EF4-FFF2-40B4-BE49-F238E27FC236}">
                  <a16:creationId xmlns:a16="http://schemas.microsoft.com/office/drawing/2014/main" id="{EE58EFCC-C2D7-DFA5-034B-E2C68DDA9F64}"/>
                </a:ext>
              </a:extLst>
            </p:cNvPr>
            <p:cNvSpPr/>
            <p:nvPr/>
          </p:nvSpPr>
          <p:spPr>
            <a:xfrm>
              <a:off x="4497600" y="2823975"/>
              <a:ext cx="51500" cy="50550"/>
            </a:xfrm>
            <a:custGeom>
              <a:avLst/>
              <a:gdLst/>
              <a:ahLst/>
              <a:cxnLst/>
              <a:rect l="l" t="t" r="r" b="b"/>
              <a:pathLst>
                <a:path w="2060" h="2022" extrusionOk="0">
                  <a:moveTo>
                    <a:pt x="375" y="1"/>
                  </a:moveTo>
                  <a:cubicBezTo>
                    <a:pt x="319" y="1"/>
                    <a:pt x="262" y="18"/>
                    <a:pt x="222" y="58"/>
                  </a:cubicBezTo>
                  <a:lnTo>
                    <a:pt x="127" y="153"/>
                  </a:lnTo>
                  <a:cubicBezTo>
                    <a:pt x="1" y="280"/>
                    <a:pt x="32" y="438"/>
                    <a:pt x="159" y="533"/>
                  </a:cubicBezTo>
                  <a:lnTo>
                    <a:pt x="2059" y="2021"/>
                  </a:lnTo>
                  <a:lnTo>
                    <a:pt x="571" y="90"/>
                  </a:lnTo>
                  <a:cubicBezTo>
                    <a:pt x="534" y="34"/>
                    <a:pt x="454" y="1"/>
                    <a:pt x="37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4" name="Google Shape;2167;p24">
              <a:extLst>
                <a:ext uri="{FF2B5EF4-FFF2-40B4-BE49-F238E27FC236}">
                  <a16:creationId xmlns:a16="http://schemas.microsoft.com/office/drawing/2014/main" id="{97D45926-B2AF-4CE8-ED11-F8A718D13198}"/>
                </a:ext>
              </a:extLst>
            </p:cNvPr>
            <p:cNvSpPr/>
            <p:nvPr/>
          </p:nvSpPr>
          <p:spPr>
            <a:xfrm>
              <a:off x="4439025" y="2975725"/>
              <a:ext cx="67300" cy="15300"/>
            </a:xfrm>
            <a:custGeom>
              <a:avLst/>
              <a:gdLst/>
              <a:ahLst/>
              <a:cxnLst/>
              <a:rect l="l" t="t" r="r" b="b"/>
              <a:pathLst>
                <a:path w="2692" h="612" extrusionOk="0">
                  <a:moveTo>
                    <a:pt x="236" y="0"/>
                  </a:moveTo>
                  <a:cubicBezTo>
                    <a:pt x="101" y="0"/>
                    <a:pt x="0" y="113"/>
                    <a:pt x="0" y="227"/>
                  </a:cubicBezTo>
                  <a:lnTo>
                    <a:pt x="0" y="353"/>
                  </a:lnTo>
                  <a:cubicBezTo>
                    <a:pt x="0" y="495"/>
                    <a:pt x="102" y="612"/>
                    <a:pt x="237" y="612"/>
                  </a:cubicBezTo>
                  <a:cubicBezTo>
                    <a:pt x="252" y="612"/>
                    <a:pt x="269" y="610"/>
                    <a:pt x="285" y="607"/>
                  </a:cubicBezTo>
                  <a:lnTo>
                    <a:pt x="2692" y="290"/>
                  </a:lnTo>
                  <a:lnTo>
                    <a:pt x="285" y="5"/>
                  </a:lnTo>
                  <a:cubicBezTo>
                    <a:pt x="268" y="2"/>
                    <a:pt x="252" y="0"/>
                    <a:pt x="23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5" name="Google Shape;2168;p24">
              <a:extLst>
                <a:ext uri="{FF2B5EF4-FFF2-40B4-BE49-F238E27FC236}">
                  <a16:creationId xmlns:a16="http://schemas.microsoft.com/office/drawing/2014/main" id="{866CBEFE-B7A7-FCEF-81A3-46405544D331}"/>
                </a:ext>
              </a:extLst>
            </p:cNvPr>
            <p:cNvSpPr/>
            <p:nvPr/>
          </p:nvSpPr>
          <p:spPr>
            <a:xfrm>
              <a:off x="4811925" y="2970300"/>
              <a:ext cx="67325" cy="15225"/>
            </a:xfrm>
            <a:custGeom>
              <a:avLst/>
              <a:gdLst/>
              <a:ahLst/>
              <a:cxnLst/>
              <a:rect l="l" t="t" r="r" b="b"/>
              <a:pathLst>
                <a:path w="2693" h="609" extrusionOk="0">
                  <a:moveTo>
                    <a:pt x="2407" y="0"/>
                  </a:moveTo>
                  <a:lnTo>
                    <a:pt x="0" y="317"/>
                  </a:lnTo>
                  <a:lnTo>
                    <a:pt x="2407" y="602"/>
                  </a:lnTo>
                  <a:cubicBezTo>
                    <a:pt x="2428" y="606"/>
                    <a:pt x="2447" y="608"/>
                    <a:pt x="2467" y="608"/>
                  </a:cubicBezTo>
                  <a:cubicBezTo>
                    <a:pt x="2596" y="608"/>
                    <a:pt x="2692" y="518"/>
                    <a:pt x="2692" y="380"/>
                  </a:cubicBezTo>
                  <a:lnTo>
                    <a:pt x="2692" y="254"/>
                  </a:lnTo>
                  <a:cubicBezTo>
                    <a:pt x="2692" y="95"/>
                    <a:pt x="2565" y="0"/>
                    <a:pt x="240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6" name="Google Shape;2169;p24">
              <a:extLst>
                <a:ext uri="{FF2B5EF4-FFF2-40B4-BE49-F238E27FC236}">
                  <a16:creationId xmlns:a16="http://schemas.microsoft.com/office/drawing/2014/main" id="{EF9CF86E-6939-F829-007D-3E608B60CB6B}"/>
                </a:ext>
              </a:extLst>
            </p:cNvPr>
            <p:cNvSpPr/>
            <p:nvPr/>
          </p:nvSpPr>
          <p:spPr>
            <a:xfrm>
              <a:off x="4765200" y="2820550"/>
              <a:ext cx="51500" cy="50025"/>
            </a:xfrm>
            <a:custGeom>
              <a:avLst/>
              <a:gdLst/>
              <a:ahLst/>
              <a:cxnLst/>
              <a:rect l="l" t="t" r="r" b="b"/>
              <a:pathLst>
                <a:path w="2060" h="2001" extrusionOk="0">
                  <a:moveTo>
                    <a:pt x="1695" y="1"/>
                  </a:moveTo>
                  <a:cubicBezTo>
                    <a:pt x="1618" y="1"/>
                    <a:pt x="1540" y="32"/>
                    <a:pt x="1489" y="100"/>
                  </a:cubicBezTo>
                  <a:lnTo>
                    <a:pt x="1" y="2000"/>
                  </a:lnTo>
                  <a:lnTo>
                    <a:pt x="1933" y="512"/>
                  </a:lnTo>
                  <a:cubicBezTo>
                    <a:pt x="2059" y="448"/>
                    <a:pt x="2059" y="258"/>
                    <a:pt x="1964" y="163"/>
                  </a:cubicBezTo>
                  <a:lnTo>
                    <a:pt x="1869" y="68"/>
                  </a:lnTo>
                  <a:cubicBezTo>
                    <a:pt x="1825" y="24"/>
                    <a:pt x="1761" y="1"/>
                    <a:pt x="169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7" name="Google Shape;2170;p24">
              <a:extLst>
                <a:ext uri="{FF2B5EF4-FFF2-40B4-BE49-F238E27FC236}">
                  <a16:creationId xmlns:a16="http://schemas.microsoft.com/office/drawing/2014/main" id="{7F8E854B-D87A-6F3E-5C78-2F5BDB0D1B4A}"/>
                </a:ext>
              </a:extLst>
            </p:cNvPr>
            <p:cNvSpPr/>
            <p:nvPr/>
          </p:nvSpPr>
          <p:spPr>
            <a:xfrm>
              <a:off x="4616350" y="2914075"/>
              <a:ext cx="80800" cy="143325"/>
            </a:xfrm>
            <a:custGeom>
              <a:avLst/>
              <a:gdLst/>
              <a:ahLst/>
              <a:cxnLst/>
              <a:rect l="l" t="t" r="r" b="b"/>
              <a:pathLst>
                <a:path w="3232" h="5733" extrusionOk="0">
                  <a:moveTo>
                    <a:pt x="3136" y="1"/>
                  </a:moveTo>
                  <a:lnTo>
                    <a:pt x="603" y="2946"/>
                  </a:lnTo>
                  <a:lnTo>
                    <a:pt x="1521" y="3168"/>
                  </a:lnTo>
                  <a:lnTo>
                    <a:pt x="1" y="5733"/>
                  </a:lnTo>
                  <a:lnTo>
                    <a:pt x="3231" y="2851"/>
                  </a:lnTo>
                  <a:lnTo>
                    <a:pt x="1996" y="2471"/>
                  </a:lnTo>
                  <a:lnTo>
                    <a:pt x="3136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8" name="Google Shape;2171;p24">
              <a:extLst>
                <a:ext uri="{FF2B5EF4-FFF2-40B4-BE49-F238E27FC236}">
                  <a16:creationId xmlns:a16="http://schemas.microsoft.com/office/drawing/2014/main" id="{91164341-2667-56DB-968C-69DAAACB033D}"/>
                </a:ext>
              </a:extLst>
            </p:cNvPr>
            <p:cNvSpPr/>
            <p:nvPr/>
          </p:nvSpPr>
          <p:spPr>
            <a:xfrm>
              <a:off x="3829375" y="3229200"/>
              <a:ext cx="815525" cy="942175"/>
            </a:xfrm>
            <a:custGeom>
              <a:avLst/>
              <a:gdLst/>
              <a:ahLst/>
              <a:cxnLst/>
              <a:rect l="l" t="t" r="r" b="b"/>
              <a:pathLst>
                <a:path w="32621" h="37687" extrusionOk="0">
                  <a:moveTo>
                    <a:pt x="16310" y="0"/>
                  </a:moveTo>
                  <a:lnTo>
                    <a:pt x="1" y="9437"/>
                  </a:lnTo>
                  <a:lnTo>
                    <a:pt x="1" y="28280"/>
                  </a:lnTo>
                  <a:lnTo>
                    <a:pt x="16310" y="37686"/>
                  </a:lnTo>
                  <a:lnTo>
                    <a:pt x="32620" y="28280"/>
                  </a:lnTo>
                  <a:lnTo>
                    <a:pt x="32620" y="9437"/>
                  </a:lnTo>
                  <a:lnTo>
                    <a:pt x="1631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9" name="Google Shape;2172;p24">
              <a:extLst>
                <a:ext uri="{FF2B5EF4-FFF2-40B4-BE49-F238E27FC236}">
                  <a16:creationId xmlns:a16="http://schemas.microsoft.com/office/drawing/2014/main" id="{B5B5AB01-1D28-2F73-9C6A-63F998C5BE4D}"/>
                </a:ext>
              </a:extLst>
            </p:cNvPr>
            <p:cNvSpPr/>
            <p:nvPr/>
          </p:nvSpPr>
          <p:spPr>
            <a:xfrm>
              <a:off x="3854725" y="3258475"/>
              <a:ext cx="764825" cy="883600"/>
            </a:xfrm>
            <a:custGeom>
              <a:avLst/>
              <a:gdLst/>
              <a:ahLst/>
              <a:cxnLst/>
              <a:rect l="l" t="t" r="r" b="b"/>
              <a:pathLst>
                <a:path w="30593" h="35344" extrusionOk="0">
                  <a:moveTo>
                    <a:pt x="15296" y="1"/>
                  </a:moveTo>
                  <a:lnTo>
                    <a:pt x="0" y="8836"/>
                  </a:lnTo>
                  <a:lnTo>
                    <a:pt x="0" y="26508"/>
                  </a:lnTo>
                  <a:lnTo>
                    <a:pt x="15296" y="35343"/>
                  </a:lnTo>
                  <a:lnTo>
                    <a:pt x="30593" y="26508"/>
                  </a:lnTo>
                  <a:lnTo>
                    <a:pt x="30593" y="8836"/>
                  </a:lnTo>
                  <a:lnTo>
                    <a:pt x="15296" y="1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0" name="Google Shape;2173;p24">
              <a:extLst>
                <a:ext uri="{FF2B5EF4-FFF2-40B4-BE49-F238E27FC236}">
                  <a16:creationId xmlns:a16="http://schemas.microsoft.com/office/drawing/2014/main" id="{3E0BE1B5-E453-4D49-0090-0C0F44129BE0}"/>
                </a:ext>
              </a:extLst>
            </p:cNvPr>
            <p:cNvSpPr/>
            <p:nvPr/>
          </p:nvSpPr>
          <p:spPr>
            <a:xfrm>
              <a:off x="4007525" y="3548250"/>
              <a:ext cx="307225" cy="269225"/>
            </a:xfrm>
            <a:custGeom>
              <a:avLst/>
              <a:gdLst/>
              <a:ahLst/>
              <a:cxnLst/>
              <a:rect l="l" t="t" r="r" b="b"/>
              <a:pathLst>
                <a:path w="12289" h="10769" extrusionOk="0">
                  <a:moveTo>
                    <a:pt x="4212" y="1"/>
                  </a:moveTo>
                  <a:cubicBezTo>
                    <a:pt x="2312" y="1"/>
                    <a:pt x="760" y="1552"/>
                    <a:pt x="760" y="3484"/>
                  </a:cubicBezTo>
                  <a:lnTo>
                    <a:pt x="760" y="5448"/>
                  </a:lnTo>
                  <a:cubicBezTo>
                    <a:pt x="760" y="6018"/>
                    <a:pt x="887" y="6588"/>
                    <a:pt x="1172" y="7126"/>
                  </a:cubicBezTo>
                  <a:lnTo>
                    <a:pt x="0" y="10768"/>
                  </a:lnTo>
                  <a:lnTo>
                    <a:pt x="3674" y="8868"/>
                  </a:lnTo>
                  <a:cubicBezTo>
                    <a:pt x="3864" y="8900"/>
                    <a:pt x="4054" y="8931"/>
                    <a:pt x="4212" y="8931"/>
                  </a:cubicBezTo>
                  <a:lnTo>
                    <a:pt x="6556" y="8931"/>
                  </a:lnTo>
                  <a:lnTo>
                    <a:pt x="6176" y="7950"/>
                  </a:lnTo>
                  <a:cubicBezTo>
                    <a:pt x="6081" y="7728"/>
                    <a:pt x="6018" y="7443"/>
                    <a:pt x="6018" y="7189"/>
                  </a:cubicBezTo>
                  <a:lnTo>
                    <a:pt x="6018" y="5226"/>
                  </a:lnTo>
                  <a:cubicBezTo>
                    <a:pt x="6018" y="4054"/>
                    <a:pt x="6936" y="3136"/>
                    <a:pt x="8108" y="3136"/>
                  </a:cubicBezTo>
                  <a:lnTo>
                    <a:pt x="12288" y="3136"/>
                  </a:lnTo>
                  <a:lnTo>
                    <a:pt x="11908" y="2186"/>
                  </a:lnTo>
                  <a:cubicBezTo>
                    <a:pt x="11370" y="856"/>
                    <a:pt x="10103" y="1"/>
                    <a:pt x="8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1" name="Google Shape;2174;p24">
              <a:extLst>
                <a:ext uri="{FF2B5EF4-FFF2-40B4-BE49-F238E27FC236}">
                  <a16:creationId xmlns:a16="http://schemas.microsoft.com/office/drawing/2014/main" id="{E63EA3B4-6D16-C3D1-0875-D69E0742CF6C}"/>
                </a:ext>
              </a:extLst>
            </p:cNvPr>
            <p:cNvSpPr/>
            <p:nvPr/>
          </p:nvSpPr>
          <p:spPr>
            <a:xfrm>
              <a:off x="4036825" y="3565675"/>
              <a:ext cx="251775" cy="217750"/>
            </a:xfrm>
            <a:custGeom>
              <a:avLst/>
              <a:gdLst/>
              <a:ahLst/>
              <a:cxnLst/>
              <a:rect l="l" t="t" r="r" b="b"/>
              <a:pathLst>
                <a:path w="10071" h="8710" extrusionOk="0">
                  <a:moveTo>
                    <a:pt x="3072" y="0"/>
                  </a:moveTo>
                  <a:cubicBezTo>
                    <a:pt x="1520" y="0"/>
                    <a:pt x="285" y="1235"/>
                    <a:pt x="285" y="2787"/>
                  </a:cubicBezTo>
                  <a:lnTo>
                    <a:pt x="285" y="4751"/>
                  </a:lnTo>
                  <a:cubicBezTo>
                    <a:pt x="285" y="5321"/>
                    <a:pt x="444" y="5859"/>
                    <a:pt x="760" y="6334"/>
                  </a:cubicBezTo>
                  <a:lnTo>
                    <a:pt x="0" y="8709"/>
                  </a:lnTo>
                  <a:lnTo>
                    <a:pt x="2407" y="7443"/>
                  </a:lnTo>
                  <a:cubicBezTo>
                    <a:pt x="2629" y="7506"/>
                    <a:pt x="2850" y="7538"/>
                    <a:pt x="3072" y="7538"/>
                  </a:cubicBezTo>
                  <a:lnTo>
                    <a:pt x="4339" y="7538"/>
                  </a:lnTo>
                  <a:cubicBezTo>
                    <a:pt x="4212" y="7221"/>
                    <a:pt x="4149" y="6841"/>
                    <a:pt x="4149" y="6492"/>
                  </a:cubicBezTo>
                  <a:lnTo>
                    <a:pt x="4149" y="4529"/>
                  </a:lnTo>
                  <a:cubicBezTo>
                    <a:pt x="4149" y="2977"/>
                    <a:pt x="5384" y="1742"/>
                    <a:pt x="6936" y="1742"/>
                  </a:cubicBezTo>
                  <a:lnTo>
                    <a:pt x="10071" y="1742"/>
                  </a:lnTo>
                  <a:cubicBezTo>
                    <a:pt x="9659" y="697"/>
                    <a:pt x="8678" y="0"/>
                    <a:pt x="750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2" name="Google Shape;2175;p24">
              <a:extLst>
                <a:ext uri="{FF2B5EF4-FFF2-40B4-BE49-F238E27FC236}">
                  <a16:creationId xmlns:a16="http://schemas.microsoft.com/office/drawing/2014/main" id="{EF380555-9178-9007-D881-50C3122E001F}"/>
                </a:ext>
              </a:extLst>
            </p:cNvPr>
            <p:cNvSpPr/>
            <p:nvPr/>
          </p:nvSpPr>
          <p:spPr>
            <a:xfrm>
              <a:off x="4143700" y="3603675"/>
              <a:ext cx="323050" cy="249425"/>
            </a:xfrm>
            <a:custGeom>
              <a:avLst/>
              <a:gdLst/>
              <a:ahLst/>
              <a:cxnLst/>
              <a:rect l="l" t="t" r="r" b="b"/>
              <a:pathLst>
                <a:path w="12922" h="9977" extrusionOk="0">
                  <a:moveTo>
                    <a:pt x="3484" y="0"/>
                  </a:moveTo>
                  <a:cubicBezTo>
                    <a:pt x="1552" y="0"/>
                    <a:pt x="1" y="1552"/>
                    <a:pt x="1" y="3484"/>
                  </a:cubicBezTo>
                  <a:lnTo>
                    <a:pt x="1" y="5447"/>
                  </a:lnTo>
                  <a:cubicBezTo>
                    <a:pt x="1" y="7348"/>
                    <a:pt x="1552" y="8931"/>
                    <a:pt x="3484" y="8931"/>
                  </a:cubicBezTo>
                  <a:lnTo>
                    <a:pt x="7918" y="8931"/>
                  </a:lnTo>
                  <a:cubicBezTo>
                    <a:pt x="8139" y="8931"/>
                    <a:pt x="8329" y="8899"/>
                    <a:pt x="8551" y="8868"/>
                  </a:cubicBezTo>
                  <a:lnTo>
                    <a:pt x="12921" y="9976"/>
                  </a:lnTo>
                  <a:lnTo>
                    <a:pt x="11021" y="6999"/>
                  </a:lnTo>
                  <a:cubicBezTo>
                    <a:pt x="11275" y="6524"/>
                    <a:pt x="11401" y="5986"/>
                    <a:pt x="11401" y="5447"/>
                  </a:cubicBezTo>
                  <a:lnTo>
                    <a:pt x="11401" y="3484"/>
                  </a:lnTo>
                  <a:cubicBezTo>
                    <a:pt x="11401" y="1552"/>
                    <a:pt x="9850" y="0"/>
                    <a:pt x="79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3" name="Google Shape;2176;p24">
              <a:extLst>
                <a:ext uri="{FF2B5EF4-FFF2-40B4-BE49-F238E27FC236}">
                  <a16:creationId xmlns:a16="http://schemas.microsoft.com/office/drawing/2014/main" id="{9A81A04D-FEA5-A4A0-CB89-D7995C4AE475}"/>
                </a:ext>
              </a:extLst>
            </p:cNvPr>
            <p:cNvSpPr/>
            <p:nvPr/>
          </p:nvSpPr>
          <p:spPr>
            <a:xfrm>
              <a:off x="4161125" y="3621100"/>
              <a:ext cx="266825" cy="204275"/>
            </a:xfrm>
            <a:custGeom>
              <a:avLst/>
              <a:gdLst/>
              <a:ahLst/>
              <a:cxnLst/>
              <a:rect l="l" t="t" r="r" b="b"/>
              <a:pathLst>
                <a:path w="10673" h="8171" extrusionOk="0">
                  <a:moveTo>
                    <a:pt x="2787" y="0"/>
                  </a:moveTo>
                  <a:cubicBezTo>
                    <a:pt x="1235" y="0"/>
                    <a:pt x="0" y="1235"/>
                    <a:pt x="0" y="2787"/>
                  </a:cubicBezTo>
                  <a:lnTo>
                    <a:pt x="0" y="4750"/>
                  </a:lnTo>
                  <a:cubicBezTo>
                    <a:pt x="0" y="6271"/>
                    <a:pt x="1235" y="7537"/>
                    <a:pt x="2787" y="7537"/>
                  </a:cubicBezTo>
                  <a:lnTo>
                    <a:pt x="7221" y="7537"/>
                  </a:lnTo>
                  <a:cubicBezTo>
                    <a:pt x="7442" y="7537"/>
                    <a:pt x="7664" y="7506"/>
                    <a:pt x="7854" y="7442"/>
                  </a:cubicBezTo>
                  <a:lnTo>
                    <a:pt x="10673" y="8171"/>
                  </a:lnTo>
                  <a:lnTo>
                    <a:pt x="9501" y="6334"/>
                  </a:lnTo>
                  <a:cubicBezTo>
                    <a:pt x="9818" y="5859"/>
                    <a:pt x="10008" y="5321"/>
                    <a:pt x="10008" y="4750"/>
                  </a:cubicBezTo>
                  <a:lnTo>
                    <a:pt x="10008" y="2787"/>
                  </a:lnTo>
                  <a:cubicBezTo>
                    <a:pt x="10008" y="1235"/>
                    <a:pt x="8773" y="0"/>
                    <a:pt x="722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4" name="Google Shape;2177;p24">
              <a:extLst>
                <a:ext uri="{FF2B5EF4-FFF2-40B4-BE49-F238E27FC236}">
                  <a16:creationId xmlns:a16="http://schemas.microsoft.com/office/drawing/2014/main" id="{5AD979E9-A6ED-001E-D283-72D9CF30B7CD}"/>
                </a:ext>
              </a:extLst>
            </p:cNvPr>
            <p:cNvSpPr/>
            <p:nvPr/>
          </p:nvSpPr>
          <p:spPr>
            <a:xfrm>
              <a:off x="2871400" y="1703550"/>
              <a:ext cx="931875" cy="1075975"/>
            </a:xfrm>
            <a:custGeom>
              <a:avLst/>
              <a:gdLst/>
              <a:ahLst/>
              <a:cxnLst/>
              <a:rect l="l" t="t" r="r" b="b"/>
              <a:pathLst>
                <a:path w="37275" h="43039" extrusionOk="0">
                  <a:moveTo>
                    <a:pt x="18653" y="507"/>
                  </a:moveTo>
                  <a:lnTo>
                    <a:pt x="36863" y="11021"/>
                  </a:lnTo>
                  <a:lnTo>
                    <a:pt x="36863" y="32017"/>
                  </a:lnTo>
                  <a:lnTo>
                    <a:pt x="18653" y="42531"/>
                  </a:lnTo>
                  <a:lnTo>
                    <a:pt x="444" y="32017"/>
                  </a:lnTo>
                  <a:lnTo>
                    <a:pt x="444" y="11021"/>
                  </a:lnTo>
                  <a:lnTo>
                    <a:pt x="18653" y="507"/>
                  </a:lnTo>
                  <a:close/>
                  <a:moveTo>
                    <a:pt x="18653" y="0"/>
                  </a:moveTo>
                  <a:lnTo>
                    <a:pt x="0" y="10768"/>
                  </a:lnTo>
                  <a:lnTo>
                    <a:pt x="0" y="32271"/>
                  </a:lnTo>
                  <a:lnTo>
                    <a:pt x="18653" y="43038"/>
                  </a:lnTo>
                  <a:lnTo>
                    <a:pt x="37275" y="32271"/>
                  </a:lnTo>
                  <a:lnTo>
                    <a:pt x="37275" y="10768"/>
                  </a:lnTo>
                  <a:lnTo>
                    <a:pt x="1865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5" name="Google Shape;2178;p24">
              <a:extLst>
                <a:ext uri="{FF2B5EF4-FFF2-40B4-BE49-F238E27FC236}">
                  <a16:creationId xmlns:a16="http://schemas.microsoft.com/office/drawing/2014/main" id="{E520E127-DD02-F3DC-62F0-7595758C5C7F}"/>
                </a:ext>
              </a:extLst>
            </p:cNvPr>
            <p:cNvSpPr/>
            <p:nvPr/>
          </p:nvSpPr>
          <p:spPr>
            <a:xfrm>
              <a:off x="2451000" y="2434300"/>
              <a:ext cx="931875" cy="1075975"/>
            </a:xfrm>
            <a:custGeom>
              <a:avLst/>
              <a:gdLst/>
              <a:ahLst/>
              <a:cxnLst/>
              <a:rect l="l" t="t" r="r" b="b"/>
              <a:pathLst>
                <a:path w="37275" h="43039" extrusionOk="0">
                  <a:moveTo>
                    <a:pt x="18653" y="476"/>
                  </a:moveTo>
                  <a:lnTo>
                    <a:pt x="36831" y="10990"/>
                  </a:lnTo>
                  <a:lnTo>
                    <a:pt x="36831" y="32018"/>
                  </a:lnTo>
                  <a:lnTo>
                    <a:pt x="18653" y="42532"/>
                  </a:lnTo>
                  <a:lnTo>
                    <a:pt x="443" y="32018"/>
                  </a:lnTo>
                  <a:lnTo>
                    <a:pt x="443" y="10990"/>
                  </a:lnTo>
                  <a:lnTo>
                    <a:pt x="18653" y="476"/>
                  </a:lnTo>
                  <a:close/>
                  <a:moveTo>
                    <a:pt x="18653" y="0"/>
                  </a:moveTo>
                  <a:lnTo>
                    <a:pt x="0" y="10736"/>
                  </a:lnTo>
                  <a:lnTo>
                    <a:pt x="0" y="32271"/>
                  </a:lnTo>
                  <a:lnTo>
                    <a:pt x="18653" y="43039"/>
                  </a:lnTo>
                  <a:lnTo>
                    <a:pt x="37180" y="32334"/>
                  </a:lnTo>
                  <a:lnTo>
                    <a:pt x="37275" y="32271"/>
                  </a:lnTo>
                  <a:lnTo>
                    <a:pt x="37275" y="10736"/>
                  </a:lnTo>
                  <a:lnTo>
                    <a:pt x="18653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6" name="Google Shape;2179;p24">
              <a:extLst>
                <a:ext uri="{FF2B5EF4-FFF2-40B4-BE49-F238E27FC236}">
                  <a16:creationId xmlns:a16="http://schemas.microsoft.com/office/drawing/2014/main" id="{19C2BF45-5418-BFF0-A1E8-898991D5AA02}"/>
                </a:ext>
              </a:extLst>
            </p:cNvPr>
            <p:cNvSpPr/>
            <p:nvPr/>
          </p:nvSpPr>
          <p:spPr>
            <a:xfrm>
              <a:off x="2871400" y="3162675"/>
              <a:ext cx="931875" cy="1075975"/>
            </a:xfrm>
            <a:custGeom>
              <a:avLst/>
              <a:gdLst/>
              <a:ahLst/>
              <a:cxnLst/>
              <a:rect l="l" t="t" r="r" b="b"/>
              <a:pathLst>
                <a:path w="37275" h="43039" extrusionOk="0">
                  <a:moveTo>
                    <a:pt x="18653" y="476"/>
                  </a:moveTo>
                  <a:lnTo>
                    <a:pt x="36863" y="10990"/>
                  </a:lnTo>
                  <a:lnTo>
                    <a:pt x="36863" y="32018"/>
                  </a:lnTo>
                  <a:lnTo>
                    <a:pt x="18653" y="42532"/>
                  </a:lnTo>
                  <a:lnTo>
                    <a:pt x="444" y="32018"/>
                  </a:lnTo>
                  <a:lnTo>
                    <a:pt x="444" y="10990"/>
                  </a:lnTo>
                  <a:lnTo>
                    <a:pt x="18653" y="476"/>
                  </a:lnTo>
                  <a:close/>
                  <a:moveTo>
                    <a:pt x="18653" y="1"/>
                  </a:moveTo>
                  <a:lnTo>
                    <a:pt x="127" y="10673"/>
                  </a:lnTo>
                  <a:lnTo>
                    <a:pt x="0" y="10737"/>
                  </a:lnTo>
                  <a:lnTo>
                    <a:pt x="0" y="32271"/>
                  </a:lnTo>
                  <a:lnTo>
                    <a:pt x="18653" y="43039"/>
                  </a:lnTo>
                  <a:lnTo>
                    <a:pt x="37180" y="32335"/>
                  </a:lnTo>
                  <a:lnTo>
                    <a:pt x="37275" y="32271"/>
                  </a:lnTo>
                  <a:lnTo>
                    <a:pt x="37275" y="10737"/>
                  </a:lnTo>
                  <a:lnTo>
                    <a:pt x="1865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7" name="Google Shape;2180;p24">
              <a:extLst>
                <a:ext uri="{FF2B5EF4-FFF2-40B4-BE49-F238E27FC236}">
                  <a16:creationId xmlns:a16="http://schemas.microsoft.com/office/drawing/2014/main" id="{B3F8F5C5-0861-985B-5819-1FD3A126A68A}"/>
                </a:ext>
              </a:extLst>
            </p:cNvPr>
            <p:cNvSpPr/>
            <p:nvPr/>
          </p:nvSpPr>
          <p:spPr>
            <a:xfrm>
              <a:off x="2508775" y="2500800"/>
              <a:ext cx="816300" cy="942175"/>
            </a:xfrm>
            <a:custGeom>
              <a:avLst/>
              <a:gdLst/>
              <a:ahLst/>
              <a:cxnLst/>
              <a:rect l="l" t="t" r="r" b="b"/>
              <a:pathLst>
                <a:path w="32652" h="37687" extrusionOk="0">
                  <a:moveTo>
                    <a:pt x="1" y="9438"/>
                  </a:moveTo>
                  <a:lnTo>
                    <a:pt x="1" y="28281"/>
                  </a:lnTo>
                  <a:lnTo>
                    <a:pt x="16342" y="37687"/>
                  </a:lnTo>
                  <a:lnTo>
                    <a:pt x="32652" y="28281"/>
                  </a:lnTo>
                  <a:lnTo>
                    <a:pt x="32652" y="9438"/>
                  </a:lnTo>
                  <a:lnTo>
                    <a:pt x="1634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8" name="Google Shape;2181;p24">
              <a:extLst>
                <a:ext uri="{FF2B5EF4-FFF2-40B4-BE49-F238E27FC236}">
                  <a16:creationId xmlns:a16="http://schemas.microsoft.com/office/drawing/2014/main" id="{48643ACD-A1F9-5A7C-FA92-51B224349569}"/>
                </a:ext>
              </a:extLst>
            </p:cNvPr>
            <p:cNvSpPr/>
            <p:nvPr/>
          </p:nvSpPr>
          <p:spPr>
            <a:xfrm>
              <a:off x="2534125" y="2530100"/>
              <a:ext cx="765625" cy="883575"/>
            </a:xfrm>
            <a:custGeom>
              <a:avLst/>
              <a:gdLst/>
              <a:ahLst/>
              <a:cxnLst/>
              <a:rect l="l" t="t" r="r" b="b"/>
              <a:pathLst>
                <a:path w="30625" h="35343" extrusionOk="0">
                  <a:moveTo>
                    <a:pt x="15328" y="0"/>
                  </a:moveTo>
                  <a:lnTo>
                    <a:pt x="0" y="8836"/>
                  </a:lnTo>
                  <a:lnTo>
                    <a:pt x="0" y="26507"/>
                  </a:lnTo>
                  <a:lnTo>
                    <a:pt x="15328" y="35343"/>
                  </a:lnTo>
                  <a:lnTo>
                    <a:pt x="30624" y="26507"/>
                  </a:lnTo>
                  <a:lnTo>
                    <a:pt x="30624" y="8836"/>
                  </a:lnTo>
                  <a:lnTo>
                    <a:pt x="15328" y="0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2" name="Google Shape;2182;p24">
              <a:extLst>
                <a:ext uri="{FF2B5EF4-FFF2-40B4-BE49-F238E27FC236}">
                  <a16:creationId xmlns:a16="http://schemas.microsoft.com/office/drawing/2014/main" id="{27AD87BF-4575-EB58-2FE0-9AEEB4E1396B}"/>
                </a:ext>
              </a:extLst>
            </p:cNvPr>
            <p:cNvSpPr/>
            <p:nvPr/>
          </p:nvSpPr>
          <p:spPr>
            <a:xfrm>
              <a:off x="2722550" y="2777125"/>
              <a:ext cx="388775" cy="389550"/>
            </a:xfrm>
            <a:custGeom>
              <a:avLst/>
              <a:gdLst/>
              <a:ahLst/>
              <a:cxnLst/>
              <a:rect l="l" t="t" r="r" b="b"/>
              <a:pathLst>
                <a:path w="15551" h="15582" extrusionOk="0">
                  <a:moveTo>
                    <a:pt x="6556" y="0"/>
                  </a:moveTo>
                  <a:cubicBezTo>
                    <a:pt x="5954" y="0"/>
                    <a:pt x="5479" y="507"/>
                    <a:pt x="5479" y="1077"/>
                  </a:cubicBezTo>
                  <a:lnTo>
                    <a:pt x="5479" y="2249"/>
                  </a:lnTo>
                  <a:lnTo>
                    <a:pt x="4656" y="1425"/>
                  </a:lnTo>
                  <a:cubicBezTo>
                    <a:pt x="4434" y="1204"/>
                    <a:pt x="4181" y="1109"/>
                    <a:pt x="3896" y="1109"/>
                  </a:cubicBezTo>
                  <a:cubicBezTo>
                    <a:pt x="3611" y="1109"/>
                    <a:pt x="3326" y="1204"/>
                    <a:pt x="3136" y="1425"/>
                  </a:cubicBezTo>
                  <a:lnTo>
                    <a:pt x="1394" y="3167"/>
                  </a:lnTo>
                  <a:cubicBezTo>
                    <a:pt x="982" y="3579"/>
                    <a:pt x="982" y="4244"/>
                    <a:pt x="1394" y="4655"/>
                  </a:cubicBezTo>
                  <a:lnTo>
                    <a:pt x="2217" y="5479"/>
                  </a:lnTo>
                  <a:lnTo>
                    <a:pt x="1046" y="5479"/>
                  </a:lnTo>
                  <a:cubicBezTo>
                    <a:pt x="476" y="5479"/>
                    <a:pt x="1" y="5986"/>
                    <a:pt x="1" y="6556"/>
                  </a:cubicBezTo>
                  <a:lnTo>
                    <a:pt x="1" y="9026"/>
                  </a:lnTo>
                  <a:cubicBezTo>
                    <a:pt x="1" y="9596"/>
                    <a:pt x="476" y="10071"/>
                    <a:pt x="1046" y="10071"/>
                  </a:cubicBezTo>
                  <a:lnTo>
                    <a:pt x="2217" y="10071"/>
                  </a:lnTo>
                  <a:lnTo>
                    <a:pt x="1394" y="10926"/>
                  </a:lnTo>
                  <a:cubicBezTo>
                    <a:pt x="982" y="11338"/>
                    <a:pt x="982" y="12003"/>
                    <a:pt x="1394" y="12414"/>
                  </a:cubicBezTo>
                  <a:lnTo>
                    <a:pt x="3136" y="14156"/>
                  </a:lnTo>
                  <a:cubicBezTo>
                    <a:pt x="3326" y="14378"/>
                    <a:pt x="3611" y="14473"/>
                    <a:pt x="3896" y="14473"/>
                  </a:cubicBezTo>
                  <a:cubicBezTo>
                    <a:pt x="4181" y="14473"/>
                    <a:pt x="4434" y="14378"/>
                    <a:pt x="4656" y="14156"/>
                  </a:cubicBezTo>
                  <a:lnTo>
                    <a:pt x="5479" y="13333"/>
                  </a:lnTo>
                  <a:lnTo>
                    <a:pt x="5479" y="14504"/>
                  </a:lnTo>
                  <a:cubicBezTo>
                    <a:pt x="5479" y="15075"/>
                    <a:pt x="5954" y="15581"/>
                    <a:pt x="6556" y="15581"/>
                  </a:cubicBezTo>
                  <a:lnTo>
                    <a:pt x="8995" y="15581"/>
                  </a:lnTo>
                  <a:cubicBezTo>
                    <a:pt x="9596" y="15581"/>
                    <a:pt x="10071" y="15075"/>
                    <a:pt x="10071" y="14504"/>
                  </a:cubicBezTo>
                  <a:lnTo>
                    <a:pt x="10071" y="13333"/>
                  </a:lnTo>
                  <a:lnTo>
                    <a:pt x="10895" y="14156"/>
                  </a:lnTo>
                  <a:cubicBezTo>
                    <a:pt x="11116" y="14378"/>
                    <a:pt x="11370" y="14473"/>
                    <a:pt x="11655" y="14473"/>
                  </a:cubicBezTo>
                  <a:cubicBezTo>
                    <a:pt x="11940" y="14473"/>
                    <a:pt x="12225" y="14378"/>
                    <a:pt x="12415" y="14156"/>
                  </a:cubicBezTo>
                  <a:lnTo>
                    <a:pt x="14157" y="12414"/>
                  </a:lnTo>
                  <a:cubicBezTo>
                    <a:pt x="14568" y="12003"/>
                    <a:pt x="14568" y="11338"/>
                    <a:pt x="14157" y="10926"/>
                  </a:cubicBezTo>
                  <a:lnTo>
                    <a:pt x="13333" y="10102"/>
                  </a:lnTo>
                  <a:lnTo>
                    <a:pt x="14505" y="10102"/>
                  </a:lnTo>
                  <a:cubicBezTo>
                    <a:pt x="15075" y="10102"/>
                    <a:pt x="15550" y="9596"/>
                    <a:pt x="15550" y="9026"/>
                  </a:cubicBezTo>
                  <a:lnTo>
                    <a:pt x="15550" y="6556"/>
                  </a:lnTo>
                  <a:cubicBezTo>
                    <a:pt x="15550" y="5986"/>
                    <a:pt x="15075" y="5510"/>
                    <a:pt x="14505" y="5510"/>
                  </a:cubicBezTo>
                  <a:lnTo>
                    <a:pt x="13333" y="5510"/>
                  </a:lnTo>
                  <a:lnTo>
                    <a:pt x="14157" y="4655"/>
                  </a:lnTo>
                  <a:cubicBezTo>
                    <a:pt x="14568" y="4275"/>
                    <a:pt x="14568" y="3579"/>
                    <a:pt x="14157" y="3167"/>
                  </a:cubicBezTo>
                  <a:lnTo>
                    <a:pt x="12415" y="1425"/>
                  </a:lnTo>
                  <a:cubicBezTo>
                    <a:pt x="12225" y="1235"/>
                    <a:pt x="11940" y="1109"/>
                    <a:pt x="11655" y="1109"/>
                  </a:cubicBezTo>
                  <a:cubicBezTo>
                    <a:pt x="11370" y="1109"/>
                    <a:pt x="11116" y="1235"/>
                    <a:pt x="10895" y="1425"/>
                  </a:cubicBezTo>
                  <a:lnTo>
                    <a:pt x="10071" y="2249"/>
                  </a:lnTo>
                  <a:lnTo>
                    <a:pt x="10071" y="1077"/>
                  </a:lnTo>
                  <a:cubicBezTo>
                    <a:pt x="10071" y="507"/>
                    <a:pt x="9596" y="0"/>
                    <a:pt x="89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3" name="Google Shape;2183;p24">
              <a:extLst>
                <a:ext uri="{FF2B5EF4-FFF2-40B4-BE49-F238E27FC236}">
                  <a16:creationId xmlns:a16="http://schemas.microsoft.com/office/drawing/2014/main" id="{87A47A96-EF14-999F-606B-8FEA40EF3F36}"/>
                </a:ext>
              </a:extLst>
            </p:cNvPr>
            <p:cNvSpPr/>
            <p:nvPr/>
          </p:nvSpPr>
          <p:spPr>
            <a:xfrm>
              <a:off x="2740750" y="2795325"/>
              <a:ext cx="352350" cy="353125"/>
            </a:xfrm>
            <a:custGeom>
              <a:avLst/>
              <a:gdLst/>
              <a:ahLst/>
              <a:cxnLst/>
              <a:rect l="l" t="t" r="r" b="b"/>
              <a:pathLst>
                <a:path w="14094" h="14125" extrusionOk="0">
                  <a:moveTo>
                    <a:pt x="7982" y="634"/>
                  </a:moveTo>
                  <a:lnTo>
                    <a:pt x="7982" y="1774"/>
                  </a:lnTo>
                  <a:cubicBezTo>
                    <a:pt x="7982" y="2186"/>
                    <a:pt x="8235" y="2566"/>
                    <a:pt x="8647" y="2692"/>
                  </a:cubicBezTo>
                  <a:cubicBezTo>
                    <a:pt x="8773" y="2724"/>
                    <a:pt x="8900" y="2787"/>
                    <a:pt x="9027" y="2851"/>
                  </a:cubicBezTo>
                  <a:cubicBezTo>
                    <a:pt x="9153" y="2914"/>
                    <a:pt x="9280" y="2946"/>
                    <a:pt x="9438" y="2946"/>
                  </a:cubicBezTo>
                  <a:cubicBezTo>
                    <a:pt x="9692" y="2946"/>
                    <a:pt x="9945" y="2851"/>
                    <a:pt x="10103" y="2661"/>
                  </a:cubicBezTo>
                  <a:lnTo>
                    <a:pt x="10927" y="1837"/>
                  </a:lnTo>
                  <a:lnTo>
                    <a:pt x="12257" y="3199"/>
                  </a:lnTo>
                  <a:lnTo>
                    <a:pt x="11433" y="3991"/>
                  </a:lnTo>
                  <a:cubicBezTo>
                    <a:pt x="11148" y="4276"/>
                    <a:pt x="11085" y="4719"/>
                    <a:pt x="11275" y="5099"/>
                  </a:cubicBezTo>
                  <a:cubicBezTo>
                    <a:pt x="11307" y="5226"/>
                    <a:pt x="11370" y="5353"/>
                    <a:pt x="11433" y="5479"/>
                  </a:cubicBezTo>
                  <a:cubicBezTo>
                    <a:pt x="11560" y="5859"/>
                    <a:pt x="11940" y="6113"/>
                    <a:pt x="12320" y="6113"/>
                  </a:cubicBezTo>
                  <a:lnTo>
                    <a:pt x="13492" y="6113"/>
                  </a:lnTo>
                  <a:lnTo>
                    <a:pt x="13460" y="8013"/>
                  </a:lnTo>
                  <a:lnTo>
                    <a:pt x="12320" y="8013"/>
                  </a:lnTo>
                  <a:cubicBezTo>
                    <a:pt x="11940" y="8013"/>
                    <a:pt x="11560" y="8266"/>
                    <a:pt x="11433" y="8646"/>
                  </a:cubicBezTo>
                  <a:cubicBezTo>
                    <a:pt x="11370" y="8773"/>
                    <a:pt x="11307" y="8931"/>
                    <a:pt x="11275" y="9026"/>
                  </a:cubicBezTo>
                  <a:cubicBezTo>
                    <a:pt x="11085" y="9406"/>
                    <a:pt x="11148" y="9850"/>
                    <a:pt x="11433" y="10135"/>
                  </a:cubicBezTo>
                  <a:lnTo>
                    <a:pt x="12257" y="10958"/>
                  </a:lnTo>
                  <a:lnTo>
                    <a:pt x="10927" y="12288"/>
                  </a:lnTo>
                  <a:lnTo>
                    <a:pt x="10103" y="11465"/>
                  </a:lnTo>
                  <a:cubicBezTo>
                    <a:pt x="9945" y="11275"/>
                    <a:pt x="9692" y="11180"/>
                    <a:pt x="9438" y="11180"/>
                  </a:cubicBezTo>
                  <a:cubicBezTo>
                    <a:pt x="9280" y="11180"/>
                    <a:pt x="9153" y="11211"/>
                    <a:pt x="9027" y="11275"/>
                  </a:cubicBezTo>
                  <a:cubicBezTo>
                    <a:pt x="8900" y="11338"/>
                    <a:pt x="8773" y="11401"/>
                    <a:pt x="8647" y="11433"/>
                  </a:cubicBezTo>
                  <a:cubicBezTo>
                    <a:pt x="8235" y="11591"/>
                    <a:pt x="7982" y="11940"/>
                    <a:pt x="7982" y="12351"/>
                  </a:cubicBezTo>
                  <a:lnTo>
                    <a:pt x="7982" y="13491"/>
                  </a:lnTo>
                  <a:lnTo>
                    <a:pt x="6113" y="13491"/>
                  </a:lnTo>
                  <a:lnTo>
                    <a:pt x="6113" y="12351"/>
                  </a:lnTo>
                  <a:cubicBezTo>
                    <a:pt x="6113" y="11940"/>
                    <a:pt x="5860" y="11591"/>
                    <a:pt x="5480" y="11433"/>
                  </a:cubicBezTo>
                  <a:cubicBezTo>
                    <a:pt x="5321" y="11401"/>
                    <a:pt x="5195" y="11338"/>
                    <a:pt x="5068" y="11275"/>
                  </a:cubicBezTo>
                  <a:cubicBezTo>
                    <a:pt x="4941" y="11211"/>
                    <a:pt x="4815" y="11180"/>
                    <a:pt x="4656" y="11180"/>
                  </a:cubicBezTo>
                  <a:cubicBezTo>
                    <a:pt x="4403" y="11180"/>
                    <a:pt x="4181" y="11275"/>
                    <a:pt x="3991" y="11465"/>
                  </a:cubicBezTo>
                  <a:lnTo>
                    <a:pt x="3168" y="12288"/>
                  </a:lnTo>
                  <a:lnTo>
                    <a:pt x="1838" y="10958"/>
                  </a:lnTo>
                  <a:lnTo>
                    <a:pt x="2661" y="10135"/>
                  </a:lnTo>
                  <a:cubicBezTo>
                    <a:pt x="2946" y="9850"/>
                    <a:pt x="3009" y="9406"/>
                    <a:pt x="2851" y="9026"/>
                  </a:cubicBezTo>
                  <a:cubicBezTo>
                    <a:pt x="2788" y="8899"/>
                    <a:pt x="2724" y="8773"/>
                    <a:pt x="2693" y="8646"/>
                  </a:cubicBezTo>
                  <a:cubicBezTo>
                    <a:pt x="2534" y="8266"/>
                    <a:pt x="2186" y="8013"/>
                    <a:pt x="1774" y="8013"/>
                  </a:cubicBezTo>
                  <a:lnTo>
                    <a:pt x="634" y="8013"/>
                  </a:lnTo>
                  <a:lnTo>
                    <a:pt x="634" y="6113"/>
                  </a:lnTo>
                  <a:lnTo>
                    <a:pt x="1774" y="6113"/>
                  </a:lnTo>
                  <a:cubicBezTo>
                    <a:pt x="2186" y="6113"/>
                    <a:pt x="2534" y="5859"/>
                    <a:pt x="2693" y="5479"/>
                  </a:cubicBezTo>
                  <a:cubicBezTo>
                    <a:pt x="2724" y="5353"/>
                    <a:pt x="2788" y="5226"/>
                    <a:pt x="2851" y="5099"/>
                  </a:cubicBezTo>
                  <a:cubicBezTo>
                    <a:pt x="3009" y="4719"/>
                    <a:pt x="2946" y="4276"/>
                    <a:pt x="2661" y="3991"/>
                  </a:cubicBezTo>
                  <a:lnTo>
                    <a:pt x="1838" y="3199"/>
                  </a:lnTo>
                  <a:lnTo>
                    <a:pt x="3168" y="1837"/>
                  </a:lnTo>
                  <a:lnTo>
                    <a:pt x="3991" y="2661"/>
                  </a:lnTo>
                  <a:cubicBezTo>
                    <a:pt x="4181" y="2851"/>
                    <a:pt x="4403" y="2946"/>
                    <a:pt x="4656" y="2946"/>
                  </a:cubicBezTo>
                  <a:cubicBezTo>
                    <a:pt x="4815" y="2946"/>
                    <a:pt x="4941" y="2914"/>
                    <a:pt x="5068" y="2851"/>
                  </a:cubicBezTo>
                  <a:cubicBezTo>
                    <a:pt x="5195" y="2787"/>
                    <a:pt x="5321" y="2724"/>
                    <a:pt x="5480" y="2692"/>
                  </a:cubicBezTo>
                  <a:cubicBezTo>
                    <a:pt x="5860" y="2566"/>
                    <a:pt x="6113" y="2186"/>
                    <a:pt x="6113" y="1774"/>
                  </a:cubicBezTo>
                  <a:lnTo>
                    <a:pt x="6113" y="634"/>
                  </a:lnTo>
                  <a:close/>
                  <a:moveTo>
                    <a:pt x="5828" y="0"/>
                  </a:moveTo>
                  <a:cubicBezTo>
                    <a:pt x="5638" y="0"/>
                    <a:pt x="5480" y="159"/>
                    <a:pt x="5480" y="349"/>
                  </a:cubicBezTo>
                  <a:lnTo>
                    <a:pt x="5480" y="1774"/>
                  </a:lnTo>
                  <a:cubicBezTo>
                    <a:pt x="5480" y="1932"/>
                    <a:pt x="5385" y="2059"/>
                    <a:pt x="5258" y="2091"/>
                  </a:cubicBezTo>
                  <a:cubicBezTo>
                    <a:pt x="5100" y="2154"/>
                    <a:pt x="4941" y="2217"/>
                    <a:pt x="4815" y="2281"/>
                  </a:cubicBezTo>
                  <a:cubicBezTo>
                    <a:pt x="4770" y="2303"/>
                    <a:pt x="4721" y="2314"/>
                    <a:pt x="4672" y="2314"/>
                  </a:cubicBezTo>
                  <a:cubicBezTo>
                    <a:pt x="4584" y="2314"/>
                    <a:pt x="4496" y="2279"/>
                    <a:pt x="4435" y="2217"/>
                  </a:cubicBezTo>
                  <a:lnTo>
                    <a:pt x="3390" y="1204"/>
                  </a:lnTo>
                  <a:cubicBezTo>
                    <a:pt x="3326" y="1141"/>
                    <a:pt x="3247" y="1109"/>
                    <a:pt x="3164" y="1109"/>
                  </a:cubicBezTo>
                  <a:cubicBezTo>
                    <a:pt x="3081" y="1109"/>
                    <a:pt x="2994" y="1141"/>
                    <a:pt x="2914" y="1204"/>
                  </a:cubicBezTo>
                  <a:lnTo>
                    <a:pt x="1173" y="2946"/>
                  </a:lnTo>
                  <a:cubicBezTo>
                    <a:pt x="1046" y="3072"/>
                    <a:pt x="1046" y="3294"/>
                    <a:pt x="1173" y="3421"/>
                  </a:cubicBezTo>
                  <a:lnTo>
                    <a:pt x="2218" y="4434"/>
                  </a:lnTo>
                  <a:cubicBezTo>
                    <a:pt x="2313" y="4529"/>
                    <a:pt x="2344" y="4687"/>
                    <a:pt x="2281" y="4814"/>
                  </a:cubicBezTo>
                  <a:cubicBezTo>
                    <a:pt x="2186" y="4973"/>
                    <a:pt x="2154" y="5131"/>
                    <a:pt x="2091" y="5258"/>
                  </a:cubicBezTo>
                  <a:cubicBezTo>
                    <a:pt x="2028" y="5416"/>
                    <a:pt x="1901" y="5511"/>
                    <a:pt x="1774" y="5511"/>
                  </a:cubicBezTo>
                  <a:lnTo>
                    <a:pt x="318" y="5511"/>
                  </a:lnTo>
                  <a:cubicBezTo>
                    <a:pt x="159" y="5511"/>
                    <a:pt x="1" y="5638"/>
                    <a:pt x="1" y="5828"/>
                  </a:cubicBezTo>
                  <a:lnTo>
                    <a:pt x="1" y="8298"/>
                  </a:lnTo>
                  <a:cubicBezTo>
                    <a:pt x="1" y="8488"/>
                    <a:pt x="128" y="8646"/>
                    <a:pt x="318" y="8646"/>
                  </a:cubicBezTo>
                  <a:lnTo>
                    <a:pt x="1774" y="8646"/>
                  </a:lnTo>
                  <a:cubicBezTo>
                    <a:pt x="1901" y="8646"/>
                    <a:pt x="2028" y="8709"/>
                    <a:pt x="2091" y="8868"/>
                  </a:cubicBezTo>
                  <a:cubicBezTo>
                    <a:pt x="2123" y="9026"/>
                    <a:pt x="2186" y="9153"/>
                    <a:pt x="2281" y="9311"/>
                  </a:cubicBezTo>
                  <a:cubicBezTo>
                    <a:pt x="2344" y="9438"/>
                    <a:pt x="2313" y="9596"/>
                    <a:pt x="2218" y="9691"/>
                  </a:cubicBezTo>
                  <a:lnTo>
                    <a:pt x="1173" y="10705"/>
                  </a:lnTo>
                  <a:cubicBezTo>
                    <a:pt x="1046" y="10831"/>
                    <a:pt x="1046" y="11053"/>
                    <a:pt x="1173" y="11180"/>
                  </a:cubicBezTo>
                  <a:lnTo>
                    <a:pt x="2914" y="12921"/>
                  </a:lnTo>
                  <a:cubicBezTo>
                    <a:pt x="2994" y="12985"/>
                    <a:pt x="3081" y="13016"/>
                    <a:pt x="3164" y="13016"/>
                  </a:cubicBezTo>
                  <a:cubicBezTo>
                    <a:pt x="3247" y="13016"/>
                    <a:pt x="3326" y="12985"/>
                    <a:pt x="3390" y="12921"/>
                  </a:cubicBezTo>
                  <a:lnTo>
                    <a:pt x="4435" y="11908"/>
                  </a:lnTo>
                  <a:cubicBezTo>
                    <a:pt x="4496" y="11847"/>
                    <a:pt x="4584" y="11812"/>
                    <a:pt x="4672" y="11812"/>
                  </a:cubicBezTo>
                  <a:cubicBezTo>
                    <a:pt x="4721" y="11812"/>
                    <a:pt x="4770" y="11822"/>
                    <a:pt x="4815" y="11845"/>
                  </a:cubicBezTo>
                  <a:cubicBezTo>
                    <a:pt x="4941" y="11908"/>
                    <a:pt x="5100" y="11971"/>
                    <a:pt x="5258" y="12035"/>
                  </a:cubicBezTo>
                  <a:cubicBezTo>
                    <a:pt x="5385" y="12066"/>
                    <a:pt x="5480" y="12193"/>
                    <a:pt x="5480" y="12351"/>
                  </a:cubicBezTo>
                  <a:lnTo>
                    <a:pt x="5480" y="13776"/>
                  </a:lnTo>
                  <a:cubicBezTo>
                    <a:pt x="5480" y="13966"/>
                    <a:pt x="5638" y="14125"/>
                    <a:pt x="5828" y="14125"/>
                  </a:cubicBezTo>
                  <a:lnTo>
                    <a:pt x="8267" y="14125"/>
                  </a:lnTo>
                  <a:cubicBezTo>
                    <a:pt x="8457" y="14125"/>
                    <a:pt x="8615" y="13966"/>
                    <a:pt x="8615" y="13776"/>
                  </a:cubicBezTo>
                  <a:lnTo>
                    <a:pt x="8615" y="12351"/>
                  </a:lnTo>
                  <a:cubicBezTo>
                    <a:pt x="8615" y="12193"/>
                    <a:pt x="8710" y="12066"/>
                    <a:pt x="8837" y="12035"/>
                  </a:cubicBezTo>
                  <a:cubicBezTo>
                    <a:pt x="8995" y="11971"/>
                    <a:pt x="9153" y="11908"/>
                    <a:pt x="9280" y="11845"/>
                  </a:cubicBezTo>
                  <a:cubicBezTo>
                    <a:pt x="9325" y="11822"/>
                    <a:pt x="9374" y="11812"/>
                    <a:pt x="9422" y="11812"/>
                  </a:cubicBezTo>
                  <a:cubicBezTo>
                    <a:pt x="9511" y="11812"/>
                    <a:pt x="9599" y="11847"/>
                    <a:pt x="9660" y="11908"/>
                  </a:cubicBezTo>
                  <a:lnTo>
                    <a:pt x="10705" y="12921"/>
                  </a:lnTo>
                  <a:cubicBezTo>
                    <a:pt x="10768" y="12985"/>
                    <a:pt x="10848" y="13016"/>
                    <a:pt x="10931" y="13016"/>
                  </a:cubicBezTo>
                  <a:cubicBezTo>
                    <a:pt x="11014" y="13016"/>
                    <a:pt x="11101" y="12985"/>
                    <a:pt x="11180" y="12921"/>
                  </a:cubicBezTo>
                  <a:lnTo>
                    <a:pt x="12890" y="11180"/>
                  </a:lnTo>
                  <a:cubicBezTo>
                    <a:pt x="13017" y="11053"/>
                    <a:pt x="13017" y="10831"/>
                    <a:pt x="12890" y="10705"/>
                  </a:cubicBezTo>
                  <a:lnTo>
                    <a:pt x="11877" y="9691"/>
                  </a:lnTo>
                  <a:cubicBezTo>
                    <a:pt x="11782" y="9596"/>
                    <a:pt x="11750" y="9438"/>
                    <a:pt x="11813" y="9311"/>
                  </a:cubicBezTo>
                  <a:cubicBezTo>
                    <a:pt x="11877" y="9153"/>
                    <a:pt x="11940" y="9026"/>
                    <a:pt x="12004" y="8868"/>
                  </a:cubicBezTo>
                  <a:cubicBezTo>
                    <a:pt x="12067" y="8741"/>
                    <a:pt x="12194" y="8646"/>
                    <a:pt x="12320" y="8646"/>
                  </a:cubicBezTo>
                  <a:lnTo>
                    <a:pt x="13777" y="8646"/>
                  </a:lnTo>
                  <a:cubicBezTo>
                    <a:pt x="13935" y="8646"/>
                    <a:pt x="14094" y="8488"/>
                    <a:pt x="14094" y="8298"/>
                  </a:cubicBezTo>
                  <a:lnTo>
                    <a:pt x="14094" y="5828"/>
                  </a:lnTo>
                  <a:cubicBezTo>
                    <a:pt x="14094" y="5638"/>
                    <a:pt x="13967" y="5511"/>
                    <a:pt x="13777" y="5511"/>
                  </a:cubicBezTo>
                  <a:lnTo>
                    <a:pt x="12320" y="5511"/>
                  </a:lnTo>
                  <a:cubicBezTo>
                    <a:pt x="12194" y="5511"/>
                    <a:pt x="12067" y="5416"/>
                    <a:pt x="12004" y="5258"/>
                  </a:cubicBezTo>
                  <a:cubicBezTo>
                    <a:pt x="11972" y="5131"/>
                    <a:pt x="11908" y="4973"/>
                    <a:pt x="11813" y="4814"/>
                  </a:cubicBezTo>
                  <a:cubicBezTo>
                    <a:pt x="11750" y="4687"/>
                    <a:pt x="11782" y="4529"/>
                    <a:pt x="11877" y="4434"/>
                  </a:cubicBezTo>
                  <a:lnTo>
                    <a:pt x="12890" y="3421"/>
                  </a:lnTo>
                  <a:cubicBezTo>
                    <a:pt x="13017" y="3294"/>
                    <a:pt x="13017" y="3072"/>
                    <a:pt x="12890" y="2946"/>
                  </a:cubicBezTo>
                  <a:lnTo>
                    <a:pt x="11180" y="1204"/>
                  </a:lnTo>
                  <a:cubicBezTo>
                    <a:pt x="11101" y="1141"/>
                    <a:pt x="11014" y="1109"/>
                    <a:pt x="10931" y="1109"/>
                  </a:cubicBezTo>
                  <a:cubicBezTo>
                    <a:pt x="10848" y="1109"/>
                    <a:pt x="10768" y="1141"/>
                    <a:pt x="10705" y="1204"/>
                  </a:cubicBezTo>
                  <a:lnTo>
                    <a:pt x="9660" y="2217"/>
                  </a:lnTo>
                  <a:cubicBezTo>
                    <a:pt x="9599" y="2279"/>
                    <a:pt x="9511" y="2314"/>
                    <a:pt x="9422" y="2314"/>
                  </a:cubicBezTo>
                  <a:cubicBezTo>
                    <a:pt x="9374" y="2314"/>
                    <a:pt x="9325" y="2303"/>
                    <a:pt x="9280" y="2281"/>
                  </a:cubicBezTo>
                  <a:cubicBezTo>
                    <a:pt x="9153" y="2217"/>
                    <a:pt x="8995" y="2154"/>
                    <a:pt x="8837" y="2091"/>
                  </a:cubicBezTo>
                  <a:cubicBezTo>
                    <a:pt x="8710" y="2059"/>
                    <a:pt x="8615" y="1932"/>
                    <a:pt x="8615" y="1774"/>
                  </a:cubicBezTo>
                  <a:lnTo>
                    <a:pt x="8615" y="349"/>
                  </a:lnTo>
                  <a:cubicBezTo>
                    <a:pt x="8615" y="159"/>
                    <a:pt x="8457" y="0"/>
                    <a:pt x="826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4" name="Google Shape;2184;p24">
              <a:extLst>
                <a:ext uri="{FF2B5EF4-FFF2-40B4-BE49-F238E27FC236}">
                  <a16:creationId xmlns:a16="http://schemas.microsoft.com/office/drawing/2014/main" id="{315E78A4-A597-13BD-FA08-A11D06FFC439}"/>
                </a:ext>
              </a:extLst>
            </p:cNvPr>
            <p:cNvSpPr/>
            <p:nvPr/>
          </p:nvSpPr>
          <p:spPr>
            <a:xfrm>
              <a:off x="2861900" y="2917250"/>
              <a:ext cx="110075" cy="109275"/>
            </a:xfrm>
            <a:custGeom>
              <a:avLst/>
              <a:gdLst/>
              <a:ahLst/>
              <a:cxnLst/>
              <a:rect l="l" t="t" r="r" b="b"/>
              <a:pathLst>
                <a:path w="4403" h="4371" extrusionOk="0">
                  <a:moveTo>
                    <a:pt x="2217" y="634"/>
                  </a:moveTo>
                  <a:cubicBezTo>
                    <a:pt x="3072" y="634"/>
                    <a:pt x="3769" y="1331"/>
                    <a:pt x="3769" y="2186"/>
                  </a:cubicBezTo>
                  <a:cubicBezTo>
                    <a:pt x="3769" y="3041"/>
                    <a:pt x="3072" y="3769"/>
                    <a:pt x="2217" y="3769"/>
                  </a:cubicBezTo>
                  <a:cubicBezTo>
                    <a:pt x="1330" y="3769"/>
                    <a:pt x="634" y="3041"/>
                    <a:pt x="634" y="2186"/>
                  </a:cubicBezTo>
                  <a:cubicBezTo>
                    <a:pt x="634" y="1331"/>
                    <a:pt x="1330" y="634"/>
                    <a:pt x="2217" y="634"/>
                  </a:cubicBezTo>
                  <a:close/>
                  <a:moveTo>
                    <a:pt x="2217" y="1"/>
                  </a:moveTo>
                  <a:cubicBezTo>
                    <a:pt x="982" y="1"/>
                    <a:pt x="0" y="982"/>
                    <a:pt x="0" y="2186"/>
                  </a:cubicBezTo>
                  <a:cubicBezTo>
                    <a:pt x="0" y="3389"/>
                    <a:pt x="982" y="4371"/>
                    <a:pt x="2217" y="4371"/>
                  </a:cubicBezTo>
                  <a:cubicBezTo>
                    <a:pt x="3421" y="4371"/>
                    <a:pt x="4402" y="3389"/>
                    <a:pt x="4402" y="2186"/>
                  </a:cubicBezTo>
                  <a:cubicBezTo>
                    <a:pt x="4402" y="982"/>
                    <a:pt x="3421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5" name="Google Shape;2185;p24">
              <a:extLst>
                <a:ext uri="{FF2B5EF4-FFF2-40B4-BE49-F238E27FC236}">
                  <a16:creationId xmlns:a16="http://schemas.microsoft.com/office/drawing/2014/main" id="{CD4C6E7B-5D4B-25CD-27F6-3C99B685FBA3}"/>
                </a:ext>
              </a:extLst>
            </p:cNvPr>
            <p:cNvSpPr/>
            <p:nvPr/>
          </p:nvSpPr>
          <p:spPr>
            <a:xfrm>
              <a:off x="2897525" y="2952875"/>
              <a:ext cx="38825" cy="38825"/>
            </a:xfrm>
            <a:custGeom>
              <a:avLst/>
              <a:gdLst/>
              <a:ahLst/>
              <a:cxnLst/>
              <a:rect l="l" t="t" r="r" b="b"/>
              <a:pathLst>
                <a:path w="1553" h="1553" extrusionOk="0">
                  <a:moveTo>
                    <a:pt x="792" y="222"/>
                  </a:moveTo>
                  <a:cubicBezTo>
                    <a:pt x="1077" y="222"/>
                    <a:pt x="1331" y="476"/>
                    <a:pt x="1331" y="761"/>
                  </a:cubicBezTo>
                  <a:cubicBezTo>
                    <a:pt x="1331" y="1077"/>
                    <a:pt x="1077" y="1331"/>
                    <a:pt x="792" y="1331"/>
                  </a:cubicBezTo>
                  <a:cubicBezTo>
                    <a:pt x="475" y="1331"/>
                    <a:pt x="222" y="1077"/>
                    <a:pt x="222" y="761"/>
                  </a:cubicBezTo>
                  <a:cubicBezTo>
                    <a:pt x="222" y="476"/>
                    <a:pt x="475" y="222"/>
                    <a:pt x="792" y="222"/>
                  </a:cubicBezTo>
                  <a:close/>
                  <a:moveTo>
                    <a:pt x="792" y="1"/>
                  </a:moveTo>
                  <a:cubicBezTo>
                    <a:pt x="349" y="1"/>
                    <a:pt x="0" y="349"/>
                    <a:pt x="0" y="761"/>
                  </a:cubicBezTo>
                  <a:cubicBezTo>
                    <a:pt x="0" y="1204"/>
                    <a:pt x="349" y="1552"/>
                    <a:pt x="792" y="1552"/>
                  </a:cubicBezTo>
                  <a:cubicBezTo>
                    <a:pt x="1204" y="1552"/>
                    <a:pt x="1552" y="1204"/>
                    <a:pt x="1552" y="761"/>
                  </a:cubicBezTo>
                  <a:cubicBezTo>
                    <a:pt x="1552" y="349"/>
                    <a:pt x="1204" y="1"/>
                    <a:pt x="79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6" name="Google Shape;2186;p24">
              <a:extLst>
                <a:ext uri="{FF2B5EF4-FFF2-40B4-BE49-F238E27FC236}">
                  <a16:creationId xmlns:a16="http://schemas.microsoft.com/office/drawing/2014/main" id="{6FC13821-95F5-4023-55E1-1DA45D6FE5D0}"/>
                </a:ext>
              </a:extLst>
            </p:cNvPr>
            <p:cNvSpPr/>
            <p:nvPr/>
          </p:nvSpPr>
          <p:spPr>
            <a:xfrm>
              <a:off x="2929975" y="1770825"/>
              <a:ext cx="815500" cy="941400"/>
            </a:xfrm>
            <a:custGeom>
              <a:avLst/>
              <a:gdLst/>
              <a:ahLst/>
              <a:cxnLst/>
              <a:rect l="l" t="t" r="r" b="b"/>
              <a:pathLst>
                <a:path w="32620" h="37656" extrusionOk="0">
                  <a:moveTo>
                    <a:pt x="1" y="9407"/>
                  </a:moveTo>
                  <a:lnTo>
                    <a:pt x="1" y="28250"/>
                  </a:lnTo>
                  <a:lnTo>
                    <a:pt x="16310" y="37655"/>
                  </a:lnTo>
                  <a:lnTo>
                    <a:pt x="32620" y="28250"/>
                  </a:lnTo>
                  <a:lnTo>
                    <a:pt x="32620" y="9407"/>
                  </a:lnTo>
                  <a:lnTo>
                    <a:pt x="1631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7" name="Google Shape;2187;p24">
              <a:extLst>
                <a:ext uri="{FF2B5EF4-FFF2-40B4-BE49-F238E27FC236}">
                  <a16:creationId xmlns:a16="http://schemas.microsoft.com/office/drawing/2014/main" id="{7840C978-E72A-1BE2-100E-0BC3F2D6D709}"/>
                </a:ext>
              </a:extLst>
            </p:cNvPr>
            <p:cNvSpPr/>
            <p:nvPr/>
          </p:nvSpPr>
          <p:spPr>
            <a:xfrm>
              <a:off x="2955325" y="1800125"/>
              <a:ext cx="764825" cy="882800"/>
            </a:xfrm>
            <a:custGeom>
              <a:avLst/>
              <a:gdLst/>
              <a:ahLst/>
              <a:cxnLst/>
              <a:rect l="l" t="t" r="r" b="b"/>
              <a:pathLst>
                <a:path w="30593" h="35312" extrusionOk="0">
                  <a:moveTo>
                    <a:pt x="15296" y="1"/>
                  </a:moveTo>
                  <a:lnTo>
                    <a:pt x="0" y="8836"/>
                  </a:lnTo>
                  <a:lnTo>
                    <a:pt x="0" y="26508"/>
                  </a:lnTo>
                  <a:lnTo>
                    <a:pt x="15296" y="35312"/>
                  </a:lnTo>
                  <a:lnTo>
                    <a:pt x="30593" y="26508"/>
                  </a:lnTo>
                  <a:lnTo>
                    <a:pt x="30593" y="8836"/>
                  </a:lnTo>
                  <a:lnTo>
                    <a:pt x="15296" y="1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8" name="Google Shape;2188;p24">
              <a:extLst>
                <a:ext uri="{FF2B5EF4-FFF2-40B4-BE49-F238E27FC236}">
                  <a16:creationId xmlns:a16="http://schemas.microsoft.com/office/drawing/2014/main" id="{2FD40127-A5B8-3F1C-8894-9934D105C23E}"/>
                </a:ext>
              </a:extLst>
            </p:cNvPr>
            <p:cNvSpPr/>
            <p:nvPr/>
          </p:nvSpPr>
          <p:spPr>
            <a:xfrm>
              <a:off x="3140575" y="2078825"/>
              <a:ext cx="394300" cy="325425"/>
            </a:xfrm>
            <a:custGeom>
              <a:avLst/>
              <a:gdLst/>
              <a:ahLst/>
              <a:cxnLst/>
              <a:rect l="l" t="t" r="r" b="b"/>
              <a:pathLst>
                <a:path w="15772" h="13017" extrusionOk="0">
                  <a:moveTo>
                    <a:pt x="1046" y="0"/>
                  </a:moveTo>
                  <a:cubicBezTo>
                    <a:pt x="888" y="0"/>
                    <a:pt x="761" y="32"/>
                    <a:pt x="634" y="63"/>
                  </a:cubicBezTo>
                  <a:cubicBezTo>
                    <a:pt x="571" y="95"/>
                    <a:pt x="508" y="127"/>
                    <a:pt x="444" y="190"/>
                  </a:cubicBezTo>
                  <a:cubicBezTo>
                    <a:pt x="349" y="254"/>
                    <a:pt x="254" y="349"/>
                    <a:pt x="191" y="444"/>
                  </a:cubicBezTo>
                  <a:cubicBezTo>
                    <a:pt x="64" y="634"/>
                    <a:pt x="1" y="824"/>
                    <a:pt x="1" y="1045"/>
                  </a:cubicBezTo>
                  <a:lnTo>
                    <a:pt x="1" y="10894"/>
                  </a:lnTo>
                  <a:cubicBezTo>
                    <a:pt x="1" y="11116"/>
                    <a:pt x="64" y="11306"/>
                    <a:pt x="191" y="11496"/>
                  </a:cubicBezTo>
                  <a:cubicBezTo>
                    <a:pt x="254" y="11591"/>
                    <a:pt x="349" y="11686"/>
                    <a:pt x="444" y="11781"/>
                  </a:cubicBezTo>
                  <a:cubicBezTo>
                    <a:pt x="508" y="11813"/>
                    <a:pt x="571" y="11844"/>
                    <a:pt x="634" y="11876"/>
                  </a:cubicBezTo>
                  <a:cubicBezTo>
                    <a:pt x="761" y="11939"/>
                    <a:pt x="888" y="11971"/>
                    <a:pt x="1046" y="11971"/>
                  </a:cubicBezTo>
                  <a:lnTo>
                    <a:pt x="1394" y="11971"/>
                  </a:lnTo>
                  <a:cubicBezTo>
                    <a:pt x="2059" y="11971"/>
                    <a:pt x="2598" y="11559"/>
                    <a:pt x="2819" y="10958"/>
                  </a:cubicBezTo>
                  <a:lnTo>
                    <a:pt x="9882" y="9406"/>
                  </a:lnTo>
                  <a:lnTo>
                    <a:pt x="9882" y="9406"/>
                  </a:lnTo>
                  <a:lnTo>
                    <a:pt x="9312" y="11306"/>
                  </a:lnTo>
                  <a:cubicBezTo>
                    <a:pt x="9185" y="11781"/>
                    <a:pt x="9343" y="12288"/>
                    <a:pt x="9787" y="12541"/>
                  </a:cubicBezTo>
                  <a:lnTo>
                    <a:pt x="10230" y="12826"/>
                  </a:lnTo>
                  <a:cubicBezTo>
                    <a:pt x="10388" y="12953"/>
                    <a:pt x="10547" y="12984"/>
                    <a:pt x="10737" y="13016"/>
                  </a:cubicBezTo>
                  <a:lnTo>
                    <a:pt x="10863" y="13016"/>
                  </a:lnTo>
                  <a:cubicBezTo>
                    <a:pt x="11338" y="13016"/>
                    <a:pt x="11782" y="12731"/>
                    <a:pt x="11972" y="12256"/>
                  </a:cubicBezTo>
                  <a:lnTo>
                    <a:pt x="13397" y="8646"/>
                  </a:lnTo>
                  <a:lnTo>
                    <a:pt x="14347" y="8424"/>
                  </a:lnTo>
                  <a:cubicBezTo>
                    <a:pt x="15170" y="8234"/>
                    <a:pt x="15772" y="7474"/>
                    <a:pt x="15772" y="6651"/>
                  </a:cubicBezTo>
                  <a:lnTo>
                    <a:pt x="15772" y="5162"/>
                  </a:lnTo>
                  <a:cubicBezTo>
                    <a:pt x="15772" y="4307"/>
                    <a:pt x="15170" y="3547"/>
                    <a:pt x="14347" y="3389"/>
                  </a:cubicBezTo>
                  <a:lnTo>
                    <a:pt x="2756" y="824"/>
                  </a:lnTo>
                  <a:cubicBezTo>
                    <a:pt x="2503" y="317"/>
                    <a:pt x="1996" y="0"/>
                    <a:pt x="13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9" name="Google Shape;2189;p24">
              <a:extLst>
                <a:ext uri="{FF2B5EF4-FFF2-40B4-BE49-F238E27FC236}">
                  <a16:creationId xmlns:a16="http://schemas.microsoft.com/office/drawing/2014/main" id="{FF26E3A2-3E13-06C1-C547-424314E2399A}"/>
                </a:ext>
              </a:extLst>
            </p:cNvPr>
            <p:cNvSpPr/>
            <p:nvPr/>
          </p:nvSpPr>
          <p:spPr>
            <a:xfrm>
              <a:off x="3158000" y="2096225"/>
              <a:ext cx="359475" cy="290475"/>
            </a:xfrm>
            <a:custGeom>
              <a:avLst/>
              <a:gdLst/>
              <a:ahLst/>
              <a:cxnLst/>
              <a:rect l="l" t="t" r="r" b="b"/>
              <a:pathLst>
                <a:path w="14379" h="11619" extrusionOk="0">
                  <a:moveTo>
                    <a:pt x="349" y="1"/>
                  </a:moveTo>
                  <a:cubicBezTo>
                    <a:pt x="159" y="1"/>
                    <a:pt x="1" y="159"/>
                    <a:pt x="1" y="349"/>
                  </a:cubicBezTo>
                  <a:lnTo>
                    <a:pt x="1" y="1774"/>
                  </a:lnTo>
                  <a:lnTo>
                    <a:pt x="1" y="8615"/>
                  </a:lnTo>
                  <a:lnTo>
                    <a:pt x="1" y="10198"/>
                  </a:lnTo>
                  <a:cubicBezTo>
                    <a:pt x="1" y="10388"/>
                    <a:pt x="159" y="10547"/>
                    <a:pt x="349" y="10547"/>
                  </a:cubicBezTo>
                  <a:lnTo>
                    <a:pt x="697" y="10547"/>
                  </a:lnTo>
                  <a:cubicBezTo>
                    <a:pt x="1141" y="10547"/>
                    <a:pt x="1521" y="10167"/>
                    <a:pt x="1521" y="9723"/>
                  </a:cubicBezTo>
                  <a:lnTo>
                    <a:pt x="1521" y="9660"/>
                  </a:lnTo>
                  <a:lnTo>
                    <a:pt x="10198" y="7760"/>
                  </a:lnTo>
                  <a:lnTo>
                    <a:pt x="10198" y="7760"/>
                  </a:lnTo>
                  <a:lnTo>
                    <a:pt x="9280" y="10832"/>
                  </a:lnTo>
                  <a:cubicBezTo>
                    <a:pt x="9248" y="10990"/>
                    <a:pt x="9311" y="11180"/>
                    <a:pt x="9438" y="11243"/>
                  </a:cubicBezTo>
                  <a:lnTo>
                    <a:pt x="9913" y="11528"/>
                  </a:lnTo>
                  <a:cubicBezTo>
                    <a:pt x="9996" y="11590"/>
                    <a:pt x="10089" y="11619"/>
                    <a:pt x="10180" y="11619"/>
                  </a:cubicBezTo>
                  <a:cubicBezTo>
                    <a:pt x="10367" y="11619"/>
                    <a:pt x="10546" y="11499"/>
                    <a:pt x="10610" y="11307"/>
                  </a:cubicBezTo>
                  <a:lnTo>
                    <a:pt x="12193" y="7316"/>
                  </a:lnTo>
                  <a:lnTo>
                    <a:pt x="13492" y="7031"/>
                  </a:lnTo>
                  <a:cubicBezTo>
                    <a:pt x="13998" y="6936"/>
                    <a:pt x="14378" y="6461"/>
                    <a:pt x="14378" y="5955"/>
                  </a:cubicBezTo>
                  <a:lnTo>
                    <a:pt x="14378" y="4466"/>
                  </a:lnTo>
                  <a:cubicBezTo>
                    <a:pt x="14378" y="3928"/>
                    <a:pt x="13998" y="3484"/>
                    <a:pt x="13492" y="3358"/>
                  </a:cubicBezTo>
                  <a:lnTo>
                    <a:pt x="1521" y="729"/>
                  </a:lnTo>
                  <a:cubicBezTo>
                    <a:pt x="1457" y="318"/>
                    <a:pt x="1141" y="1"/>
                    <a:pt x="69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0" name="Google Shape;2190;p24">
              <a:extLst>
                <a:ext uri="{FF2B5EF4-FFF2-40B4-BE49-F238E27FC236}">
                  <a16:creationId xmlns:a16="http://schemas.microsoft.com/office/drawing/2014/main" id="{6BC5C816-25B8-EAEF-CDA2-7EDABC314D34}"/>
                </a:ext>
              </a:extLst>
            </p:cNvPr>
            <p:cNvSpPr/>
            <p:nvPr/>
          </p:nvSpPr>
          <p:spPr>
            <a:xfrm>
              <a:off x="3158000" y="2096225"/>
              <a:ext cx="39600" cy="263675"/>
            </a:xfrm>
            <a:custGeom>
              <a:avLst/>
              <a:gdLst/>
              <a:ahLst/>
              <a:cxnLst/>
              <a:rect l="l" t="t" r="r" b="b"/>
              <a:pathLst>
                <a:path w="1584" h="10547" extrusionOk="0">
                  <a:moveTo>
                    <a:pt x="349" y="1"/>
                  </a:moveTo>
                  <a:cubicBezTo>
                    <a:pt x="159" y="1"/>
                    <a:pt x="1" y="159"/>
                    <a:pt x="1" y="349"/>
                  </a:cubicBezTo>
                  <a:lnTo>
                    <a:pt x="1" y="10198"/>
                  </a:lnTo>
                  <a:cubicBezTo>
                    <a:pt x="1" y="10388"/>
                    <a:pt x="159" y="10547"/>
                    <a:pt x="349" y="10547"/>
                  </a:cubicBezTo>
                  <a:lnTo>
                    <a:pt x="697" y="10547"/>
                  </a:lnTo>
                  <a:cubicBezTo>
                    <a:pt x="1172" y="10547"/>
                    <a:pt x="1521" y="10167"/>
                    <a:pt x="1521" y="9723"/>
                  </a:cubicBezTo>
                  <a:lnTo>
                    <a:pt x="1521" y="9692"/>
                  </a:lnTo>
                  <a:lnTo>
                    <a:pt x="1584" y="9660"/>
                  </a:lnTo>
                  <a:lnTo>
                    <a:pt x="1584" y="761"/>
                  </a:lnTo>
                  <a:lnTo>
                    <a:pt x="1521" y="729"/>
                  </a:lnTo>
                  <a:cubicBezTo>
                    <a:pt x="1457" y="318"/>
                    <a:pt x="1141" y="1"/>
                    <a:pt x="69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1" name="Google Shape;2191;p24">
              <a:extLst>
                <a:ext uri="{FF2B5EF4-FFF2-40B4-BE49-F238E27FC236}">
                  <a16:creationId xmlns:a16="http://schemas.microsoft.com/office/drawing/2014/main" id="{D7F67569-DEF2-1527-7786-B0370FE560B1}"/>
                </a:ext>
              </a:extLst>
            </p:cNvPr>
            <p:cNvSpPr/>
            <p:nvPr/>
          </p:nvSpPr>
          <p:spPr>
            <a:xfrm>
              <a:off x="3207875" y="2132500"/>
              <a:ext cx="245475" cy="63675"/>
            </a:xfrm>
            <a:custGeom>
              <a:avLst/>
              <a:gdLst/>
              <a:ahLst/>
              <a:cxnLst/>
              <a:rect l="l" t="t" r="r" b="b"/>
              <a:pathLst>
                <a:path w="9819" h="2547" extrusionOk="0">
                  <a:moveTo>
                    <a:pt x="205" y="1"/>
                  </a:moveTo>
                  <a:cubicBezTo>
                    <a:pt x="97" y="1"/>
                    <a:pt x="1" y="90"/>
                    <a:pt x="1" y="228"/>
                  </a:cubicBezTo>
                  <a:cubicBezTo>
                    <a:pt x="1" y="292"/>
                    <a:pt x="64" y="387"/>
                    <a:pt x="159" y="418"/>
                  </a:cubicBezTo>
                  <a:lnTo>
                    <a:pt x="9565" y="2540"/>
                  </a:lnTo>
                  <a:cubicBezTo>
                    <a:pt x="9581" y="2544"/>
                    <a:pt x="9597" y="2546"/>
                    <a:pt x="9614" y="2546"/>
                  </a:cubicBezTo>
                  <a:cubicBezTo>
                    <a:pt x="9722" y="2546"/>
                    <a:pt x="9818" y="2456"/>
                    <a:pt x="9818" y="2318"/>
                  </a:cubicBezTo>
                  <a:lnTo>
                    <a:pt x="9818" y="2287"/>
                  </a:lnTo>
                  <a:cubicBezTo>
                    <a:pt x="9818" y="2192"/>
                    <a:pt x="9755" y="2097"/>
                    <a:pt x="9660" y="2097"/>
                  </a:cubicBezTo>
                  <a:lnTo>
                    <a:pt x="254" y="7"/>
                  </a:lnTo>
                  <a:cubicBezTo>
                    <a:pt x="238" y="3"/>
                    <a:pt x="221" y="1"/>
                    <a:pt x="2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2" name="Google Shape;2192;p24">
              <a:extLst>
                <a:ext uri="{FF2B5EF4-FFF2-40B4-BE49-F238E27FC236}">
                  <a16:creationId xmlns:a16="http://schemas.microsoft.com/office/drawing/2014/main" id="{075259EF-B45E-1922-B084-64C8BED8179B}"/>
                </a:ext>
              </a:extLst>
            </p:cNvPr>
            <p:cNvSpPr/>
            <p:nvPr/>
          </p:nvSpPr>
          <p:spPr>
            <a:xfrm>
              <a:off x="3389175" y="2279125"/>
              <a:ext cx="73675" cy="107575"/>
            </a:xfrm>
            <a:custGeom>
              <a:avLst/>
              <a:gdLst/>
              <a:ahLst/>
              <a:cxnLst/>
              <a:rect l="l" t="t" r="r" b="b"/>
              <a:pathLst>
                <a:path w="2947" h="4303" extrusionOk="0">
                  <a:moveTo>
                    <a:pt x="2946" y="0"/>
                  </a:moveTo>
                  <a:lnTo>
                    <a:pt x="951" y="444"/>
                  </a:lnTo>
                  <a:lnTo>
                    <a:pt x="64" y="3516"/>
                  </a:lnTo>
                  <a:cubicBezTo>
                    <a:pt x="1" y="3674"/>
                    <a:pt x="64" y="3864"/>
                    <a:pt x="223" y="3927"/>
                  </a:cubicBezTo>
                  <a:lnTo>
                    <a:pt x="666" y="4212"/>
                  </a:lnTo>
                  <a:cubicBezTo>
                    <a:pt x="749" y="4274"/>
                    <a:pt x="842" y="4303"/>
                    <a:pt x="933" y="4303"/>
                  </a:cubicBezTo>
                  <a:cubicBezTo>
                    <a:pt x="1120" y="4303"/>
                    <a:pt x="1299" y="4183"/>
                    <a:pt x="1363" y="3991"/>
                  </a:cubicBezTo>
                  <a:lnTo>
                    <a:pt x="294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3" name="Google Shape;2193;p24">
              <a:extLst>
                <a:ext uri="{FF2B5EF4-FFF2-40B4-BE49-F238E27FC236}">
                  <a16:creationId xmlns:a16="http://schemas.microsoft.com/office/drawing/2014/main" id="{B27AA5A9-9738-60EC-D539-0D3C79E0F71E}"/>
                </a:ext>
              </a:extLst>
            </p:cNvPr>
            <p:cNvSpPr/>
            <p:nvPr/>
          </p:nvSpPr>
          <p:spPr>
            <a:xfrm>
              <a:off x="2929975" y="3229200"/>
              <a:ext cx="815500" cy="942175"/>
            </a:xfrm>
            <a:custGeom>
              <a:avLst/>
              <a:gdLst/>
              <a:ahLst/>
              <a:cxnLst/>
              <a:rect l="l" t="t" r="r" b="b"/>
              <a:pathLst>
                <a:path w="32620" h="37687" extrusionOk="0">
                  <a:moveTo>
                    <a:pt x="1" y="9437"/>
                  </a:moveTo>
                  <a:lnTo>
                    <a:pt x="1" y="28280"/>
                  </a:lnTo>
                  <a:lnTo>
                    <a:pt x="16310" y="37686"/>
                  </a:lnTo>
                  <a:lnTo>
                    <a:pt x="32620" y="28280"/>
                  </a:lnTo>
                  <a:lnTo>
                    <a:pt x="32620" y="9437"/>
                  </a:lnTo>
                  <a:lnTo>
                    <a:pt x="1631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4" name="Google Shape;2194;p24">
              <a:extLst>
                <a:ext uri="{FF2B5EF4-FFF2-40B4-BE49-F238E27FC236}">
                  <a16:creationId xmlns:a16="http://schemas.microsoft.com/office/drawing/2014/main" id="{311B062A-FDD6-F9DA-04D4-222A818EB0B7}"/>
                </a:ext>
              </a:extLst>
            </p:cNvPr>
            <p:cNvSpPr/>
            <p:nvPr/>
          </p:nvSpPr>
          <p:spPr>
            <a:xfrm>
              <a:off x="2955325" y="3258475"/>
              <a:ext cx="764825" cy="883600"/>
            </a:xfrm>
            <a:custGeom>
              <a:avLst/>
              <a:gdLst/>
              <a:ahLst/>
              <a:cxnLst/>
              <a:rect l="l" t="t" r="r" b="b"/>
              <a:pathLst>
                <a:path w="30593" h="35344" extrusionOk="0">
                  <a:moveTo>
                    <a:pt x="15296" y="1"/>
                  </a:moveTo>
                  <a:lnTo>
                    <a:pt x="0" y="8836"/>
                  </a:lnTo>
                  <a:lnTo>
                    <a:pt x="0" y="26508"/>
                  </a:lnTo>
                  <a:lnTo>
                    <a:pt x="15296" y="35343"/>
                  </a:lnTo>
                  <a:lnTo>
                    <a:pt x="30593" y="26508"/>
                  </a:lnTo>
                  <a:lnTo>
                    <a:pt x="30593" y="8836"/>
                  </a:lnTo>
                  <a:lnTo>
                    <a:pt x="15296" y="1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5" name="Google Shape;2195;p24">
              <a:extLst>
                <a:ext uri="{FF2B5EF4-FFF2-40B4-BE49-F238E27FC236}">
                  <a16:creationId xmlns:a16="http://schemas.microsoft.com/office/drawing/2014/main" id="{713A1F76-A862-E825-C9D7-F1A96D88349B}"/>
                </a:ext>
              </a:extLst>
            </p:cNvPr>
            <p:cNvSpPr/>
            <p:nvPr/>
          </p:nvSpPr>
          <p:spPr>
            <a:xfrm>
              <a:off x="3112875" y="3551425"/>
              <a:ext cx="449725" cy="297700"/>
            </a:xfrm>
            <a:custGeom>
              <a:avLst/>
              <a:gdLst/>
              <a:ahLst/>
              <a:cxnLst/>
              <a:rect l="l" t="t" r="r" b="b"/>
              <a:pathLst>
                <a:path w="17989" h="11908" extrusionOk="0">
                  <a:moveTo>
                    <a:pt x="3421" y="4276"/>
                  </a:moveTo>
                  <a:lnTo>
                    <a:pt x="4402" y="5986"/>
                  </a:lnTo>
                  <a:lnTo>
                    <a:pt x="2439" y="5986"/>
                  </a:lnTo>
                  <a:lnTo>
                    <a:pt x="3421" y="4276"/>
                  </a:lnTo>
                  <a:close/>
                  <a:moveTo>
                    <a:pt x="14568" y="4276"/>
                  </a:moveTo>
                  <a:lnTo>
                    <a:pt x="15550" y="5986"/>
                  </a:lnTo>
                  <a:lnTo>
                    <a:pt x="13586" y="5986"/>
                  </a:lnTo>
                  <a:lnTo>
                    <a:pt x="14568" y="4276"/>
                  </a:lnTo>
                  <a:close/>
                  <a:moveTo>
                    <a:pt x="13365" y="3041"/>
                  </a:moveTo>
                  <a:lnTo>
                    <a:pt x="11148" y="6872"/>
                  </a:lnTo>
                  <a:lnTo>
                    <a:pt x="11148" y="7062"/>
                  </a:lnTo>
                  <a:cubicBezTo>
                    <a:pt x="11211" y="8044"/>
                    <a:pt x="11718" y="8931"/>
                    <a:pt x="12446" y="9501"/>
                  </a:cubicBezTo>
                  <a:cubicBezTo>
                    <a:pt x="11940" y="9216"/>
                    <a:pt x="11275" y="9026"/>
                    <a:pt x="10515" y="8899"/>
                  </a:cubicBezTo>
                  <a:lnTo>
                    <a:pt x="10515" y="3864"/>
                  </a:lnTo>
                  <a:cubicBezTo>
                    <a:pt x="10926" y="3801"/>
                    <a:pt x="11243" y="3452"/>
                    <a:pt x="11306" y="3041"/>
                  </a:cubicBezTo>
                  <a:close/>
                  <a:moveTo>
                    <a:pt x="7791" y="0"/>
                  </a:moveTo>
                  <a:cubicBezTo>
                    <a:pt x="7316" y="0"/>
                    <a:pt x="6904" y="380"/>
                    <a:pt x="6841" y="855"/>
                  </a:cubicBezTo>
                  <a:lnTo>
                    <a:pt x="3452" y="855"/>
                  </a:lnTo>
                  <a:cubicBezTo>
                    <a:pt x="2851" y="855"/>
                    <a:pt x="2376" y="1330"/>
                    <a:pt x="2376" y="1932"/>
                  </a:cubicBezTo>
                  <a:cubicBezTo>
                    <a:pt x="2376" y="2122"/>
                    <a:pt x="2439" y="2312"/>
                    <a:pt x="2502" y="2470"/>
                  </a:cubicBezTo>
                  <a:lnTo>
                    <a:pt x="0" y="6841"/>
                  </a:lnTo>
                  <a:lnTo>
                    <a:pt x="0" y="7062"/>
                  </a:lnTo>
                  <a:cubicBezTo>
                    <a:pt x="127" y="8836"/>
                    <a:pt x="1616" y="10261"/>
                    <a:pt x="3421" y="10261"/>
                  </a:cubicBezTo>
                  <a:cubicBezTo>
                    <a:pt x="5226" y="10261"/>
                    <a:pt x="6714" y="8836"/>
                    <a:pt x="6841" y="7062"/>
                  </a:cubicBezTo>
                  <a:lnTo>
                    <a:pt x="6841" y="6841"/>
                  </a:lnTo>
                  <a:lnTo>
                    <a:pt x="4624" y="3009"/>
                  </a:lnTo>
                  <a:lnTo>
                    <a:pt x="6841" y="3009"/>
                  </a:lnTo>
                  <a:cubicBezTo>
                    <a:pt x="6904" y="3452"/>
                    <a:pt x="7221" y="3769"/>
                    <a:pt x="7633" y="3864"/>
                  </a:cubicBezTo>
                  <a:lnTo>
                    <a:pt x="7633" y="8899"/>
                  </a:lnTo>
                  <a:cubicBezTo>
                    <a:pt x="5701" y="9216"/>
                    <a:pt x="4434" y="10134"/>
                    <a:pt x="4434" y="11243"/>
                  </a:cubicBezTo>
                  <a:lnTo>
                    <a:pt x="4434" y="11908"/>
                  </a:lnTo>
                  <a:lnTo>
                    <a:pt x="13713" y="11908"/>
                  </a:lnTo>
                  <a:lnTo>
                    <a:pt x="13713" y="11243"/>
                  </a:lnTo>
                  <a:cubicBezTo>
                    <a:pt x="13713" y="10704"/>
                    <a:pt x="13428" y="10229"/>
                    <a:pt x="12953" y="9849"/>
                  </a:cubicBezTo>
                  <a:lnTo>
                    <a:pt x="12953" y="9849"/>
                  </a:lnTo>
                  <a:cubicBezTo>
                    <a:pt x="13428" y="10103"/>
                    <a:pt x="13998" y="10261"/>
                    <a:pt x="14568" y="10261"/>
                  </a:cubicBezTo>
                  <a:cubicBezTo>
                    <a:pt x="16373" y="10261"/>
                    <a:pt x="17862" y="8836"/>
                    <a:pt x="17988" y="7062"/>
                  </a:cubicBezTo>
                  <a:lnTo>
                    <a:pt x="17988" y="6841"/>
                  </a:lnTo>
                  <a:lnTo>
                    <a:pt x="15550" y="2597"/>
                  </a:lnTo>
                  <a:cubicBezTo>
                    <a:pt x="15677" y="2407"/>
                    <a:pt x="15772" y="2185"/>
                    <a:pt x="15772" y="1932"/>
                  </a:cubicBezTo>
                  <a:cubicBezTo>
                    <a:pt x="15772" y="1330"/>
                    <a:pt x="15297" y="855"/>
                    <a:pt x="14695" y="855"/>
                  </a:cubicBezTo>
                  <a:lnTo>
                    <a:pt x="11306" y="855"/>
                  </a:lnTo>
                  <a:cubicBezTo>
                    <a:pt x="11243" y="380"/>
                    <a:pt x="10831" y="0"/>
                    <a:pt x="103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6" name="Google Shape;2196;p24">
              <a:extLst>
                <a:ext uri="{FF2B5EF4-FFF2-40B4-BE49-F238E27FC236}">
                  <a16:creationId xmlns:a16="http://schemas.microsoft.com/office/drawing/2014/main" id="{FAD5F0E3-6F4B-4F57-CF1F-599065512D24}"/>
                </a:ext>
              </a:extLst>
            </p:cNvPr>
            <p:cNvSpPr/>
            <p:nvPr/>
          </p:nvSpPr>
          <p:spPr>
            <a:xfrm>
              <a:off x="3240350" y="3788925"/>
              <a:ext cx="198750" cy="45175"/>
            </a:xfrm>
            <a:custGeom>
              <a:avLst/>
              <a:gdLst/>
              <a:ahLst/>
              <a:cxnLst/>
              <a:rect l="l" t="t" r="r" b="b"/>
              <a:pathLst>
                <a:path w="7950" h="1807" extrusionOk="0">
                  <a:moveTo>
                    <a:pt x="3959" y="1"/>
                  </a:moveTo>
                  <a:cubicBezTo>
                    <a:pt x="1774" y="1"/>
                    <a:pt x="0" y="793"/>
                    <a:pt x="0" y="1806"/>
                  </a:cubicBezTo>
                  <a:lnTo>
                    <a:pt x="7949" y="1806"/>
                  </a:lnTo>
                  <a:cubicBezTo>
                    <a:pt x="7949" y="793"/>
                    <a:pt x="6176" y="1"/>
                    <a:pt x="395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7" name="Google Shape;2197;p24">
              <a:extLst>
                <a:ext uri="{FF2B5EF4-FFF2-40B4-BE49-F238E27FC236}">
                  <a16:creationId xmlns:a16="http://schemas.microsoft.com/office/drawing/2014/main" id="{92C13E58-893B-09AD-1674-3DDFAA2A8F26}"/>
                </a:ext>
              </a:extLst>
            </p:cNvPr>
            <p:cNvSpPr/>
            <p:nvPr/>
          </p:nvSpPr>
          <p:spPr>
            <a:xfrm>
              <a:off x="3319525" y="3620300"/>
              <a:ext cx="39600" cy="190825"/>
            </a:xfrm>
            <a:custGeom>
              <a:avLst/>
              <a:gdLst/>
              <a:ahLst/>
              <a:cxnLst/>
              <a:rect l="l" t="t" r="r" b="b"/>
              <a:pathLst>
                <a:path w="1584" h="7633" extrusionOk="0">
                  <a:moveTo>
                    <a:pt x="0" y="0"/>
                  </a:moveTo>
                  <a:lnTo>
                    <a:pt x="0" y="7633"/>
                  </a:lnTo>
                  <a:lnTo>
                    <a:pt x="1583" y="7633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8" name="Google Shape;2198;p24">
              <a:extLst>
                <a:ext uri="{FF2B5EF4-FFF2-40B4-BE49-F238E27FC236}">
                  <a16:creationId xmlns:a16="http://schemas.microsoft.com/office/drawing/2014/main" id="{F379F753-4791-275C-57FD-03AFDEAE474F}"/>
                </a:ext>
              </a:extLst>
            </p:cNvPr>
            <p:cNvSpPr/>
            <p:nvPr/>
          </p:nvSpPr>
          <p:spPr>
            <a:xfrm>
              <a:off x="3188875" y="3591000"/>
              <a:ext cx="301675" cy="20625"/>
            </a:xfrm>
            <a:custGeom>
              <a:avLst/>
              <a:gdLst/>
              <a:ahLst/>
              <a:cxnLst/>
              <a:rect l="l" t="t" r="r" b="b"/>
              <a:pathLst>
                <a:path w="12067" h="825" extrusionOk="0">
                  <a:moveTo>
                    <a:pt x="412" y="1"/>
                  </a:moveTo>
                  <a:cubicBezTo>
                    <a:pt x="191" y="1"/>
                    <a:pt x="1" y="191"/>
                    <a:pt x="1" y="412"/>
                  </a:cubicBezTo>
                  <a:cubicBezTo>
                    <a:pt x="1" y="634"/>
                    <a:pt x="191" y="824"/>
                    <a:pt x="412" y="824"/>
                  </a:cubicBezTo>
                  <a:lnTo>
                    <a:pt x="11655" y="824"/>
                  </a:lnTo>
                  <a:cubicBezTo>
                    <a:pt x="11877" y="824"/>
                    <a:pt x="12067" y="634"/>
                    <a:pt x="12067" y="412"/>
                  </a:cubicBezTo>
                  <a:cubicBezTo>
                    <a:pt x="12067" y="191"/>
                    <a:pt x="11877" y="1"/>
                    <a:pt x="1165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9" name="Google Shape;2199;p24">
              <a:extLst>
                <a:ext uri="{FF2B5EF4-FFF2-40B4-BE49-F238E27FC236}">
                  <a16:creationId xmlns:a16="http://schemas.microsoft.com/office/drawing/2014/main" id="{88B13CB2-5FE5-B2A8-6B30-40E85535A4BF}"/>
                </a:ext>
              </a:extLst>
            </p:cNvPr>
            <p:cNvSpPr/>
            <p:nvPr/>
          </p:nvSpPr>
          <p:spPr>
            <a:xfrm>
              <a:off x="3300500" y="3569625"/>
              <a:ext cx="78425" cy="63375"/>
            </a:xfrm>
            <a:custGeom>
              <a:avLst/>
              <a:gdLst/>
              <a:ahLst/>
              <a:cxnLst/>
              <a:rect l="l" t="t" r="r" b="b"/>
              <a:pathLst>
                <a:path w="3137" h="2535" extrusionOk="0">
                  <a:moveTo>
                    <a:pt x="286" y="1"/>
                  </a:moveTo>
                  <a:cubicBezTo>
                    <a:pt x="128" y="1"/>
                    <a:pt x="1" y="127"/>
                    <a:pt x="1" y="286"/>
                  </a:cubicBezTo>
                  <a:lnTo>
                    <a:pt x="1" y="2249"/>
                  </a:lnTo>
                  <a:cubicBezTo>
                    <a:pt x="1" y="2408"/>
                    <a:pt x="128" y="2534"/>
                    <a:pt x="286" y="2534"/>
                  </a:cubicBezTo>
                  <a:lnTo>
                    <a:pt x="2851" y="2534"/>
                  </a:lnTo>
                  <a:cubicBezTo>
                    <a:pt x="3010" y="2534"/>
                    <a:pt x="3136" y="2408"/>
                    <a:pt x="3136" y="2249"/>
                  </a:cubicBezTo>
                  <a:lnTo>
                    <a:pt x="3136" y="286"/>
                  </a:lnTo>
                  <a:cubicBezTo>
                    <a:pt x="3136" y="127"/>
                    <a:pt x="3010" y="1"/>
                    <a:pt x="285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0" name="Google Shape;2200;p24">
              <a:extLst>
                <a:ext uri="{FF2B5EF4-FFF2-40B4-BE49-F238E27FC236}">
                  <a16:creationId xmlns:a16="http://schemas.microsoft.com/office/drawing/2014/main" id="{5DE414D3-EB80-C25D-69D2-6D573CE45EB9}"/>
                </a:ext>
              </a:extLst>
            </p:cNvPr>
            <p:cNvSpPr/>
            <p:nvPr/>
          </p:nvSpPr>
          <p:spPr>
            <a:xfrm>
              <a:off x="3408175" y="3608425"/>
              <a:ext cx="137800" cy="184500"/>
            </a:xfrm>
            <a:custGeom>
              <a:avLst/>
              <a:gdLst/>
              <a:ahLst/>
              <a:cxnLst/>
              <a:rect l="l" t="t" r="r" b="b"/>
              <a:pathLst>
                <a:path w="5512" h="7380" extrusionOk="0">
                  <a:moveTo>
                    <a:pt x="2756" y="729"/>
                  </a:moveTo>
                  <a:lnTo>
                    <a:pt x="4878" y="4434"/>
                  </a:lnTo>
                  <a:lnTo>
                    <a:pt x="634" y="4434"/>
                  </a:lnTo>
                  <a:lnTo>
                    <a:pt x="2756" y="729"/>
                  </a:lnTo>
                  <a:close/>
                  <a:moveTo>
                    <a:pt x="2756" y="0"/>
                  </a:moveTo>
                  <a:lnTo>
                    <a:pt x="1363" y="2376"/>
                  </a:lnTo>
                  <a:lnTo>
                    <a:pt x="1" y="4782"/>
                  </a:lnTo>
                  <a:cubicBezTo>
                    <a:pt x="96" y="6239"/>
                    <a:pt x="1299" y="7379"/>
                    <a:pt x="2756" y="7379"/>
                  </a:cubicBezTo>
                  <a:cubicBezTo>
                    <a:pt x="4213" y="7379"/>
                    <a:pt x="5416" y="6239"/>
                    <a:pt x="5511" y="4782"/>
                  </a:cubicBezTo>
                  <a:lnTo>
                    <a:pt x="4150" y="2376"/>
                  </a:lnTo>
                  <a:lnTo>
                    <a:pt x="2756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1" name="Google Shape;2201;p24">
              <a:extLst>
                <a:ext uri="{FF2B5EF4-FFF2-40B4-BE49-F238E27FC236}">
                  <a16:creationId xmlns:a16="http://schemas.microsoft.com/office/drawing/2014/main" id="{A5663C05-16DB-7190-B660-13C02CAE1203}"/>
                </a:ext>
              </a:extLst>
            </p:cNvPr>
            <p:cNvSpPr/>
            <p:nvPr/>
          </p:nvSpPr>
          <p:spPr>
            <a:xfrm>
              <a:off x="3129500" y="3608425"/>
              <a:ext cx="137775" cy="184500"/>
            </a:xfrm>
            <a:custGeom>
              <a:avLst/>
              <a:gdLst/>
              <a:ahLst/>
              <a:cxnLst/>
              <a:rect l="l" t="t" r="r" b="b"/>
              <a:pathLst>
                <a:path w="5511" h="7380" extrusionOk="0">
                  <a:moveTo>
                    <a:pt x="2756" y="729"/>
                  </a:moveTo>
                  <a:lnTo>
                    <a:pt x="4877" y="4434"/>
                  </a:lnTo>
                  <a:lnTo>
                    <a:pt x="634" y="4434"/>
                  </a:lnTo>
                  <a:lnTo>
                    <a:pt x="2756" y="729"/>
                  </a:lnTo>
                  <a:close/>
                  <a:moveTo>
                    <a:pt x="2756" y="0"/>
                  </a:moveTo>
                  <a:lnTo>
                    <a:pt x="1362" y="2376"/>
                  </a:lnTo>
                  <a:lnTo>
                    <a:pt x="0" y="4782"/>
                  </a:lnTo>
                  <a:cubicBezTo>
                    <a:pt x="95" y="6239"/>
                    <a:pt x="1299" y="7379"/>
                    <a:pt x="2756" y="7379"/>
                  </a:cubicBezTo>
                  <a:cubicBezTo>
                    <a:pt x="4212" y="7379"/>
                    <a:pt x="5416" y="6239"/>
                    <a:pt x="5511" y="4782"/>
                  </a:cubicBezTo>
                  <a:lnTo>
                    <a:pt x="4117" y="2376"/>
                  </a:lnTo>
                  <a:lnTo>
                    <a:pt x="2756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192</Words>
  <Application>Microsoft Office PowerPoint</Application>
  <PresentationFormat>On-screen Show (16:9)</PresentationFormat>
  <Paragraphs>64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Fira Sans Medium</vt:lpstr>
      <vt:lpstr>Fira Sans</vt:lpstr>
      <vt:lpstr>Arial</vt:lpstr>
      <vt:lpstr>Fira Sans Extra Condensed Medium</vt:lpstr>
      <vt:lpstr>Fira Sans SemiBold</vt:lpstr>
      <vt:lpstr>Technology Infographics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Rafia Tehseen</dc:creator>
  <cp:lastModifiedBy>Rafia Tehseen</cp:lastModifiedBy>
  <cp:revision>16</cp:revision>
  <dcterms:modified xsi:type="dcterms:W3CDTF">2023-01-10T07:28:03Z</dcterms:modified>
</cp:coreProperties>
</file>