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51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1" r:id="rId7"/>
    <p:sldId id="278" r:id="rId8"/>
    <p:sldId id="262" r:id="rId9"/>
    <p:sldId id="263" r:id="rId10"/>
    <p:sldId id="276" r:id="rId11"/>
    <p:sldId id="277" r:id="rId12"/>
    <p:sldId id="265" r:id="rId13"/>
    <p:sldId id="266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576">
          <p15:clr>
            <a:srgbClr val="000000"/>
          </p15:clr>
        </p15:guide>
        <p15:guide id="3" pos="2880">
          <p15:clr>
            <a:srgbClr val="000000"/>
          </p15:clr>
        </p15:guide>
        <p15:guide id="4" pos="288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MNp2TJ0AezaQ0ytxUc5QXXRq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812A2-6A9B-42B4-B51D-AE3144D2CCFD}">
  <a:tblStyle styleId="{463812A2-6A9B-42B4-B51D-AE3144D2CC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orient="horz" pos="576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288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to give updates for project milestones.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1"/>
              <a:t>Sections</a:t>
            </a:r>
            <a:endParaRPr sz="1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0"/>
              <a:t>Right-click on a slide to add sections. Sections can help to organize your slides or facilitate collaboration between multiple authors.</a:t>
            </a:r>
            <a:endParaRPr sz="1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1"/>
              <a:t>Notes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Keep in mind the font size (important for accessibility, visibility, videotaping, and online production)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/>
              <a:t>Coordinated colors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Pay particular attention to the graphs, charts, and text boxes.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/>
              <a:t>Graphics, tables, and 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Keep it simple: If possible, use consistent, non-distracting styles and colors.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Label all graphs and tables.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11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27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801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54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396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52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060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975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4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186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814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557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0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5952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2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79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09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96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213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65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7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0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12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579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818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30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9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26" r:id="rId13"/>
    <p:sldLayoutId id="2147484527" r:id="rId14"/>
    <p:sldLayoutId id="2147484528" r:id="rId15"/>
    <p:sldLayoutId id="2147484529" r:id="rId16"/>
    <p:sldLayoutId id="2147484530" r:id="rId17"/>
  </p:sldLayoutIdLst>
  <p:transition spd="slow">
    <p:fade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140542" y="1935938"/>
            <a:ext cx="7848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4F6128"/>
              </a:buClr>
              <a:buSzPts val="4000"/>
            </a:pPr>
            <a:r>
              <a:rPr lang="en-US" sz="3200" b="1" dirty="0">
                <a:solidFill>
                  <a:schemeClr val="accent2"/>
                </a:solidFill>
              </a:rPr>
              <a:t>Smart POS Software System</a:t>
            </a:r>
            <a:endParaRPr sz="3200" b="1" dirty="0">
              <a:solidFill>
                <a:schemeClr val="accent2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567813" y="2624195"/>
            <a:ext cx="830334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400"/>
              <a:buNone/>
            </a:pPr>
            <a:r>
              <a:rPr lang="en-US" sz="2400" dirty="0">
                <a:solidFill>
                  <a:schemeClr val="accent3"/>
                </a:solidFill>
              </a:rPr>
              <a:t>Complete Inventory, Purchase, Sales &amp;</a:t>
            </a:r>
          </a:p>
          <a:p>
            <a:pPr lvl="0">
              <a:lnSpc>
                <a:spcPct val="100000"/>
              </a:lnSpc>
              <a:spcBef>
                <a:spcPts val="480"/>
              </a:spcBef>
              <a:buClr>
                <a:srgbClr val="632423"/>
              </a:buClr>
              <a:buSzPts val="2400"/>
            </a:pPr>
            <a:r>
              <a:rPr lang="en-US" sz="2400" dirty="0">
                <a:solidFill>
                  <a:schemeClr val="accent3"/>
                </a:solidFill>
              </a:rPr>
              <a:t>		 Return Management Solution</a:t>
            </a:r>
            <a:endParaRPr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F1AAD-2027-F199-127F-79E68B36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746791"/>
            <a:ext cx="5786576" cy="4573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4E932-9271-0E2E-973B-740EF5235DD2}"/>
              </a:ext>
            </a:extLst>
          </p:cNvPr>
          <p:cNvSpPr txBox="1"/>
          <p:nvPr/>
        </p:nvSpPr>
        <p:spPr>
          <a:xfrm>
            <a:off x="2882008" y="656304"/>
            <a:ext cx="462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 Black" panose="020B0A04020102020204" pitchFamily="34" charset="0"/>
              </a:rPr>
              <a:t>LOGIN PAGE :</a:t>
            </a:r>
          </a:p>
        </p:txBody>
      </p:sp>
    </p:spTree>
    <p:extLst>
      <p:ext uri="{BB962C8B-B14F-4D97-AF65-F5344CB8AC3E}">
        <p14:creationId xmlns:p14="http://schemas.microsoft.com/office/powerpoint/2010/main" val="2557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BDC91-A42C-06E3-0AEA-0BD4E4FB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1381" y="1858298"/>
            <a:ext cx="7167716" cy="378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20D54-D01B-19A4-FF55-8B0BC5FF6A48}"/>
              </a:ext>
            </a:extLst>
          </p:cNvPr>
          <p:cNvSpPr txBox="1"/>
          <p:nvPr/>
        </p:nvSpPr>
        <p:spPr>
          <a:xfrm>
            <a:off x="2621311" y="812898"/>
            <a:ext cx="515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DASHBOARD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DESIGN :</a:t>
            </a:r>
          </a:p>
        </p:txBody>
      </p:sp>
    </p:spTree>
    <p:extLst>
      <p:ext uri="{BB962C8B-B14F-4D97-AF65-F5344CB8AC3E}">
        <p14:creationId xmlns:p14="http://schemas.microsoft.com/office/powerpoint/2010/main" val="1943731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4289377" y="456286"/>
            <a:ext cx="7208092" cy="69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dirty="0">
                <a:solidFill>
                  <a:schemeClr val="accent2"/>
                </a:solidFill>
              </a:rPr>
              <a:t>Sales Invoice :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FC16F-E740-2210-37F8-911E4EF8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3548" y="1721223"/>
            <a:ext cx="4531659" cy="45182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3200" dirty="0">
                <a:solidFill>
                  <a:schemeClr val="accent2"/>
                </a:solidFill>
              </a:rPr>
              <a:t>Example of Invoice Report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160" name="Google Shape;160;p11" descr="company-invoice-template-72684329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996578" y="2193925"/>
            <a:ext cx="3150843" cy="4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3077496" y="417116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Milestone/Timeline</a:t>
            </a:r>
            <a:endParaRPr sz="28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0EA9F6-1CAB-3C2F-BD82-712D819B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30166"/>
              </p:ext>
            </p:extLst>
          </p:nvPr>
        </p:nvGraphicFramePr>
        <p:xfrm>
          <a:off x="1135626" y="1560116"/>
          <a:ext cx="7315200" cy="461643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1684857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80254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12394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23315718"/>
                    </a:ext>
                  </a:extLst>
                </a:gridCol>
              </a:tblGrid>
              <a:tr h="2293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Milestone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Description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Duration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Day Range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46358"/>
                  </a:ext>
                </a:extLst>
              </a:tr>
              <a:tr h="40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📌 Planning &amp; ERD Design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Requirements, feature list, ERD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1 – Day 5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81803"/>
                  </a:ext>
                </a:extLst>
              </a:tr>
              <a:tr h="7394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</a:rPr>
                        <a:t>🏗️ Database Setup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</a:rPr>
                        <a:t>Tables, views, stored procedures, triggers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6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6 – Day 11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74064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💻 Backend Development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PHP CRUD for core modules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8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12 – Day 19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365109"/>
                  </a:ext>
                </a:extLst>
              </a:tr>
              <a:tr h="568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🎨 Admin Panel Integration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AdminLTE setup, includes, role-based access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6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20 – Day 25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969691"/>
                  </a:ext>
                </a:extLst>
              </a:tr>
              <a:tr h="568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🛒 POS Functional Modules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Sales, purchase, return, invoices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8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26 – Day 33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115741"/>
                  </a:ext>
                </a:extLst>
              </a:tr>
              <a:tr h="7394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📊 Reports &amp; Dashboard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Reports, analytics, low stock, expiry alerts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34 – Day 38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8333"/>
                  </a:ext>
                </a:extLst>
              </a:tr>
              <a:tr h="568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🧪 Testing &amp; Debugging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Functional &amp; UI testing, bug fixing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39 – Day 43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63049"/>
                  </a:ext>
                </a:extLst>
              </a:tr>
              <a:tr h="40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🎓 Final Demo &amp; Submission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Documentation, PPT, live demo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</a:rPr>
                        <a:t>Day 44 – Day 48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89982"/>
                  </a:ext>
                </a:extLst>
              </a:tr>
            </a:tbl>
          </a:graphicData>
        </a:graphic>
      </p:graphicFrame>
      <p:sp>
        <p:nvSpPr>
          <p:cNvPr id="13" name="Rectangle 9">
            <a:extLst>
              <a:ext uri="{FF2B5EF4-FFF2-40B4-BE49-F238E27FC236}">
                <a16:creationId xmlns:a16="http://schemas.microsoft.com/office/drawing/2014/main" id="{0CED36D7-CFC7-DE9E-6D90-583DC9EF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09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2104104" y="7268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</a:t>
            </a:r>
            <a:endParaRPr sz="28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219199" y="1443840"/>
            <a:ext cx="7391053" cy="4499759"/>
            <a:chOff x="473816" y="1951628"/>
            <a:chExt cx="7718697" cy="3970318"/>
          </a:xfrm>
        </p:grpSpPr>
        <p:sp>
          <p:nvSpPr>
            <p:cNvPr id="189" name="Google Shape;189;p16"/>
            <p:cNvSpPr txBox="1"/>
            <p:nvPr/>
          </p:nvSpPr>
          <p:spPr>
            <a:xfrm>
              <a:off x="473816" y="1951628"/>
              <a:ext cx="384488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-US" sz="2400" b="0" i="0" u="none" strike="noStrike" cap="none" dirty="0" err="1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PHP.Net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MySql.com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-US" sz="2400" b="0" i="0" u="none" strike="noStrike" cap="none" dirty="0" err="1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Vcampus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W3School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Income Tax Authority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Audit Information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Supply chain management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4318703" y="1951628"/>
              <a:ext cx="3873810" cy="3014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Stock Management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Bar Council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Ministry of Law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Wikipedia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Legal Aid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2885768" y="60449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Use Of Tools And Technology</a:t>
            </a:r>
            <a:endParaRPr sz="28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335958" y="1610261"/>
            <a:ext cx="7251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Georgia"/>
              <a:buNone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This is a </a:t>
            </a:r>
            <a:r>
              <a:rPr lang="en-US" sz="1800" b="0" i="0" u="none" strike="noStrike" cap="none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web</a:t>
            </a:r>
            <a:r>
              <a:rPr lang="en-US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_</a:t>
            </a:r>
            <a:r>
              <a:rPr lang="en-US" sz="1800" b="0" i="0" u="none" strike="noStrike" cap="none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based</a:t>
            </a:r>
            <a:r>
              <a:rPr lang="en-US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software and can be run either offline or online or both systems. It is based on frontend and backend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17"/>
          <p:cNvGraphicFramePr/>
          <p:nvPr>
            <p:extLst>
              <p:ext uri="{D42A27DB-BD31-4B8C-83A1-F6EECF244321}">
                <p14:modId xmlns:p14="http://schemas.microsoft.com/office/powerpoint/2010/main" val="2797305207"/>
              </p:ext>
            </p:extLst>
          </p:nvPr>
        </p:nvGraphicFramePr>
        <p:xfrm>
          <a:off x="1180100" y="2381403"/>
          <a:ext cx="7241050" cy="1077075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2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Frontend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Html 5, CSS3, Bootstrap, JavaScript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Back end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PHP, MYSQL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8" name="Google Shape;198;p17"/>
          <p:cNvGraphicFramePr/>
          <p:nvPr>
            <p:extLst>
              <p:ext uri="{D42A27DB-BD31-4B8C-83A1-F6EECF244321}">
                <p14:modId xmlns:p14="http://schemas.microsoft.com/office/powerpoint/2010/main" val="4075410150"/>
              </p:ext>
            </p:extLst>
          </p:nvPr>
        </p:nvGraphicFramePr>
        <p:xfrm>
          <a:off x="1180100" y="3788473"/>
          <a:ext cx="7241025" cy="2098195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32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1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accent3"/>
                          </a:solidFill>
                        </a:rPr>
                        <a:t>Server Software Configuration</a:t>
                      </a:r>
                      <a:endParaRPr sz="24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Operating System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Windows 7 and higher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Language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PHP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Database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MYSQL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2736597" y="538344"/>
            <a:ext cx="7653426" cy="74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Cost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39087" y="1487604"/>
            <a:ext cx="80658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The implementation will cover the following areas: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Analysis of Super Shop management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Core coding of the application.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Database designing.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Frontend design.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Developing the business and database logic.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Module level unit testing.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Bug fixing and final release including server setup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sldNum" sz="quarter" idx="12"/>
          </p:nvPr>
        </p:nvSpPr>
        <p:spPr>
          <a:xfrm>
            <a:off x="8030476" y="6007737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48698" y="2418981"/>
            <a:ext cx="8607972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eorgia"/>
              <a:buNone/>
            </a:pPr>
            <a:r>
              <a:rPr lang="en-US" sz="4400" b="1" i="1" dirty="0">
                <a:solidFill>
                  <a:schemeClr val="accent2"/>
                </a:solidFill>
                <a:latin typeface="Bell MT" panose="02020503060305020303" pitchFamily="18" charset="0"/>
              </a:rPr>
              <a:t>Thanks For         </a:t>
            </a:r>
            <a:br>
              <a:rPr lang="en-US" sz="4400" b="1" i="1" dirty="0">
                <a:solidFill>
                  <a:schemeClr val="accent2"/>
                </a:solidFill>
                <a:latin typeface="Bell MT" panose="02020503060305020303" pitchFamily="18" charset="0"/>
              </a:rPr>
            </a:br>
            <a:r>
              <a:rPr lang="en-US" sz="4400" b="1" i="1" dirty="0">
                <a:solidFill>
                  <a:schemeClr val="accent2"/>
                </a:solidFill>
                <a:latin typeface="Bell MT" panose="02020503060305020303" pitchFamily="18" charset="0"/>
              </a:rPr>
              <a:t>Watching </a:t>
            </a:r>
            <a:br>
              <a:rPr lang="en-US" sz="3600" i="1" dirty="0">
                <a:solidFill>
                  <a:schemeClr val="accent2"/>
                </a:solidFill>
                <a:latin typeface="Bell MT" panose="02020503060305020303" pitchFamily="18" charset="0"/>
              </a:rPr>
            </a:br>
            <a:endParaRPr sz="3600" i="1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590800" y="609600"/>
            <a:ext cx="3581400" cy="202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 scholarship</a:t>
            </a:r>
            <a:b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1" u="sng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Consultant.</a:t>
            </a:r>
            <a:endParaRPr sz="2400" b="1" i="1" u="sng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Md </a:t>
            </a:r>
            <a:r>
              <a:rPr lang="en-US" sz="2400" b="1" i="1" u="none" strike="noStrike" cap="none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Moshaidul</a:t>
            </a:r>
            <a:r>
              <a:rPr lang="en-US" sz="24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Islam</a:t>
            </a:r>
            <a:endParaRPr sz="16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WDPF</a:t>
            </a:r>
            <a:r>
              <a:rPr lang="en-US" sz="2000" b="1" i="1" u="none" strike="noStrike" cap="none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b="1" i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IsDB</a:t>
            </a:r>
            <a: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-BISEW </a:t>
            </a:r>
            <a:r>
              <a:rPr lang="en-US" sz="2000" b="1" i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 scholarship</a:t>
            </a:r>
            <a:b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Email: moshaidul@gmail.com</a:t>
            </a:r>
            <a:endParaRPr sz="16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28932" y="3082382"/>
            <a:ext cx="3657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Supervisor &amp; Coordinator.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Instructor: Farhana </a:t>
            </a:r>
            <a:r>
              <a:rPr lang="en-US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kter Lucky</a:t>
            </a:r>
            <a:b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i="1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WDPF</a:t>
            </a:r>
            <a:r>
              <a:rPr lang="en-US" sz="1800" b="0" i="1" u="none" strike="noStrike" cap="none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.Is</a:t>
            </a:r>
            <a:r>
              <a:rPr lang="en-US" i="1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DB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-BISEW </a:t>
            </a:r>
            <a:r>
              <a:rPr lang="en-US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 scholarship</a:t>
            </a:r>
            <a:b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Email: farhanawdpf@gmail.com</a:t>
            </a:r>
            <a:endParaRPr sz="1800" b="0" i="1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572000" y="4282670"/>
            <a:ext cx="48768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Developed By.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Name : </a:t>
            </a:r>
            <a:r>
              <a:rPr lang="en-US" sz="2000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Rafia Akter</a:t>
            </a:r>
            <a:endParaRPr sz="2000" b="0" i="1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Trainee ID: 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Franklin Gothic Demi" panose="020B0703020102020204" pitchFamily="34" charset="0"/>
                <a:ea typeface="Georgia"/>
                <a:cs typeface="Georgia"/>
                <a:sym typeface="Georgia"/>
              </a:rPr>
              <a:t>1288607</a:t>
            </a:r>
            <a:b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Batch: </a:t>
            </a:r>
            <a:r>
              <a:rPr lang="en-US" b="1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WDPF</a:t>
            </a:r>
            <a:r>
              <a:rPr lang="en-US" sz="1800" b="1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/NCLC-M/65/01</a:t>
            </a:r>
            <a:br>
              <a:rPr lang="en-US" sz="1800" b="1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Email: </a:t>
            </a:r>
            <a:r>
              <a:rPr lang="en-US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rafiaakterbonna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@gmail.com</a:t>
            </a:r>
            <a:endParaRPr sz="1800" b="0" i="1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2976283" y="0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endParaRPr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FB316-3159-7823-309D-59B4464AAE12}"/>
              </a:ext>
            </a:extLst>
          </p:cNvPr>
          <p:cNvSpPr txBox="1"/>
          <p:nvPr/>
        </p:nvSpPr>
        <p:spPr>
          <a:xfrm>
            <a:off x="208429" y="996805"/>
            <a:ext cx="8727141" cy="583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August 05, 2025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The Consultant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WDPF, IDB-BISEW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IDB Bhaban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Sher-e-Bangla Nagar, Dhaka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1" dirty="0">
                <a:solidFill>
                  <a:schemeClr val="accent3"/>
                </a:solidFill>
              </a:rPr>
              <a:t>Subject:</a:t>
            </a:r>
            <a:r>
              <a:rPr lang="en-US" sz="1600" dirty="0">
                <a:solidFill>
                  <a:schemeClr val="accent3"/>
                </a:solidFill>
              </a:rPr>
              <a:t> Project Proposal Letter for POS Management System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Dear Sir,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Thank you for giving me the opportunity to develop a real-life project based on our core course, </a:t>
            </a:r>
            <a:r>
              <a:rPr lang="en-US" sz="1600" b="1" dirty="0">
                <a:solidFill>
                  <a:schemeClr val="accent3"/>
                </a:solidFill>
              </a:rPr>
              <a:t>Web Development with PHP and MySQL (WDPF)</a:t>
            </a:r>
            <a:r>
              <a:rPr lang="en-US" sz="1600" dirty="0">
                <a:solidFill>
                  <a:schemeClr val="accent3"/>
                </a:solidFill>
              </a:rPr>
              <a:t>. I am pleased to inform you that I have decided to work on a project titled </a:t>
            </a:r>
            <a:r>
              <a:rPr lang="en-US" sz="1600" b="1" dirty="0">
                <a:solidFill>
                  <a:schemeClr val="accent3"/>
                </a:solidFill>
              </a:rPr>
              <a:t>"POS (Point of Sale) Management System"</a:t>
            </a:r>
            <a:r>
              <a:rPr lang="en-US" sz="1600" dirty="0">
                <a:solidFill>
                  <a:schemeClr val="accent3"/>
                </a:solidFill>
              </a:rPr>
              <a:t>, which is essential for modern businesses such as retail shops, pharmacies, and departmental stores.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This system will include modules for </a:t>
            </a:r>
            <a:r>
              <a:rPr lang="en-US" sz="1600" b="1" dirty="0">
                <a:solidFill>
                  <a:schemeClr val="accent3"/>
                </a:solidFill>
              </a:rPr>
              <a:t>product management, stock control, purchase and sales, customer/vendor tracking, return handling, and reporting</a:t>
            </a:r>
            <a:r>
              <a:rPr lang="en-US" sz="1600" dirty="0">
                <a:solidFill>
                  <a:schemeClr val="accent3"/>
                </a:solidFill>
              </a:rPr>
              <a:t>, offering a complete solution for small to mid-size businesses. I have studied its structure and requirements thoroughly and have prepared a detailed proposal for your kind consideration.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I hope you will kindly approve my proposed project and allow me to apply my technical knowledge and creativity to complete it successfully.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Sincerely,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1" dirty="0">
                <a:solidFill>
                  <a:schemeClr val="accent3"/>
                </a:solidFill>
              </a:rPr>
              <a:t>Rafia Akter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Trainee ID: 1288607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Batch: WDPF/NCLC-M/65/01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039544" y="446757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Index of the project</a:t>
            </a:r>
            <a:endParaRPr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71080" y="1038367"/>
            <a:ext cx="7772400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Project Background and Objective ---------------------------------5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Software Features and Scope ----------------------------------- 6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FLOWCHART------------------------------------------------------7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ERD Diagram ------------------------------------------------------8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List of Report-------------------------------------------------------9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Project Demo View------------------------------------------------10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Project Dashboard ------------------------------------------------11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Project Demo Invoice---------------------------------------------12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Example of Invoice Report---------------------------------------13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Milestone/Timeline ----------------------------------------------14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Reference--------------------------------15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Use Tools and Technol------------------------------------------- 16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Implementation Cost--------------------------------------------- 17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9C6610-238C-F36F-9302-7D57AB0874A1}"/>
              </a:ext>
            </a:extLst>
          </p:cNvPr>
          <p:cNvSpPr txBox="1"/>
          <p:nvPr/>
        </p:nvSpPr>
        <p:spPr>
          <a:xfrm>
            <a:off x="353961" y="1624043"/>
            <a:ext cx="87900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Objective :</a:t>
            </a:r>
          </a:p>
          <a:p>
            <a:r>
              <a:rPr lang="en-US" dirty="0">
                <a:solidFill>
                  <a:schemeClr val="accent3"/>
                </a:solidFill>
              </a:rPr>
              <a:t>To design and develop a </a:t>
            </a:r>
            <a:r>
              <a:rPr lang="en-US" b="1" dirty="0">
                <a:solidFill>
                  <a:schemeClr val="accent3"/>
                </a:solidFill>
              </a:rPr>
              <a:t>Point of Sale (POS) Management System</a:t>
            </a:r>
            <a:r>
              <a:rPr lang="en-US" dirty="0">
                <a:solidFill>
                  <a:schemeClr val="accent3"/>
                </a:solidFill>
              </a:rPr>
              <a:t> that simplifies and automates business operations such as </a:t>
            </a:r>
            <a:r>
              <a:rPr lang="en-US" b="1" dirty="0">
                <a:solidFill>
                  <a:schemeClr val="accent3"/>
                </a:solidFill>
              </a:rPr>
              <a:t>sales, purchases, stock control, returns, and reporting</a:t>
            </a:r>
            <a:r>
              <a:rPr lang="en-US" dirty="0">
                <a:solidFill>
                  <a:schemeClr val="accent3"/>
                </a:solidFill>
              </a:rPr>
              <a:t> using PHP and MySQL.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provide an easy-to-use platform for managing daily transactions in shops or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ensure accurate and real-time stock tracking for all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record customer and vendor activities for better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automate invoice generation and return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generate daily, weekly, and monthly sales/purchase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reduce manual errors and improve operational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apply web development skills in a real-life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1235904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US" dirty="0">
                <a:solidFill>
                  <a:schemeClr val="accent2"/>
                </a:solidFill>
              </a:rPr>
              <a:t>Software Features</a:t>
            </a:r>
            <a:br>
              <a:rPr lang="en-US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457200" y="1828800"/>
            <a:ext cx="4038600" cy="478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Different login system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Controlling Access to perform specific task.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Control product by type, category and manufacture base.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Product Expired date notification.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Stock Management system.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Lot Base Product Stock.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FIFO and LIFO Sales system.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Multiple unit of measurement base sales.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Product price and discount system.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Tax control system.</a:t>
            </a:r>
            <a:endParaRPr sz="1600" b="1" dirty="0">
              <a:solidFill>
                <a:schemeClr val="accent3"/>
              </a:solidFill>
            </a:endParaRPr>
          </a:p>
          <a:p>
            <a:pPr marL="342900" lvl="0" indent="-214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8"/>
              <a:buFont typeface="Arial"/>
              <a:buNone/>
            </a:pPr>
            <a:endParaRPr sz="1600" b="1" dirty="0">
              <a:solidFill>
                <a:srgbClr val="FFFF00"/>
              </a:solidFill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495800" y="1676400"/>
            <a:ext cx="4267200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Audit information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Flexible purchase and sales report.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Flexible dues calculation.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Product price life cycle report.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Sales analysis report.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Current stock and assets report of the shop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Online report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Repots with graphical view.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communicate by text and calling one to another user.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Auto backup Database.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Safe from Hacker and third parties.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7BF-5FAB-D766-9BA4-E9C64D8E76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3484" y="173652"/>
            <a:ext cx="6378575" cy="129381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Smart POS Software System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		     Flowchart 		</a:t>
            </a: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0DFF2-8848-B22B-F6B2-66011C2200F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7" r="7"/>
          <a:stretch/>
        </p:blipFill>
        <p:spPr>
          <a:xfrm>
            <a:off x="457200" y="1253613"/>
            <a:ext cx="4940710" cy="5430735"/>
          </a:xfrm>
        </p:spPr>
      </p:pic>
    </p:spTree>
    <p:extLst>
      <p:ext uri="{BB962C8B-B14F-4D97-AF65-F5344CB8AC3E}">
        <p14:creationId xmlns:p14="http://schemas.microsoft.com/office/powerpoint/2010/main" val="133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092681" y="751253"/>
            <a:ext cx="7465440" cy="7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ts val="2800"/>
            </a:pPr>
            <a:r>
              <a:rPr lang="en-US" sz="2800" b="1" dirty="0">
                <a:solidFill>
                  <a:schemeClr val="accent2"/>
                </a:solidFill>
              </a:rPr>
              <a:t>Smart POS Software System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264304" y="1683350"/>
            <a:ext cx="8510985" cy="45809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5014626" y="31319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Georgi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List Of Reports</a:t>
            </a:r>
            <a:endParaRPr sz="32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0" name="Google Shape;140;p8"/>
          <p:cNvGrpSpPr/>
          <p:nvPr/>
        </p:nvGrpSpPr>
        <p:grpSpPr>
          <a:xfrm>
            <a:off x="824765" y="1681656"/>
            <a:ext cx="8064690" cy="3785611"/>
            <a:chOff x="533400" y="1815188"/>
            <a:chExt cx="8064690" cy="2566211"/>
          </a:xfrm>
        </p:grpSpPr>
        <p:sp>
          <p:nvSpPr>
            <p:cNvPr id="141" name="Google Shape;141;p8"/>
            <p:cNvSpPr txBox="1"/>
            <p:nvPr/>
          </p:nvSpPr>
          <p:spPr>
            <a:xfrm>
              <a:off x="533400" y="1815188"/>
              <a:ext cx="4189861" cy="2566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Designation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Employee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Product Type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Product Category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Purchase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Stock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Wastage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Expired Date Report</a:t>
              </a:r>
              <a:endParaRPr sz="20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4862014" y="1815188"/>
              <a:ext cx="3736076" cy="2566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Sales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Profit and Benefit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Order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Received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User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Audit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Menu Form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Password Form</a:t>
              </a:r>
              <a:endParaRPr sz="20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349</TotalTime>
  <Words>1167</Words>
  <Application>Microsoft Office PowerPoint</Application>
  <PresentationFormat>On-screen Show (4:3)</PresentationFormat>
  <Paragraphs>180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Bell MT</vt:lpstr>
      <vt:lpstr>Calibri</vt:lpstr>
      <vt:lpstr>Century Gothic</vt:lpstr>
      <vt:lpstr>Franklin Gothic Demi</vt:lpstr>
      <vt:lpstr>Georgia</vt:lpstr>
      <vt:lpstr>Noto Sans Symbols</vt:lpstr>
      <vt:lpstr>Wingdings</vt:lpstr>
      <vt:lpstr>Vapor Trail</vt:lpstr>
      <vt:lpstr>Smart POS Software System</vt:lpstr>
      <vt:lpstr>PowerPoint Presentation</vt:lpstr>
      <vt:lpstr>Application</vt:lpstr>
      <vt:lpstr>Index of the project</vt:lpstr>
      <vt:lpstr>PowerPoint Presentation</vt:lpstr>
      <vt:lpstr>Software Features </vt:lpstr>
      <vt:lpstr>Smart POS Software System        Flowchart   </vt:lpstr>
      <vt:lpstr>Smart POS Software System</vt:lpstr>
      <vt:lpstr>PowerPoint Presentation</vt:lpstr>
      <vt:lpstr>PowerPoint Presentation</vt:lpstr>
      <vt:lpstr>PowerPoint Presentation</vt:lpstr>
      <vt:lpstr>Sales Invoice :</vt:lpstr>
      <vt:lpstr>Example of Invoice Report</vt:lpstr>
      <vt:lpstr>PowerPoint Presentation</vt:lpstr>
      <vt:lpstr>PowerPoint Presentation</vt:lpstr>
      <vt:lpstr>PowerPoint Presentation</vt:lpstr>
      <vt:lpstr>PowerPoint Presentation</vt:lpstr>
      <vt:lpstr>Thanks For         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MANAGEMENT SYSTEM</dc:title>
  <dc:creator>Student</dc:creator>
  <cp:lastModifiedBy>rafiaakterbonna@gmail.com</cp:lastModifiedBy>
  <cp:revision>8</cp:revision>
  <dcterms:created xsi:type="dcterms:W3CDTF">2018-07-28T07:17:51Z</dcterms:created>
  <dcterms:modified xsi:type="dcterms:W3CDTF">2025-08-06T18:31:09Z</dcterms:modified>
</cp:coreProperties>
</file>