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13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63" r:id="rId10"/>
    <p:sldId id="276" r:id="rId11"/>
    <p:sldId id="277" r:id="rId12"/>
    <p:sldId id="265" r:id="rId13"/>
    <p:sldId id="266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MNp2TJ0AezaQ0ytxUc5QXXRq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812A2-6A9B-42B4-B51D-AE3144D2CCFD}">
  <a:tblStyle styleId="{463812A2-6A9B-42B4-B51D-AE3144D2CC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6" y="54"/>
      </p:cViewPr>
      <p:guideLst>
        <p:guide orient="horz" pos="2160"/>
        <p:guide orient="horz" pos="576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2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Sections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0"/>
              <a:t>Right-click on a slide to add sections. Sections can help to organize your slides or facilitate collaboration between multiple authors.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Notes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Coordinated colors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Graphics, tables, and 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Label all graphs and tables.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11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007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275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801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548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96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2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60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75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4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999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02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1860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814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55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194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9228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210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284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798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200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784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05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53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8411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653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492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5217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544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294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606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1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ransition spd="slow">
    <p:fade/>
  </p:transition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236533" y="368899"/>
            <a:ext cx="7848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Georgia"/>
              <a:buNone/>
            </a:pPr>
            <a:r>
              <a:rPr lang="en-US" sz="4000" b="1" dirty="0">
                <a:solidFill>
                  <a:schemeClr val="tx1"/>
                </a:solidFill>
              </a:rPr>
              <a:t>POS MANAGEMENT SYSTEM</a:t>
            </a:r>
            <a:br>
              <a:rPr lang="en-US" sz="4000" dirty="0">
                <a:solidFill>
                  <a:srgbClr val="4F6128"/>
                </a:solidFill>
              </a:rPr>
            </a:br>
            <a:r>
              <a:rPr lang="en-US" sz="4000" dirty="0">
                <a:solidFill>
                  <a:srgbClr val="4F6128"/>
                </a:solidFill>
              </a:rPr>
              <a:t>  </a:t>
            </a:r>
            <a:endParaRPr sz="4000" dirty="0">
              <a:solidFill>
                <a:srgbClr val="4F6128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501494" y="1926104"/>
            <a:ext cx="291285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 b="1" dirty="0">
                <a:solidFill>
                  <a:schemeClr val="bg1"/>
                </a:solidFill>
              </a:rPr>
              <a:t>For Retails,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 b="1" dirty="0">
                <a:solidFill>
                  <a:schemeClr val="bg1"/>
                </a:solidFill>
              </a:rPr>
              <a:t>Department Store</a:t>
            </a:r>
            <a:endParaRPr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F5D66-A5FB-8FC8-9092-299AE6AF92AC}"/>
              </a:ext>
            </a:extLst>
          </p:cNvPr>
          <p:cNvSpPr txBox="1"/>
          <p:nvPr/>
        </p:nvSpPr>
        <p:spPr>
          <a:xfrm>
            <a:off x="2398816" y="3723968"/>
            <a:ext cx="6526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Bell MT" panose="02020503060305020303" pitchFamily="18" charset="0"/>
              </a:rPr>
              <a:t>         WELCOME TO</a:t>
            </a:r>
          </a:p>
          <a:p>
            <a:r>
              <a:rPr lang="en-US" sz="3200" i="1" dirty="0">
                <a:solidFill>
                  <a:schemeClr val="bg1"/>
                </a:solidFill>
                <a:latin typeface="Bell MT" panose="02020503060305020303" pitchFamily="18" charset="0"/>
              </a:rPr>
              <a:t>                  MY </a:t>
            </a:r>
          </a:p>
          <a:p>
            <a:r>
              <a:rPr lang="en-US" sz="3200" i="1" dirty="0">
                <a:solidFill>
                  <a:schemeClr val="bg1"/>
                </a:solidFill>
                <a:latin typeface="Bell MT" panose="02020503060305020303" pitchFamily="18" charset="0"/>
              </a:rPr>
              <a:t>  PROJECT PROPOSAL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F1AAD-2027-F199-127F-79E68B36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746791"/>
            <a:ext cx="5786576" cy="4573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4E932-9271-0E2E-973B-740EF5235DD2}"/>
              </a:ext>
            </a:extLst>
          </p:cNvPr>
          <p:cNvSpPr txBox="1"/>
          <p:nvPr/>
        </p:nvSpPr>
        <p:spPr>
          <a:xfrm>
            <a:off x="1613647" y="685801"/>
            <a:ext cx="462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LOGIN PAGE :</a:t>
            </a:r>
          </a:p>
        </p:txBody>
      </p:sp>
    </p:spTree>
    <p:extLst>
      <p:ext uri="{BB962C8B-B14F-4D97-AF65-F5344CB8AC3E}">
        <p14:creationId xmlns:p14="http://schemas.microsoft.com/office/powerpoint/2010/main" val="2557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DC91-A42C-06E3-0AEA-0BD4E4FB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1613646"/>
            <a:ext cx="5593976" cy="4921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20D54-D01B-19A4-FF55-8B0BC5FF6A48}"/>
              </a:ext>
            </a:extLst>
          </p:cNvPr>
          <p:cNvSpPr txBox="1"/>
          <p:nvPr/>
        </p:nvSpPr>
        <p:spPr>
          <a:xfrm>
            <a:off x="1411942" y="591671"/>
            <a:ext cx="515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DASHBOARD DESIGN :</a:t>
            </a:r>
          </a:p>
        </p:txBody>
      </p:sp>
    </p:spTree>
    <p:extLst>
      <p:ext uri="{BB962C8B-B14F-4D97-AF65-F5344CB8AC3E}">
        <p14:creationId xmlns:p14="http://schemas.microsoft.com/office/powerpoint/2010/main" val="194373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685332" y="618519"/>
            <a:ext cx="7208092" cy="69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dirty="0"/>
              <a:t>Sales Invoice 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FC16F-E740-2210-37F8-911E4EF8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3548" y="1169871"/>
            <a:ext cx="4531659" cy="45182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Example of Invoice Report</a:t>
            </a:r>
            <a:endParaRPr/>
          </a:p>
        </p:txBody>
      </p:sp>
      <p:pic>
        <p:nvPicPr>
          <p:cNvPr id="160" name="Google Shape;160;p11" descr="company-invoice-template-72684329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3082979" y="2497788"/>
            <a:ext cx="2666665" cy="34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Milestone/Timeline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015" y="1776528"/>
            <a:ext cx="7779170" cy="39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219199" y="1443840"/>
            <a:ext cx="7391053" cy="4499759"/>
            <a:chOff x="473816" y="1951628"/>
            <a:chExt cx="7718697" cy="3970318"/>
          </a:xfrm>
        </p:grpSpPr>
        <p:sp>
          <p:nvSpPr>
            <p:cNvPr id="189" name="Google Shape;189;p16"/>
            <p:cNvSpPr txBox="1"/>
            <p:nvPr/>
          </p:nvSpPr>
          <p:spPr>
            <a:xfrm>
              <a:off x="473816" y="1951628"/>
              <a:ext cx="384488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PHP.Net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MySql.com</a:t>
              </a:r>
              <a:endPara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Vcampus</a:t>
              </a:r>
              <a:endPara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W3School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Income Tax Authority</a:t>
              </a:r>
              <a:endPara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Audit Information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Supply chain management</a:t>
              </a:r>
              <a:endParaRPr sz="2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318703" y="1951628"/>
              <a:ext cx="3873810" cy="3014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Stock Management</a:t>
              </a:r>
              <a:endParaRPr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Bar Council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Ministry of Law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Wikipedia</a:t>
              </a:r>
              <a:endParaRPr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Legal Aid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Of Tools And Technology</a:t>
            </a:r>
            <a:endParaRPr sz="28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952500" y="1002352"/>
            <a:ext cx="7251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This is a web based software and can be run either offline or online or both systems. It is based on frontend and backend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17"/>
          <p:cNvGraphicFramePr/>
          <p:nvPr>
            <p:extLst>
              <p:ext uri="{D42A27DB-BD31-4B8C-83A1-F6EECF244321}">
                <p14:modId xmlns:p14="http://schemas.microsoft.com/office/powerpoint/2010/main" val="1874443346"/>
              </p:ext>
            </p:extLst>
          </p:nvPr>
        </p:nvGraphicFramePr>
        <p:xfrm>
          <a:off x="1180075" y="2254026"/>
          <a:ext cx="7241050" cy="845599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2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C0C0C"/>
                          </a:solidFill>
                        </a:rPr>
                        <a:t>Frontend</a:t>
                      </a:r>
                      <a:endParaRPr sz="2000" b="0" u="none" strike="noStrike" cap="none" dirty="0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C0C0C"/>
                          </a:solidFill>
                        </a:rPr>
                        <a:t>Html 5, CSS3, Bootstrap, JavaScript</a:t>
                      </a:r>
                      <a:endParaRPr sz="2000" b="0" u="none" strike="noStrike" cap="none" dirty="0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C0C0C"/>
                          </a:solidFill>
                        </a:rPr>
                        <a:t>Back end</a:t>
                      </a:r>
                      <a:endParaRPr sz="2000" b="0" u="none" strike="noStrike" cap="none" dirty="0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0C0C0C"/>
                          </a:solidFill>
                        </a:rPr>
                        <a:t>PHP, MYSQL</a:t>
                      </a:r>
                      <a:endParaRPr sz="2000" b="0" u="none" strike="noStrike" cap="none" dirty="0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8" name="Google Shape;198;p17"/>
          <p:cNvGraphicFramePr/>
          <p:nvPr>
            <p:extLst>
              <p:ext uri="{D42A27DB-BD31-4B8C-83A1-F6EECF244321}">
                <p14:modId xmlns:p14="http://schemas.microsoft.com/office/powerpoint/2010/main" val="2007632423"/>
              </p:ext>
            </p:extLst>
          </p:nvPr>
        </p:nvGraphicFramePr>
        <p:xfrm>
          <a:off x="1180100" y="3788473"/>
          <a:ext cx="7241025" cy="2098195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32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1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0C0C0C"/>
                          </a:solidFill>
                        </a:rPr>
                        <a:t>Server Software Configuration</a:t>
                      </a:r>
                      <a:endParaRPr sz="24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Operating System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Windows 7 and higher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Language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PHP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Database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C0C0C"/>
                          </a:solidFill>
                        </a:rPr>
                        <a:t>MYSQL</a:t>
                      </a:r>
                      <a:endParaRPr sz="1800" b="0" u="none" strike="noStrike" cap="none" dirty="0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539087" y="267815"/>
            <a:ext cx="7653426" cy="74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Cost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39087" y="1487604"/>
            <a:ext cx="8065827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implementation will cover the following areas: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Analysis of Super Shop management system.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Core coding of the application.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Database designing.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Frontend design.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Developing the business and database logic.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Module level unit testing.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Bug fixing and final release including server setup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sldNum" sz="quarter" idx="12"/>
          </p:nvPr>
        </p:nvSpPr>
        <p:spPr>
          <a:xfrm>
            <a:off x="8030476" y="6007737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48698" y="2418981"/>
            <a:ext cx="8607972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eorgia"/>
              <a:buNone/>
            </a:pPr>
            <a:r>
              <a:rPr lang="en-US" sz="4400" b="1" i="1" dirty="0">
                <a:solidFill>
                  <a:schemeClr val="bg1"/>
                </a:solidFill>
                <a:latin typeface="Bell MT" panose="02020503060305020303" pitchFamily="18" charset="0"/>
              </a:rPr>
              <a:t>Thanks For         </a:t>
            </a:r>
            <a:br>
              <a:rPr lang="en-US" sz="4400" b="1" i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r>
              <a:rPr lang="en-US" sz="4400" b="1" i="1" dirty="0">
                <a:solidFill>
                  <a:schemeClr val="bg1"/>
                </a:solidFill>
                <a:latin typeface="Bell MT" panose="02020503060305020303" pitchFamily="18" charset="0"/>
              </a:rPr>
              <a:t>Watching </a:t>
            </a:r>
            <a:br>
              <a:rPr lang="en-US" sz="3600" i="1" dirty="0">
                <a:solidFill>
                  <a:schemeClr val="bg1"/>
                </a:solidFill>
                <a:latin typeface="Bell MT" panose="02020503060305020303" pitchFamily="18" charset="0"/>
              </a:rPr>
            </a:br>
            <a:endParaRPr sz="3600" i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590800" y="609600"/>
            <a:ext cx="3581400" cy="2380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it scholarship</a:t>
            </a:r>
            <a:br>
              <a:rPr lang="en-US" sz="18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1" u="sng" strike="noStrike" cap="none" dirty="0">
                <a:solidFill>
                  <a:schemeClr val="accent4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Consultant</a:t>
            </a:r>
            <a:r>
              <a:rPr lang="en-US" sz="3200" b="1" i="1" u="sng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 i="1" u="sng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24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Moshaidul</a:t>
            </a:r>
            <a:r>
              <a:rPr lang="en-US" sz="24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Islam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WDPF</a:t>
            </a:r>
            <a:r>
              <a:rPr lang="en-US" sz="20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.idb-bisew</a:t>
            </a:r>
            <a:r>
              <a:rPr lang="en-US" sz="20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scholarship</a:t>
            </a:r>
            <a:br>
              <a:rPr lang="en-US" sz="20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Email: moshaidul@gmail.com</a:t>
            </a: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idul@gmail.com</a:t>
            </a:r>
            <a:endParaRPr sz="18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28932" y="3082382"/>
            <a:ext cx="365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Supervisor &amp; Coordinator.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Instructor: Farhana </a:t>
            </a:r>
            <a:r>
              <a:rPr lang="en-US" i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kter Lucky</a:t>
            </a:r>
            <a:b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i="1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0" i="1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.idb-bisew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it scholarship</a:t>
            </a:r>
            <a:b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Email: farhanawdpf@gmail.com</a:t>
            </a:r>
            <a:endParaRPr sz="1800" b="0" i="1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572000" y="4282670"/>
            <a:ext cx="48768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Developed By.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Name : </a:t>
            </a:r>
            <a:r>
              <a:rPr lang="en-US" sz="2000" i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Rafia Akter</a:t>
            </a:r>
            <a:endParaRPr sz="2000" b="0" i="1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Trainee ID: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Franklin Gothic Demi" panose="020B0703020102020204" pitchFamily="34" charset="0"/>
                <a:ea typeface="Georgia"/>
                <a:cs typeface="Georgia"/>
                <a:sym typeface="Georgia"/>
              </a:rPr>
              <a:t>1288607</a:t>
            </a:r>
            <a:b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Batch: </a:t>
            </a:r>
            <a:r>
              <a:rPr lang="en-US" b="1" i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1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/NCLC-M/62/01</a:t>
            </a:r>
            <a:br>
              <a:rPr lang="en-US" sz="1800" b="1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Email: </a:t>
            </a:r>
            <a:r>
              <a:rPr lang="en-US" i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rafiaakterbonna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@gmail.com</a:t>
            </a:r>
            <a:endParaRPr sz="1800" b="0" i="1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85330" y="268895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b="1" dirty="0"/>
              <a:t>Application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FB316-3159-7823-309D-59B4464AAE12}"/>
              </a:ext>
            </a:extLst>
          </p:cNvPr>
          <p:cNvSpPr txBox="1"/>
          <p:nvPr/>
        </p:nvSpPr>
        <p:spPr>
          <a:xfrm>
            <a:off x="208429" y="825227"/>
            <a:ext cx="8727141" cy="593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Jan 05, 2025,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Consultant WDPF, IDB-BISEW IDB Bhaban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Sher-e-Bangla Nagar, Dhaka.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Subject: Project proposal letter for POS Management System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Dear Sir,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Thank you for offering me a great opportunity to make a real-life project based on our core course that is Web Development with PHP and MySQL(PWAD). In this respect, I would like to inform you that I have decided to make a project on library Management System, which is most importance for every office communities. I have studied about the various aspects of this system and make a proposal accordingly which is enclosed herewith for your kind perusal. So, I think you will finally Approved the project and help to utilize my creativity.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Sincerely,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sym typeface="Avenir"/>
              </a:rPr>
              <a:t>Rafia Akter</a:t>
            </a: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Trainee ID:1288607</a:t>
            </a:r>
            <a:br>
              <a:rPr lang="en-US" sz="1700" dirty="0"/>
            </a:br>
            <a:r>
              <a:rPr lang="en-US" sz="1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Batch: PWAD/NCLC-M/62/01</a:t>
            </a:r>
            <a:endParaRPr lang="en-US" sz="1700" dirty="0"/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99582" y="240279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dirty="0">
                <a:latin typeface="Arial Black" panose="020B0A04020102020204" pitchFamily="34" charset="0"/>
              </a:rPr>
              <a:t>Index of the project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71080" y="1038367"/>
            <a:ext cx="777240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Project Background and Objective ---------------------------------5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Software Features and Scope ----------------------------------- 6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FLOWCHART------------------------------------------------------7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ERD Diagram ------------------------------------------------------8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List of Report-------------------------------------------------------9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Demo View------------------------------------------------10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Dashboard ------------------------------------------------11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Demo Invoice---------------------------------------------12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of Invoice Report---------------------------------------13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Milestone/Timeline ----------------------------------------------14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Reference--------------------------------15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Tools and Technol------------------------------------------- 16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Implementation Cost--------------------------------------------- 17</a:t>
            </a:r>
            <a:endParaRPr sz="1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914400"/>
            <a:ext cx="7620000" cy="499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/>
              <a:t>Software Features</a:t>
            </a:r>
            <a:br>
              <a:rPr lang="en-US"/>
            </a:b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4038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Different login system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Controlling Access to perform specific task.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Control product by type, category and manufacture base.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Product Expired date notification.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Stock Management system.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Lot Base Product Stock.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FIFO and LIFO Sales system.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Multiple unit of measurement base sales.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Product price and discount system.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Tax control system.</a:t>
            </a:r>
            <a:endParaRPr/>
          </a:p>
          <a:p>
            <a:pPr marL="342900" lvl="0" indent="-214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8"/>
              <a:buFont typeface="Arial"/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495800" y="1676400"/>
            <a:ext cx="4267200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Audit information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Flexible purchase and sales report.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Flexible dues calculation.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Product price life cycle report.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Sales analysis report.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Current stock and assets report of the shop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Online report system.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Repots with graphical view.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communicate by text and calling one to another user.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Auto backup Database.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Safe from Hacker and third parties.</a:t>
            </a:r>
            <a:endParaRPr sz="1800" b="0" i="0" u="none" strike="noStrike" cap="non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7BF-5FAB-D766-9BA4-E9C64D8E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POS management System flow chart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0DFF2-8848-B22B-F6B2-66011C220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3436943"/>
            <a:ext cx="6799262" cy="1552564"/>
          </a:xfrm>
        </p:spPr>
      </p:pic>
    </p:spTree>
    <p:extLst>
      <p:ext uri="{BB962C8B-B14F-4D97-AF65-F5344CB8AC3E}">
        <p14:creationId xmlns:p14="http://schemas.microsoft.com/office/powerpoint/2010/main" val="133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1422751" y="633266"/>
            <a:ext cx="7465440" cy="7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Georgia"/>
              <a:buNone/>
            </a:pPr>
            <a:r>
              <a:rPr lang="en-US" sz="2800" dirty="0">
                <a:solidFill>
                  <a:srgbClr val="002060"/>
                </a:solidFill>
                <a:latin typeface="Arial Black" panose="020B0A04020102020204" pitchFamily="34" charset="0"/>
              </a:rPr>
              <a:t>ERD – Pos Management system -</a:t>
            </a:r>
            <a:br>
              <a:rPr lang="en-US" dirty="0">
                <a:solidFill>
                  <a:srgbClr val="002060"/>
                </a:solidFill>
              </a:rPr>
            </a:br>
            <a:endParaRPr dirty="0">
              <a:solidFill>
                <a:srgbClr val="002060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28873" y="1602377"/>
            <a:ext cx="8175196" cy="496388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533400" y="2837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Georgia"/>
              <a:buNone/>
            </a:pPr>
            <a:r>
              <a:rPr lang="en-US" sz="3200" b="0" i="0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List Of Reports</a:t>
            </a:r>
            <a:endParaRPr sz="3200" b="0" i="0" u="none" strike="noStrike" cap="none" dirty="0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0" name="Google Shape;140;p8"/>
          <p:cNvGrpSpPr/>
          <p:nvPr/>
        </p:nvGrpSpPr>
        <p:grpSpPr>
          <a:xfrm>
            <a:off x="824765" y="1681656"/>
            <a:ext cx="8064690" cy="4154973"/>
            <a:chOff x="533400" y="1815188"/>
            <a:chExt cx="8064690" cy="2816596"/>
          </a:xfrm>
        </p:grpSpPr>
        <p:sp>
          <p:nvSpPr>
            <p:cNvPr id="141" name="Google Shape;141;p8"/>
            <p:cNvSpPr txBox="1"/>
            <p:nvPr/>
          </p:nvSpPr>
          <p:spPr>
            <a:xfrm>
              <a:off x="533400" y="1815188"/>
              <a:ext cx="4189861" cy="2816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Designation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Employee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Product Type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Product Category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Purchase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Stock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Wastage Report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Expired Date Report</a:t>
              </a:r>
              <a:endParaRPr sz="20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4862014" y="1815188"/>
              <a:ext cx="3736076" cy="2816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Sales Report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Profit and Benefit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Order Report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Received Report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User Report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Audit Report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Menu Form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Password Form</a:t>
              </a:r>
              <a:endParaRPr sz="20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264</TotalTime>
  <Words>865</Words>
  <Application>Microsoft Office PowerPoint</Application>
  <PresentationFormat>On-screen Show (4:3)</PresentationFormat>
  <Paragraphs>132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Avenir</vt:lpstr>
      <vt:lpstr>Bell MT</vt:lpstr>
      <vt:lpstr>Calibri</vt:lpstr>
      <vt:lpstr>Franklin Gothic Demi</vt:lpstr>
      <vt:lpstr>Garamond</vt:lpstr>
      <vt:lpstr>Georgia</vt:lpstr>
      <vt:lpstr>Noto Sans Symbols</vt:lpstr>
      <vt:lpstr>Organic</vt:lpstr>
      <vt:lpstr>POS MANAGEMENT SYSTEM   </vt:lpstr>
      <vt:lpstr>PowerPoint Presentation</vt:lpstr>
      <vt:lpstr>Application</vt:lpstr>
      <vt:lpstr>Index of the project</vt:lpstr>
      <vt:lpstr>PowerPoint Presentation</vt:lpstr>
      <vt:lpstr>Software Features </vt:lpstr>
      <vt:lpstr>POS management System flow chart </vt:lpstr>
      <vt:lpstr>ERD – Pos Management system - </vt:lpstr>
      <vt:lpstr>PowerPoint Presentation</vt:lpstr>
      <vt:lpstr>PowerPoint Presentation</vt:lpstr>
      <vt:lpstr>PowerPoint Presentation</vt:lpstr>
      <vt:lpstr>Sales Invoice :</vt:lpstr>
      <vt:lpstr>Example of Invoice Report</vt:lpstr>
      <vt:lpstr>PowerPoint Presentation</vt:lpstr>
      <vt:lpstr>PowerPoint Presentation</vt:lpstr>
      <vt:lpstr>PowerPoint Presentation</vt:lpstr>
      <vt:lpstr>PowerPoint Presentation</vt:lpstr>
      <vt:lpstr>Thanks For         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MANAGEMENT SYSTEM</dc:title>
  <dc:creator>Student</dc:creator>
  <cp:lastModifiedBy>rafiaakterbonna@gmail.com</cp:lastModifiedBy>
  <cp:revision>7</cp:revision>
  <dcterms:created xsi:type="dcterms:W3CDTF">2018-07-28T07:17:51Z</dcterms:created>
  <dcterms:modified xsi:type="dcterms:W3CDTF">2025-08-05T20:02:39Z</dcterms:modified>
</cp:coreProperties>
</file>