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02" r:id="rId2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77"/>
    <p:restoredTop sz="94674"/>
  </p:normalViewPr>
  <p:slideViewPr>
    <p:cSldViewPr snapToGrid="0" snapToObjects="1">
      <p:cViewPr varScale="1">
        <p:scale>
          <a:sx n="86" d="100"/>
          <a:sy n="86" d="100"/>
        </p:scale>
        <p:origin x="40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05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97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90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67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62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69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133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6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157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615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2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655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pp.powerbi.com/groups/me/reports/2ddcaaf3-1f32-4443-aa19-2d9802b73c12/ReportSection?pbi_source=PowerPoint" TargetMode="Externa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Gill Sans MT</vt:lpstr>
      <vt:lpstr>Wingdings 2</vt:lpstr>
      <vt:lpstr>Custom Design</vt:lpstr>
      <vt:lpstr>Dividend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Jahan Shakera</cp:lastModifiedBy>
  <cp:revision>3</cp:revision>
  <dcterms:created xsi:type="dcterms:W3CDTF">2016-09-04T11:54:55Z</dcterms:created>
  <dcterms:modified xsi:type="dcterms:W3CDTF">2020-10-21T21:27:38Z</dcterms:modified>
</cp:coreProperties>
</file>