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5" r:id="rId10"/>
    <p:sldId id="263" r:id="rId11"/>
    <p:sldId id="264"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2251-7E33-45DE-34C4-6C71CD79D9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65B2B2-B728-F1B8-5E72-2E036C9AA6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6858BB-C643-F90D-54FD-29CFA9D5F3B9}"/>
              </a:ext>
            </a:extLst>
          </p:cNvPr>
          <p:cNvSpPr>
            <a:spLocks noGrp="1"/>
          </p:cNvSpPr>
          <p:nvPr>
            <p:ph type="dt" sz="half" idx="10"/>
          </p:nvPr>
        </p:nvSpPr>
        <p:spPr/>
        <p:txBody>
          <a:bodyPr/>
          <a:lstStyle/>
          <a:p>
            <a:fld id="{B4F2C10B-DA05-5C43-9705-6A12EBA45171}" type="datetimeFigureOut">
              <a:rPr lang="en-US" smtClean="0"/>
              <a:t>10/11/2023</a:t>
            </a:fld>
            <a:endParaRPr lang="en-US"/>
          </a:p>
        </p:txBody>
      </p:sp>
      <p:sp>
        <p:nvSpPr>
          <p:cNvPr id="5" name="Footer Placeholder 4">
            <a:extLst>
              <a:ext uri="{FF2B5EF4-FFF2-40B4-BE49-F238E27FC236}">
                <a16:creationId xmlns:a16="http://schemas.microsoft.com/office/drawing/2014/main" id="{97DCC843-9E4F-D1CA-A80D-05F084E1F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89857-59C3-E58D-9C81-7823382C74DA}"/>
              </a:ext>
            </a:extLst>
          </p:cNvPr>
          <p:cNvSpPr>
            <a:spLocks noGrp="1"/>
          </p:cNvSpPr>
          <p:nvPr>
            <p:ph type="sldNum" sz="quarter" idx="12"/>
          </p:nvPr>
        </p:nvSpPr>
        <p:spPr/>
        <p:txBody>
          <a:bodyPr/>
          <a:lstStyle/>
          <a:p>
            <a:fld id="{798090E8-9FA8-FD47-8703-8525DDADFF26}" type="slidenum">
              <a:rPr lang="en-US" smtClean="0"/>
              <a:t>‹#›</a:t>
            </a:fld>
            <a:endParaRPr lang="en-US"/>
          </a:p>
        </p:txBody>
      </p:sp>
    </p:spTree>
    <p:extLst>
      <p:ext uri="{BB962C8B-B14F-4D97-AF65-F5344CB8AC3E}">
        <p14:creationId xmlns:p14="http://schemas.microsoft.com/office/powerpoint/2010/main" val="1815749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E3CAE-E303-76E2-F19E-D71E11409D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D72CFA-742B-97A8-C723-06EA308656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489463-DEF6-421B-4087-E2423D20D7CF}"/>
              </a:ext>
            </a:extLst>
          </p:cNvPr>
          <p:cNvSpPr>
            <a:spLocks noGrp="1"/>
          </p:cNvSpPr>
          <p:nvPr>
            <p:ph type="dt" sz="half" idx="10"/>
          </p:nvPr>
        </p:nvSpPr>
        <p:spPr/>
        <p:txBody>
          <a:bodyPr/>
          <a:lstStyle/>
          <a:p>
            <a:fld id="{B4F2C10B-DA05-5C43-9705-6A12EBA45171}" type="datetimeFigureOut">
              <a:rPr lang="en-US" smtClean="0"/>
              <a:t>10/11/2023</a:t>
            </a:fld>
            <a:endParaRPr lang="en-US"/>
          </a:p>
        </p:txBody>
      </p:sp>
      <p:sp>
        <p:nvSpPr>
          <p:cNvPr id="5" name="Footer Placeholder 4">
            <a:extLst>
              <a:ext uri="{FF2B5EF4-FFF2-40B4-BE49-F238E27FC236}">
                <a16:creationId xmlns:a16="http://schemas.microsoft.com/office/drawing/2014/main" id="{7D1B6C05-B1EA-AED8-F139-EDFDECC1A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39D6F-2585-065E-58F5-0D2393C6B33C}"/>
              </a:ext>
            </a:extLst>
          </p:cNvPr>
          <p:cNvSpPr>
            <a:spLocks noGrp="1"/>
          </p:cNvSpPr>
          <p:nvPr>
            <p:ph type="sldNum" sz="quarter" idx="12"/>
          </p:nvPr>
        </p:nvSpPr>
        <p:spPr/>
        <p:txBody>
          <a:bodyPr/>
          <a:lstStyle/>
          <a:p>
            <a:fld id="{798090E8-9FA8-FD47-8703-8525DDADFF26}" type="slidenum">
              <a:rPr lang="en-US" smtClean="0"/>
              <a:t>‹#›</a:t>
            </a:fld>
            <a:endParaRPr lang="en-US"/>
          </a:p>
        </p:txBody>
      </p:sp>
    </p:spTree>
    <p:extLst>
      <p:ext uri="{BB962C8B-B14F-4D97-AF65-F5344CB8AC3E}">
        <p14:creationId xmlns:p14="http://schemas.microsoft.com/office/powerpoint/2010/main" val="212396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5C9661-82EC-5CEF-76C7-62B93F4025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94F1F9-02C2-3F9F-73EF-668B658EDD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630357-C642-FAB0-8D3E-DBFD7AEFB7F8}"/>
              </a:ext>
            </a:extLst>
          </p:cNvPr>
          <p:cNvSpPr>
            <a:spLocks noGrp="1"/>
          </p:cNvSpPr>
          <p:nvPr>
            <p:ph type="dt" sz="half" idx="10"/>
          </p:nvPr>
        </p:nvSpPr>
        <p:spPr/>
        <p:txBody>
          <a:bodyPr/>
          <a:lstStyle/>
          <a:p>
            <a:fld id="{B4F2C10B-DA05-5C43-9705-6A12EBA45171}" type="datetimeFigureOut">
              <a:rPr lang="en-US" smtClean="0"/>
              <a:t>10/11/2023</a:t>
            </a:fld>
            <a:endParaRPr lang="en-US"/>
          </a:p>
        </p:txBody>
      </p:sp>
      <p:sp>
        <p:nvSpPr>
          <p:cNvPr id="5" name="Footer Placeholder 4">
            <a:extLst>
              <a:ext uri="{FF2B5EF4-FFF2-40B4-BE49-F238E27FC236}">
                <a16:creationId xmlns:a16="http://schemas.microsoft.com/office/drawing/2014/main" id="{AED6A4CF-E849-DD47-872C-4EDB03E96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3D6DB-4CAD-2A7B-84A8-0A8C0FFDB607}"/>
              </a:ext>
            </a:extLst>
          </p:cNvPr>
          <p:cNvSpPr>
            <a:spLocks noGrp="1"/>
          </p:cNvSpPr>
          <p:nvPr>
            <p:ph type="sldNum" sz="quarter" idx="12"/>
          </p:nvPr>
        </p:nvSpPr>
        <p:spPr/>
        <p:txBody>
          <a:bodyPr/>
          <a:lstStyle/>
          <a:p>
            <a:fld id="{798090E8-9FA8-FD47-8703-8525DDADFF26}" type="slidenum">
              <a:rPr lang="en-US" smtClean="0"/>
              <a:t>‹#›</a:t>
            </a:fld>
            <a:endParaRPr lang="en-US"/>
          </a:p>
        </p:txBody>
      </p:sp>
    </p:spTree>
    <p:extLst>
      <p:ext uri="{BB962C8B-B14F-4D97-AF65-F5344CB8AC3E}">
        <p14:creationId xmlns:p14="http://schemas.microsoft.com/office/powerpoint/2010/main" val="415814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B98D0-4212-06D4-33C9-EC059368CB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BD628A-E5FE-38E6-F693-86B6EA6599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F9016-68D9-5171-1AA0-4B0462CBABB7}"/>
              </a:ext>
            </a:extLst>
          </p:cNvPr>
          <p:cNvSpPr>
            <a:spLocks noGrp="1"/>
          </p:cNvSpPr>
          <p:nvPr>
            <p:ph type="dt" sz="half" idx="10"/>
          </p:nvPr>
        </p:nvSpPr>
        <p:spPr/>
        <p:txBody>
          <a:bodyPr/>
          <a:lstStyle/>
          <a:p>
            <a:fld id="{B4F2C10B-DA05-5C43-9705-6A12EBA45171}" type="datetimeFigureOut">
              <a:rPr lang="en-US" smtClean="0"/>
              <a:t>10/11/2023</a:t>
            </a:fld>
            <a:endParaRPr lang="en-US"/>
          </a:p>
        </p:txBody>
      </p:sp>
      <p:sp>
        <p:nvSpPr>
          <p:cNvPr id="5" name="Footer Placeholder 4">
            <a:extLst>
              <a:ext uri="{FF2B5EF4-FFF2-40B4-BE49-F238E27FC236}">
                <a16:creationId xmlns:a16="http://schemas.microsoft.com/office/drawing/2014/main" id="{336CDABA-5D10-2405-6E8A-73CC72FAE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5A0A0-D1B8-EBA1-420D-98DE62918195}"/>
              </a:ext>
            </a:extLst>
          </p:cNvPr>
          <p:cNvSpPr>
            <a:spLocks noGrp="1"/>
          </p:cNvSpPr>
          <p:nvPr>
            <p:ph type="sldNum" sz="quarter" idx="12"/>
          </p:nvPr>
        </p:nvSpPr>
        <p:spPr/>
        <p:txBody>
          <a:bodyPr/>
          <a:lstStyle/>
          <a:p>
            <a:fld id="{798090E8-9FA8-FD47-8703-8525DDADFF26}" type="slidenum">
              <a:rPr lang="en-US" smtClean="0"/>
              <a:t>‹#›</a:t>
            </a:fld>
            <a:endParaRPr lang="en-US"/>
          </a:p>
        </p:txBody>
      </p:sp>
    </p:spTree>
    <p:extLst>
      <p:ext uri="{BB962C8B-B14F-4D97-AF65-F5344CB8AC3E}">
        <p14:creationId xmlns:p14="http://schemas.microsoft.com/office/powerpoint/2010/main" val="1184948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9BC2-AB11-BF2A-22AE-F717771712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256A2E-B507-7F91-BD0D-FFD08605D2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DC69D-BF52-E411-BE2A-B16B300AA2EC}"/>
              </a:ext>
            </a:extLst>
          </p:cNvPr>
          <p:cNvSpPr>
            <a:spLocks noGrp="1"/>
          </p:cNvSpPr>
          <p:nvPr>
            <p:ph type="dt" sz="half" idx="10"/>
          </p:nvPr>
        </p:nvSpPr>
        <p:spPr/>
        <p:txBody>
          <a:bodyPr/>
          <a:lstStyle/>
          <a:p>
            <a:fld id="{B4F2C10B-DA05-5C43-9705-6A12EBA45171}" type="datetimeFigureOut">
              <a:rPr lang="en-US" smtClean="0"/>
              <a:t>10/11/2023</a:t>
            </a:fld>
            <a:endParaRPr lang="en-US"/>
          </a:p>
        </p:txBody>
      </p:sp>
      <p:sp>
        <p:nvSpPr>
          <p:cNvPr id="5" name="Footer Placeholder 4">
            <a:extLst>
              <a:ext uri="{FF2B5EF4-FFF2-40B4-BE49-F238E27FC236}">
                <a16:creationId xmlns:a16="http://schemas.microsoft.com/office/drawing/2014/main" id="{A4167A10-72AC-701E-86BB-B87C824F4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5F566-BA69-EB0D-D808-2B273659EE72}"/>
              </a:ext>
            </a:extLst>
          </p:cNvPr>
          <p:cNvSpPr>
            <a:spLocks noGrp="1"/>
          </p:cNvSpPr>
          <p:nvPr>
            <p:ph type="sldNum" sz="quarter" idx="12"/>
          </p:nvPr>
        </p:nvSpPr>
        <p:spPr/>
        <p:txBody>
          <a:bodyPr/>
          <a:lstStyle/>
          <a:p>
            <a:fld id="{798090E8-9FA8-FD47-8703-8525DDADFF26}" type="slidenum">
              <a:rPr lang="en-US" smtClean="0"/>
              <a:t>‹#›</a:t>
            </a:fld>
            <a:endParaRPr lang="en-US"/>
          </a:p>
        </p:txBody>
      </p:sp>
    </p:spTree>
    <p:extLst>
      <p:ext uri="{BB962C8B-B14F-4D97-AF65-F5344CB8AC3E}">
        <p14:creationId xmlns:p14="http://schemas.microsoft.com/office/powerpoint/2010/main" val="158579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3736A-FF88-6057-9BC4-5D29F7138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C80D1B-494E-99CC-66A2-B69243FED7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CFBFCE-2498-E504-F3AA-9B6CB2352D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396E02-A245-5C6F-5831-82E4B2D48E82}"/>
              </a:ext>
            </a:extLst>
          </p:cNvPr>
          <p:cNvSpPr>
            <a:spLocks noGrp="1"/>
          </p:cNvSpPr>
          <p:nvPr>
            <p:ph type="dt" sz="half" idx="10"/>
          </p:nvPr>
        </p:nvSpPr>
        <p:spPr/>
        <p:txBody>
          <a:bodyPr/>
          <a:lstStyle/>
          <a:p>
            <a:fld id="{B4F2C10B-DA05-5C43-9705-6A12EBA45171}" type="datetimeFigureOut">
              <a:rPr lang="en-US" smtClean="0"/>
              <a:t>10/11/2023</a:t>
            </a:fld>
            <a:endParaRPr lang="en-US"/>
          </a:p>
        </p:txBody>
      </p:sp>
      <p:sp>
        <p:nvSpPr>
          <p:cNvPr id="6" name="Footer Placeholder 5">
            <a:extLst>
              <a:ext uri="{FF2B5EF4-FFF2-40B4-BE49-F238E27FC236}">
                <a16:creationId xmlns:a16="http://schemas.microsoft.com/office/drawing/2014/main" id="{484A30DD-360F-6E92-9792-927D6960A1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9EE7D2-55C7-62F1-A2F7-CE45FC435C89}"/>
              </a:ext>
            </a:extLst>
          </p:cNvPr>
          <p:cNvSpPr>
            <a:spLocks noGrp="1"/>
          </p:cNvSpPr>
          <p:nvPr>
            <p:ph type="sldNum" sz="quarter" idx="12"/>
          </p:nvPr>
        </p:nvSpPr>
        <p:spPr/>
        <p:txBody>
          <a:bodyPr/>
          <a:lstStyle/>
          <a:p>
            <a:fld id="{798090E8-9FA8-FD47-8703-8525DDADFF26}" type="slidenum">
              <a:rPr lang="en-US" smtClean="0"/>
              <a:t>‹#›</a:t>
            </a:fld>
            <a:endParaRPr lang="en-US"/>
          </a:p>
        </p:txBody>
      </p:sp>
    </p:spTree>
    <p:extLst>
      <p:ext uri="{BB962C8B-B14F-4D97-AF65-F5344CB8AC3E}">
        <p14:creationId xmlns:p14="http://schemas.microsoft.com/office/powerpoint/2010/main" val="3779071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4A31F-A1C8-E0A7-DE51-9B827E83C7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19E127-D931-D492-65C6-03927CF9D3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D45589-3D13-FEF7-0DB2-0066C7A86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E97C73-B6BE-A320-F97B-2DD72CACB6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34E24-9C4B-58A2-B56A-4E2C44186F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9D2CDF-A240-EB64-B50D-376369A94285}"/>
              </a:ext>
            </a:extLst>
          </p:cNvPr>
          <p:cNvSpPr>
            <a:spLocks noGrp="1"/>
          </p:cNvSpPr>
          <p:nvPr>
            <p:ph type="dt" sz="half" idx="10"/>
          </p:nvPr>
        </p:nvSpPr>
        <p:spPr/>
        <p:txBody>
          <a:bodyPr/>
          <a:lstStyle/>
          <a:p>
            <a:fld id="{B4F2C10B-DA05-5C43-9705-6A12EBA45171}" type="datetimeFigureOut">
              <a:rPr lang="en-US" smtClean="0"/>
              <a:t>10/11/2023</a:t>
            </a:fld>
            <a:endParaRPr lang="en-US"/>
          </a:p>
        </p:txBody>
      </p:sp>
      <p:sp>
        <p:nvSpPr>
          <p:cNvPr id="8" name="Footer Placeholder 7">
            <a:extLst>
              <a:ext uri="{FF2B5EF4-FFF2-40B4-BE49-F238E27FC236}">
                <a16:creationId xmlns:a16="http://schemas.microsoft.com/office/drawing/2014/main" id="{62D17A23-D6E8-8B40-2ED6-05F9EEEC78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5E399B-99A1-D990-538A-F019E5AD0853}"/>
              </a:ext>
            </a:extLst>
          </p:cNvPr>
          <p:cNvSpPr>
            <a:spLocks noGrp="1"/>
          </p:cNvSpPr>
          <p:nvPr>
            <p:ph type="sldNum" sz="quarter" idx="12"/>
          </p:nvPr>
        </p:nvSpPr>
        <p:spPr/>
        <p:txBody>
          <a:bodyPr/>
          <a:lstStyle/>
          <a:p>
            <a:fld id="{798090E8-9FA8-FD47-8703-8525DDADFF26}" type="slidenum">
              <a:rPr lang="en-US" smtClean="0"/>
              <a:t>‹#›</a:t>
            </a:fld>
            <a:endParaRPr lang="en-US"/>
          </a:p>
        </p:txBody>
      </p:sp>
    </p:spTree>
    <p:extLst>
      <p:ext uri="{BB962C8B-B14F-4D97-AF65-F5344CB8AC3E}">
        <p14:creationId xmlns:p14="http://schemas.microsoft.com/office/powerpoint/2010/main" val="1637258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2198-D7D7-7792-4609-A709C21731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ED49FC-2D4B-CFC0-8BBE-579108310E71}"/>
              </a:ext>
            </a:extLst>
          </p:cNvPr>
          <p:cNvSpPr>
            <a:spLocks noGrp="1"/>
          </p:cNvSpPr>
          <p:nvPr>
            <p:ph type="dt" sz="half" idx="10"/>
          </p:nvPr>
        </p:nvSpPr>
        <p:spPr/>
        <p:txBody>
          <a:bodyPr/>
          <a:lstStyle/>
          <a:p>
            <a:fld id="{B4F2C10B-DA05-5C43-9705-6A12EBA45171}" type="datetimeFigureOut">
              <a:rPr lang="en-US" smtClean="0"/>
              <a:t>10/11/2023</a:t>
            </a:fld>
            <a:endParaRPr lang="en-US"/>
          </a:p>
        </p:txBody>
      </p:sp>
      <p:sp>
        <p:nvSpPr>
          <p:cNvPr id="4" name="Footer Placeholder 3">
            <a:extLst>
              <a:ext uri="{FF2B5EF4-FFF2-40B4-BE49-F238E27FC236}">
                <a16:creationId xmlns:a16="http://schemas.microsoft.com/office/drawing/2014/main" id="{C3EDDE1B-F0A7-2D2D-1E40-5C0F2821FD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C83F31-83B7-F2FE-29FD-6A0CACC5C026}"/>
              </a:ext>
            </a:extLst>
          </p:cNvPr>
          <p:cNvSpPr>
            <a:spLocks noGrp="1"/>
          </p:cNvSpPr>
          <p:nvPr>
            <p:ph type="sldNum" sz="quarter" idx="12"/>
          </p:nvPr>
        </p:nvSpPr>
        <p:spPr/>
        <p:txBody>
          <a:bodyPr/>
          <a:lstStyle/>
          <a:p>
            <a:fld id="{798090E8-9FA8-FD47-8703-8525DDADFF26}" type="slidenum">
              <a:rPr lang="en-US" smtClean="0"/>
              <a:t>‹#›</a:t>
            </a:fld>
            <a:endParaRPr lang="en-US"/>
          </a:p>
        </p:txBody>
      </p:sp>
    </p:spTree>
    <p:extLst>
      <p:ext uri="{BB962C8B-B14F-4D97-AF65-F5344CB8AC3E}">
        <p14:creationId xmlns:p14="http://schemas.microsoft.com/office/powerpoint/2010/main" val="2237015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0E6FF2-72C0-98F7-8016-C0C1F39C0E72}"/>
              </a:ext>
            </a:extLst>
          </p:cNvPr>
          <p:cNvSpPr>
            <a:spLocks noGrp="1"/>
          </p:cNvSpPr>
          <p:nvPr>
            <p:ph type="dt" sz="half" idx="10"/>
          </p:nvPr>
        </p:nvSpPr>
        <p:spPr/>
        <p:txBody>
          <a:bodyPr/>
          <a:lstStyle/>
          <a:p>
            <a:fld id="{B4F2C10B-DA05-5C43-9705-6A12EBA45171}" type="datetimeFigureOut">
              <a:rPr lang="en-US" smtClean="0"/>
              <a:t>10/11/2023</a:t>
            </a:fld>
            <a:endParaRPr lang="en-US"/>
          </a:p>
        </p:txBody>
      </p:sp>
      <p:sp>
        <p:nvSpPr>
          <p:cNvPr id="3" name="Footer Placeholder 2">
            <a:extLst>
              <a:ext uri="{FF2B5EF4-FFF2-40B4-BE49-F238E27FC236}">
                <a16:creationId xmlns:a16="http://schemas.microsoft.com/office/drawing/2014/main" id="{352287FF-3ECC-4538-468C-4AC1BC073E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6C6195-C015-63B7-27FB-016E9FE43376}"/>
              </a:ext>
            </a:extLst>
          </p:cNvPr>
          <p:cNvSpPr>
            <a:spLocks noGrp="1"/>
          </p:cNvSpPr>
          <p:nvPr>
            <p:ph type="sldNum" sz="quarter" idx="12"/>
          </p:nvPr>
        </p:nvSpPr>
        <p:spPr/>
        <p:txBody>
          <a:bodyPr/>
          <a:lstStyle/>
          <a:p>
            <a:fld id="{798090E8-9FA8-FD47-8703-8525DDADFF26}" type="slidenum">
              <a:rPr lang="en-US" smtClean="0"/>
              <a:t>‹#›</a:t>
            </a:fld>
            <a:endParaRPr lang="en-US"/>
          </a:p>
        </p:txBody>
      </p:sp>
    </p:spTree>
    <p:extLst>
      <p:ext uri="{BB962C8B-B14F-4D97-AF65-F5344CB8AC3E}">
        <p14:creationId xmlns:p14="http://schemas.microsoft.com/office/powerpoint/2010/main" val="3272213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A411-816E-D6A8-A5FC-6167A34E89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D9FCE9-CC29-36A4-50E1-60DC7D7D36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799FE7-B2FB-3444-117F-0C885C18B0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D43428-B258-BD90-C55C-BFA95E686497}"/>
              </a:ext>
            </a:extLst>
          </p:cNvPr>
          <p:cNvSpPr>
            <a:spLocks noGrp="1"/>
          </p:cNvSpPr>
          <p:nvPr>
            <p:ph type="dt" sz="half" idx="10"/>
          </p:nvPr>
        </p:nvSpPr>
        <p:spPr/>
        <p:txBody>
          <a:bodyPr/>
          <a:lstStyle/>
          <a:p>
            <a:fld id="{B4F2C10B-DA05-5C43-9705-6A12EBA45171}" type="datetimeFigureOut">
              <a:rPr lang="en-US" smtClean="0"/>
              <a:t>10/11/2023</a:t>
            </a:fld>
            <a:endParaRPr lang="en-US"/>
          </a:p>
        </p:txBody>
      </p:sp>
      <p:sp>
        <p:nvSpPr>
          <p:cNvPr id="6" name="Footer Placeholder 5">
            <a:extLst>
              <a:ext uri="{FF2B5EF4-FFF2-40B4-BE49-F238E27FC236}">
                <a16:creationId xmlns:a16="http://schemas.microsoft.com/office/drawing/2014/main" id="{7572E1E1-02B2-18FF-FC73-26194400CA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909465-E870-B52E-79D3-3B1226249E9F}"/>
              </a:ext>
            </a:extLst>
          </p:cNvPr>
          <p:cNvSpPr>
            <a:spLocks noGrp="1"/>
          </p:cNvSpPr>
          <p:nvPr>
            <p:ph type="sldNum" sz="quarter" idx="12"/>
          </p:nvPr>
        </p:nvSpPr>
        <p:spPr/>
        <p:txBody>
          <a:bodyPr/>
          <a:lstStyle/>
          <a:p>
            <a:fld id="{798090E8-9FA8-FD47-8703-8525DDADFF26}" type="slidenum">
              <a:rPr lang="en-US" smtClean="0"/>
              <a:t>‹#›</a:t>
            </a:fld>
            <a:endParaRPr lang="en-US"/>
          </a:p>
        </p:txBody>
      </p:sp>
    </p:spTree>
    <p:extLst>
      <p:ext uri="{BB962C8B-B14F-4D97-AF65-F5344CB8AC3E}">
        <p14:creationId xmlns:p14="http://schemas.microsoft.com/office/powerpoint/2010/main" val="859844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FF30D-BE31-EE2E-E0F9-3417945873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129110-AD3E-718D-DDDF-078FB66CCE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90C22F-D81A-BF10-546C-8BE1A2FE4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67FBCC-4183-D3CC-BA76-BB656CD3E42E}"/>
              </a:ext>
            </a:extLst>
          </p:cNvPr>
          <p:cNvSpPr>
            <a:spLocks noGrp="1"/>
          </p:cNvSpPr>
          <p:nvPr>
            <p:ph type="dt" sz="half" idx="10"/>
          </p:nvPr>
        </p:nvSpPr>
        <p:spPr/>
        <p:txBody>
          <a:bodyPr/>
          <a:lstStyle/>
          <a:p>
            <a:fld id="{B4F2C10B-DA05-5C43-9705-6A12EBA45171}" type="datetimeFigureOut">
              <a:rPr lang="en-US" smtClean="0"/>
              <a:t>10/11/2023</a:t>
            </a:fld>
            <a:endParaRPr lang="en-US"/>
          </a:p>
        </p:txBody>
      </p:sp>
      <p:sp>
        <p:nvSpPr>
          <p:cNvPr id="6" name="Footer Placeholder 5">
            <a:extLst>
              <a:ext uri="{FF2B5EF4-FFF2-40B4-BE49-F238E27FC236}">
                <a16:creationId xmlns:a16="http://schemas.microsoft.com/office/drawing/2014/main" id="{B4655CF6-3019-B4F3-5275-66243F21AB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0EAA6C-9E9D-6C77-0251-B2741D7DF5EC}"/>
              </a:ext>
            </a:extLst>
          </p:cNvPr>
          <p:cNvSpPr>
            <a:spLocks noGrp="1"/>
          </p:cNvSpPr>
          <p:nvPr>
            <p:ph type="sldNum" sz="quarter" idx="12"/>
          </p:nvPr>
        </p:nvSpPr>
        <p:spPr/>
        <p:txBody>
          <a:bodyPr/>
          <a:lstStyle/>
          <a:p>
            <a:fld id="{798090E8-9FA8-FD47-8703-8525DDADFF26}" type="slidenum">
              <a:rPr lang="en-US" smtClean="0"/>
              <a:t>‹#›</a:t>
            </a:fld>
            <a:endParaRPr lang="en-US"/>
          </a:p>
        </p:txBody>
      </p:sp>
    </p:spTree>
    <p:extLst>
      <p:ext uri="{BB962C8B-B14F-4D97-AF65-F5344CB8AC3E}">
        <p14:creationId xmlns:p14="http://schemas.microsoft.com/office/powerpoint/2010/main" val="3040145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BAABD0-46D4-F43D-3708-6A495317CE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E53DAF-8CC8-02DF-CFA5-BC7435D081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0FF0E-D93C-62FC-1EBF-114DB03AC8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2C10B-DA05-5C43-9705-6A12EBA45171}" type="datetimeFigureOut">
              <a:rPr lang="en-US" smtClean="0"/>
              <a:t>10/11/2023</a:t>
            </a:fld>
            <a:endParaRPr lang="en-US"/>
          </a:p>
        </p:txBody>
      </p:sp>
      <p:sp>
        <p:nvSpPr>
          <p:cNvPr id="5" name="Footer Placeholder 4">
            <a:extLst>
              <a:ext uri="{FF2B5EF4-FFF2-40B4-BE49-F238E27FC236}">
                <a16:creationId xmlns:a16="http://schemas.microsoft.com/office/drawing/2014/main" id="{A025C1FE-0B49-BE5A-3184-267E130704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0485C7-571B-DED9-7B29-3E9CE7D588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090E8-9FA8-FD47-8703-8525DDADFF26}" type="slidenum">
              <a:rPr lang="en-US" smtClean="0"/>
              <a:t>‹#›</a:t>
            </a:fld>
            <a:endParaRPr lang="en-US"/>
          </a:p>
        </p:txBody>
      </p:sp>
    </p:spTree>
    <p:extLst>
      <p:ext uri="{BB962C8B-B14F-4D97-AF65-F5344CB8AC3E}">
        <p14:creationId xmlns:p14="http://schemas.microsoft.com/office/powerpoint/2010/main" val="4047392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F1F3D-F441-D02A-00E0-FF23D8C8921E}"/>
              </a:ext>
            </a:extLst>
          </p:cNvPr>
          <p:cNvSpPr>
            <a:spLocks noGrp="1"/>
          </p:cNvSpPr>
          <p:nvPr>
            <p:ph type="title"/>
          </p:nvPr>
        </p:nvSpPr>
        <p:spPr>
          <a:xfrm>
            <a:off x="92500" y="330064"/>
            <a:ext cx="12009854" cy="6356792"/>
          </a:xfrm>
        </p:spPr>
        <p:txBody>
          <a:bodyPr>
            <a:normAutofit/>
          </a:bodyPr>
          <a:lstStyle/>
          <a:p>
            <a:r>
              <a:rPr lang="en-US" sz="6000" dirty="0">
                <a:solidFill>
                  <a:schemeClr val="accent1"/>
                </a:solidFill>
                <a:latin typeface="Algerian" pitchFamily="82" charset="0"/>
              </a:rPr>
              <a:t>Innovation Idea</a:t>
            </a:r>
            <a:r>
              <a:rPr lang="en-US" dirty="0">
                <a:solidFill>
                  <a:schemeClr val="accent1"/>
                </a:solidFill>
                <a:latin typeface="Algerian" pitchFamily="82" charset="0"/>
              </a:rPr>
              <a:t> </a:t>
            </a:r>
            <a:br>
              <a:rPr lang="en-US" dirty="0">
                <a:solidFill>
                  <a:schemeClr val="accent1"/>
                </a:solidFill>
                <a:latin typeface="Algerian" pitchFamily="82" charset="0"/>
              </a:rPr>
            </a:br>
            <a:br>
              <a:rPr lang="en-US" dirty="0">
                <a:solidFill>
                  <a:schemeClr val="accent1"/>
                </a:solidFill>
                <a:latin typeface="Algerian" pitchFamily="82" charset="0"/>
              </a:rPr>
            </a:br>
            <a:r>
              <a:rPr lang="en-US" dirty="0">
                <a:solidFill>
                  <a:schemeClr val="accent1"/>
                </a:solidFill>
                <a:latin typeface="Algerian" pitchFamily="82" charset="0"/>
              </a:rPr>
              <a:t>                 </a:t>
            </a:r>
            <a:r>
              <a:rPr lang="en-US" dirty="0">
                <a:latin typeface="Algerian" pitchFamily="82" charset="0"/>
              </a:rPr>
              <a:t>  </a:t>
            </a:r>
            <a:r>
              <a:rPr lang="en-US" b="0" i="0" dirty="0">
                <a:effectLst/>
                <a:latin typeface="Arial Narrow" panose="020B0606020202030204" pitchFamily="34" charset="0"/>
                <a:ea typeface="Amasis MT Pro Black" panose="02000000000000000000" pitchFamily="2" charset="0"/>
              </a:rPr>
              <a:t>One innovative idea for a smart parking system using </a:t>
            </a:r>
            <a:r>
              <a:rPr lang="en-US" b="0" i="0" dirty="0" err="1">
                <a:effectLst/>
                <a:latin typeface="Arial Narrow" panose="020B0606020202030204" pitchFamily="34" charset="0"/>
                <a:ea typeface="Amasis MT Pro Black" panose="02000000000000000000" pitchFamily="2" charset="0"/>
              </a:rPr>
              <a:t>IoT</a:t>
            </a:r>
            <a:r>
              <a:rPr lang="en-US" b="0" i="0" dirty="0">
                <a:effectLst/>
                <a:latin typeface="Arial Narrow" panose="020B0606020202030204" pitchFamily="34" charset="0"/>
                <a:ea typeface="Amasis MT Pro Black" panose="02000000000000000000" pitchFamily="2" charset="0"/>
              </a:rPr>
              <a:t> is to develop a real-time parking availability and reservation system. Here's how it could work:</a:t>
            </a:r>
            <a:endParaRPr lang="en-US" dirty="0">
              <a:latin typeface="Arial Narrow" panose="020B0606020202030204" pitchFamily="34" charset="0"/>
              <a:ea typeface="Amasis MT Pro Black" panose="02000000000000000000" pitchFamily="2" charset="0"/>
            </a:endParaRPr>
          </a:p>
        </p:txBody>
      </p:sp>
    </p:spTree>
    <p:extLst>
      <p:ext uri="{BB962C8B-B14F-4D97-AF65-F5344CB8AC3E}">
        <p14:creationId xmlns:p14="http://schemas.microsoft.com/office/powerpoint/2010/main" val="970820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166599E-C637-2718-D87F-BF846C624789}"/>
              </a:ext>
            </a:extLst>
          </p:cNvPr>
          <p:cNvSpPr txBox="1"/>
          <p:nvPr/>
        </p:nvSpPr>
        <p:spPr>
          <a:xfrm>
            <a:off x="134471" y="488983"/>
            <a:ext cx="10329786" cy="6555641"/>
          </a:xfrm>
          <a:prstGeom prst="rect">
            <a:avLst/>
          </a:prstGeom>
          <a:noFill/>
        </p:spPr>
        <p:txBody>
          <a:bodyPr wrap="square">
            <a:spAutoFit/>
          </a:bodyPr>
          <a:lstStyle/>
          <a:p>
            <a:r>
              <a:rPr lang="en-US" sz="2400" dirty="0"/>
              <a:t>def </a:t>
            </a:r>
            <a:r>
              <a:rPr lang="en-US" sz="2400" dirty="0" err="1"/>
              <a:t>measure_distance</a:t>
            </a:r>
            <a:r>
              <a:rPr lang="en-US" sz="2400" dirty="0"/>
              <a:t>():    </a:t>
            </a:r>
          </a:p>
          <a:p>
            <a:r>
              <a:rPr lang="en-US" sz="2400" dirty="0"/>
              <a:t>   # Trigger sensor   </a:t>
            </a:r>
          </a:p>
          <a:p>
            <a:r>
              <a:rPr lang="en-US" sz="2400" dirty="0"/>
              <a:t>   </a:t>
            </a:r>
            <a:r>
              <a:rPr lang="en-US" sz="2400" dirty="0" err="1"/>
              <a:t>GPIO.output</a:t>
            </a:r>
            <a:r>
              <a:rPr lang="en-US" sz="2400" dirty="0"/>
              <a:t>(TRIG, True)   </a:t>
            </a:r>
          </a:p>
          <a:p>
            <a:r>
              <a:rPr lang="en-US" sz="2400" dirty="0"/>
              <a:t>   </a:t>
            </a:r>
            <a:r>
              <a:rPr lang="en-US" sz="2400" dirty="0" err="1"/>
              <a:t>time.sleep</a:t>
            </a:r>
            <a:r>
              <a:rPr lang="en-US" sz="2400" dirty="0"/>
              <a:t>(0.00001)  </a:t>
            </a:r>
          </a:p>
          <a:p>
            <a:r>
              <a:rPr lang="en-US" sz="2400" dirty="0"/>
              <a:t>   </a:t>
            </a:r>
            <a:r>
              <a:rPr lang="en-US" sz="2400" dirty="0" err="1"/>
              <a:t>GPIO.output</a:t>
            </a:r>
            <a:r>
              <a:rPr lang="en-US" sz="2400" dirty="0"/>
              <a:t>(TRIG, False) </a:t>
            </a:r>
          </a:p>
          <a:p>
            <a:endParaRPr lang="en-US" sz="2400" dirty="0"/>
          </a:p>
          <a:p>
            <a:r>
              <a:rPr lang="en-US" sz="2400" dirty="0"/>
              <a:t>   # Measure time for echo</a:t>
            </a:r>
          </a:p>
          <a:p>
            <a:r>
              <a:rPr lang="en-US" sz="2400" dirty="0"/>
              <a:t>    while </a:t>
            </a:r>
            <a:r>
              <a:rPr lang="en-US" sz="2400" dirty="0" err="1"/>
              <a:t>GPIO.input</a:t>
            </a:r>
            <a:r>
              <a:rPr lang="en-US" sz="2400" dirty="0"/>
              <a:t>(ECHO) == 0: </a:t>
            </a:r>
          </a:p>
          <a:p>
            <a:r>
              <a:rPr lang="en-US" sz="2400" dirty="0"/>
              <a:t>       </a:t>
            </a:r>
            <a:r>
              <a:rPr lang="en-US" sz="2400" dirty="0" err="1"/>
              <a:t>pulse_start</a:t>
            </a:r>
            <a:r>
              <a:rPr lang="en-US" sz="2400" dirty="0"/>
              <a:t> = </a:t>
            </a:r>
            <a:r>
              <a:rPr lang="en-US" sz="2400" dirty="0" err="1"/>
              <a:t>time.time</a:t>
            </a:r>
            <a:r>
              <a:rPr lang="en-US" sz="2400" dirty="0"/>
              <a:t>()  </a:t>
            </a:r>
          </a:p>
          <a:p>
            <a:r>
              <a:rPr lang="en-US" sz="2400" dirty="0"/>
              <a:t>    while </a:t>
            </a:r>
            <a:r>
              <a:rPr lang="en-US" sz="2400" dirty="0" err="1"/>
              <a:t>GPIO.input</a:t>
            </a:r>
            <a:r>
              <a:rPr lang="en-US" sz="2400" dirty="0"/>
              <a:t>(ECHO) == 1: </a:t>
            </a:r>
          </a:p>
          <a:p>
            <a:r>
              <a:rPr lang="en-US" sz="2400" dirty="0"/>
              <a:t>       </a:t>
            </a:r>
            <a:r>
              <a:rPr lang="en-US" sz="2400" dirty="0" err="1"/>
              <a:t>pulse_end</a:t>
            </a:r>
            <a:r>
              <a:rPr lang="en-US" sz="2400" dirty="0"/>
              <a:t> = </a:t>
            </a:r>
            <a:r>
              <a:rPr lang="en-US" sz="2400" dirty="0" err="1"/>
              <a:t>time.time</a:t>
            </a:r>
            <a:r>
              <a:rPr lang="en-US" sz="2400" dirty="0"/>
              <a:t>()  </a:t>
            </a:r>
          </a:p>
          <a:p>
            <a:endParaRPr lang="en-US" sz="2400" dirty="0"/>
          </a:p>
          <a:p>
            <a:r>
              <a:rPr lang="en-US" sz="2400" dirty="0"/>
              <a:t>   # Calculate distance  </a:t>
            </a:r>
          </a:p>
          <a:p>
            <a:r>
              <a:rPr lang="en-US" sz="2400" dirty="0"/>
              <a:t>   </a:t>
            </a:r>
            <a:r>
              <a:rPr lang="en-US" sz="2400" dirty="0" err="1"/>
              <a:t>pulse_duration</a:t>
            </a:r>
            <a:r>
              <a:rPr lang="en-US" sz="2400" dirty="0"/>
              <a:t> = </a:t>
            </a:r>
            <a:r>
              <a:rPr lang="en-US" sz="2400" dirty="0" err="1"/>
              <a:t>pulse_end</a:t>
            </a:r>
            <a:r>
              <a:rPr lang="en-US" sz="2400" dirty="0"/>
              <a:t> - </a:t>
            </a:r>
            <a:r>
              <a:rPr lang="en-US" sz="2400" dirty="0" err="1"/>
              <a:t>pulse_start</a:t>
            </a:r>
            <a:endParaRPr lang="en-US" sz="2400" dirty="0"/>
          </a:p>
          <a:p>
            <a:r>
              <a:rPr lang="en-US" sz="2400" dirty="0"/>
              <a:t>   distance = </a:t>
            </a:r>
            <a:r>
              <a:rPr lang="en-US" sz="2400" dirty="0" err="1"/>
              <a:t>pulse_duration</a:t>
            </a:r>
            <a:r>
              <a:rPr lang="en-US" sz="2400" dirty="0"/>
              <a:t> * 17150 </a:t>
            </a:r>
          </a:p>
          <a:p>
            <a:r>
              <a:rPr lang="en-US" sz="2400" dirty="0"/>
              <a:t>   return distance</a:t>
            </a:r>
          </a:p>
          <a:p>
            <a:endParaRPr lang="en-US" dirty="0"/>
          </a:p>
          <a:p>
            <a:endParaRPr lang="en-US" dirty="0"/>
          </a:p>
        </p:txBody>
      </p:sp>
    </p:spTree>
    <p:extLst>
      <p:ext uri="{BB962C8B-B14F-4D97-AF65-F5344CB8AC3E}">
        <p14:creationId xmlns:p14="http://schemas.microsoft.com/office/powerpoint/2010/main" val="175302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6C0545-C4C2-DB2E-31F2-441ECE9B708A}"/>
              </a:ext>
            </a:extLst>
          </p:cNvPr>
          <p:cNvSpPr txBox="1"/>
          <p:nvPr/>
        </p:nvSpPr>
        <p:spPr>
          <a:xfrm>
            <a:off x="268941" y="604512"/>
            <a:ext cx="7906259" cy="3416320"/>
          </a:xfrm>
          <a:prstGeom prst="rect">
            <a:avLst/>
          </a:prstGeom>
          <a:noFill/>
        </p:spPr>
        <p:txBody>
          <a:bodyPr wrap="square">
            <a:spAutoFit/>
          </a:bodyPr>
          <a:lstStyle/>
          <a:p>
            <a:r>
              <a:rPr lang="en-US" sz="2400" dirty="0"/>
              <a:t>try:    </a:t>
            </a:r>
          </a:p>
          <a:p>
            <a:r>
              <a:rPr lang="en-US" sz="2400" dirty="0"/>
              <a:t>     while True:       </a:t>
            </a:r>
          </a:p>
          <a:p>
            <a:r>
              <a:rPr lang="en-US" sz="2400" dirty="0"/>
              <a:t>         </a:t>
            </a:r>
            <a:r>
              <a:rPr lang="en-US" sz="2400" dirty="0" err="1"/>
              <a:t>dist</a:t>
            </a:r>
            <a:r>
              <a:rPr lang="en-US" sz="2400" dirty="0"/>
              <a:t> = </a:t>
            </a:r>
            <a:r>
              <a:rPr lang="en-US" sz="2400" dirty="0" err="1"/>
              <a:t>measure_distance</a:t>
            </a:r>
            <a:r>
              <a:rPr lang="en-US" sz="2400" dirty="0"/>
              <a:t>()   </a:t>
            </a:r>
          </a:p>
          <a:p>
            <a:r>
              <a:rPr lang="en-US" sz="2400" dirty="0"/>
              <a:t>         if </a:t>
            </a:r>
            <a:r>
              <a:rPr lang="en-US" sz="2400" dirty="0" err="1"/>
              <a:t>dist</a:t>
            </a:r>
            <a:r>
              <a:rPr lang="en-US" sz="2400" dirty="0"/>
              <a:t> &lt; 10:  # Adjust this threshold for your setup           </a:t>
            </a:r>
          </a:p>
          <a:p>
            <a:r>
              <a:rPr lang="en-US" sz="2400" dirty="0"/>
              <a:t>             </a:t>
            </a:r>
            <a:r>
              <a:rPr lang="en-US" sz="2400" dirty="0" err="1"/>
              <a:t>GPIO.output</a:t>
            </a:r>
            <a:r>
              <a:rPr lang="en-US" sz="2400" dirty="0"/>
              <a:t>(LED, GPIO.HIGH)  # LED ON  </a:t>
            </a:r>
          </a:p>
          <a:p>
            <a:r>
              <a:rPr lang="en-US" sz="2400" dirty="0"/>
              <a:t>         else:        </a:t>
            </a:r>
          </a:p>
          <a:p>
            <a:r>
              <a:rPr lang="en-US" sz="2400" dirty="0"/>
              <a:t>             </a:t>
            </a:r>
            <a:r>
              <a:rPr lang="en-US" sz="2400" dirty="0" err="1"/>
              <a:t>GPIO.output</a:t>
            </a:r>
            <a:r>
              <a:rPr lang="en-US" sz="2400" dirty="0"/>
              <a:t>(LED, GPIO.LOW)  # LED OFF</a:t>
            </a:r>
          </a:p>
          <a:p>
            <a:r>
              <a:rPr lang="en-US" sz="2400" dirty="0"/>
              <a:t>except </a:t>
            </a:r>
            <a:r>
              <a:rPr lang="en-US" sz="2400" dirty="0" err="1"/>
              <a:t>KeyboardInterrupt</a:t>
            </a:r>
            <a:r>
              <a:rPr lang="en-US" sz="2400" dirty="0"/>
              <a:t>:</a:t>
            </a:r>
          </a:p>
          <a:p>
            <a:r>
              <a:rPr lang="en-US" sz="2400" dirty="0"/>
              <a:t>    </a:t>
            </a:r>
            <a:r>
              <a:rPr lang="en-US" sz="2400" dirty="0" err="1"/>
              <a:t>GPIO.cleanup</a:t>
            </a:r>
            <a:r>
              <a:rPr lang="en-US" sz="2400" dirty="0"/>
              <a:t>()</a:t>
            </a:r>
          </a:p>
        </p:txBody>
      </p:sp>
    </p:spTree>
    <p:extLst>
      <p:ext uri="{BB962C8B-B14F-4D97-AF65-F5344CB8AC3E}">
        <p14:creationId xmlns:p14="http://schemas.microsoft.com/office/powerpoint/2010/main" val="3181414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FA2BE-FA5B-6D47-598D-BADB1FFE953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122491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513D0D-3A81-6BC8-B38B-A6F2093B1E48}"/>
              </a:ext>
            </a:extLst>
          </p:cNvPr>
          <p:cNvSpPr>
            <a:spLocks noGrp="1"/>
          </p:cNvSpPr>
          <p:nvPr>
            <p:ph idx="1"/>
          </p:nvPr>
        </p:nvSpPr>
        <p:spPr>
          <a:xfrm>
            <a:off x="838200" y="965743"/>
            <a:ext cx="10515600" cy="5211220"/>
          </a:xfrm>
        </p:spPr>
        <p:txBody>
          <a:bodyPr>
            <a:normAutofit/>
          </a:bodyPr>
          <a:lstStyle/>
          <a:p>
            <a:r>
              <a:rPr lang="en-US" sz="4400" b="0" i="0" dirty="0">
                <a:solidFill>
                  <a:schemeClr val="accent2">
                    <a:lumMod val="75000"/>
                  </a:schemeClr>
                </a:solidFill>
                <a:effectLst/>
                <a:latin typeface="Söhne"/>
              </a:rPr>
              <a:t>Sensors and Cameras</a:t>
            </a:r>
            <a:r>
              <a:rPr lang="en-US" sz="4400" b="0" i="0" dirty="0">
                <a:effectLst/>
                <a:latin typeface="Söhne"/>
              </a:rPr>
              <a:t>: Install </a:t>
            </a:r>
            <a:r>
              <a:rPr lang="en-US" sz="4400" b="0" i="0" dirty="0" err="1">
                <a:effectLst/>
                <a:latin typeface="Söhne"/>
              </a:rPr>
              <a:t>IoT</a:t>
            </a:r>
            <a:r>
              <a:rPr lang="en-US" sz="4400" b="0" i="0" dirty="0">
                <a:effectLst/>
                <a:latin typeface="Söhne"/>
              </a:rPr>
              <a:t> sensors and cameras in each parking space to monitor occupancy and collect data.</a:t>
            </a:r>
          </a:p>
          <a:p>
            <a:pPr marL="0" indent="0">
              <a:buNone/>
            </a:pPr>
            <a:endParaRPr lang="en-US" sz="4400" b="0" i="0" dirty="0">
              <a:effectLst/>
              <a:latin typeface="Söhne"/>
            </a:endParaRPr>
          </a:p>
          <a:p>
            <a:r>
              <a:rPr lang="en-US" sz="4400" b="0" i="0" dirty="0">
                <a:solidFill>
                  <a:schemeClr val="accent2">
                    <a:lumMod val="75000"/>
                  </a:schemeClr>
                </a:solidFill>
                <a:effectLst/>
                <a:latin typeface="Söhne"/>
              </a:rPr>
              <a:t>Mobile App</a:t>
            </a:r>
            <a:r>
              <a:rPr lang="en-US" sz="4400" b="0" i="0" dirty="0">
                <a:effectLst/>
                <a:latin typeface="Söhne"/>
              </a:rPr>
              <a:t>: Create a mobile app for users to check real-time parking availability, reserve a spot, and pay for parking</a:t>
            </a:r>
          </a:p>
          <a:p>
            <a:endParaRPr lang="en-US" dirty="0"/>
          </a:p>
        </p:txBody>
      </p:sp>
    </p:spTree>
    <p:extLst>
      <p:ext uri="{BB962C8B-B14F-4D97-AF65-F5344CB8AC3E}">
        <p14:creationId xmlns:p14="http://schemas.microsoft.com/office/powerpoint/2010/main" val="2750749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57A6F1-87F3-505C-111C-DF68CF8FB4D9}"/>
              </a:ext>
            </a:extLst>
          </p:cNvPr>
          <p:cNvSpPr>
            <a:spLocks noGrp="1"/>
          </p:cNvSpPr>
          <p:nvPr>
            <p:ph idx="1"/>
          </p:nvPr>
        </p:nvSpPr>
        <p:spPr>
          <a:xfrm>
            <a:off x="618157" y="1141047"/>
            <a:ext cx="10515600" cy="4351338"/>
          </a:xfrm>
        </p:spPr>
        <p:txBody>
          <a:bodyPr>
            <a:normAutofit lnSpcReduction="10000"/>
          </a:bodyPr>
          <a:lstStyle/>
          <a:p>
            <a:r>
              <a:rPr lang="en-US" sz="4400" b="0" i="0" dirty="0">
                <a:solidFill>
                  <a:schemeClr val="accent2">
                    <a:lumMod val="75000"/>
                  </a:schemeClr>
                </a:solidFill>
                <a:effectLst/>
                <a:latin typeface="Söhne"/>
              </a:rPr>
              <a:t>Data Analysis</a:t>
            </a:r>
            <a:r>
              <a:rPr lang="en-US" sz="4400" b="0" i="0" dirty="0">
                <a:effectLst/>
                <a:latin typeface="Söhne"/>
              </a:rPr>
              <a:t>: Use machine learning algorithms to analyze data from sensors and cameras to predict parking availability based on historical patterns.</a:t>
            </a:r>
          </a:p>
          <a:p>
            <a:r>
              <a:rPr lang="en-US" sz="4400" b="0" i="0" dirty="0">
                <a:solidFill>
                  <a:schemeClr val="accent2">
                    <a:lumMod val="75000"/>
                  </a:schemeClr>
                </a:solidFill>
                <a:effectLst/>
                <a:latin typeface="Söhne"/>
              </a:rPr>
              <a:t>Reservation System</a:t>
            </a:r>
            <a:r>
              <a:rPr lang="en-US" sz="4400" b="0" i="0" dirty="0">
                <a:effectLst/>
                <a:latin typeface="Söhne"/>
              </a:rPr>
              <a:t>: Allow users to reserve a parking spot in advance through the app, ensuring a guaranteed space upon arrival.</a:t>
            </a:r>
          </a:p>
          <a:p>
            <a:endParaRPr lang="en-US" sz="4400" dirty="0"/>
          </a:p>
        </p:txBody>
      </p:sp>
    </p:spTree>
    <p:extLst>
      <p:ext uri="{BB962C8B-B14F-4D97-AF65-F5344CB8AC3E}">
        <p14:creationId xmlns:p14="http://schemas.microsoft.com/office/powerpoint/2010/main" val="3957394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F0CA99-5334-F84E-C22C-DFB247DD4735}"/>
              </a:ext>
            </a:extLst>
          </p:cNvPr>
          <p:cNvSpPr>
            <a:spLocks noGrp="1"/>
          </p:cNvSpPr>
          <p:nvPr>
            <p:ph idx="1"/>
          </p:nvPr>
        </p:nvSpPr>
        <p:spPr>
          <a:xfrm>
            <a:off x="838200" y="994353"/>
            <a:ext cx="10515600" cy="4351338"/>
          </a:xfrm>
        </p:spPr>
        <p:txBody>
          <a:bodyPr>
            <a:normAutofit lnSpcReduction="10000"/>
          </a:bodyPr>
          <a:lstStyle/>
          <a:p>
            <a:r>
              <a:rPr lang="en-US" sz="4400" b="0" i="0" dirty="0">
                <a:solidFill>
                  <a:schemeClr val="accent2">
                    <a:lumMod val="75000"/>
                  </a:schemeClr>
                </a:solidFill>
                <a:effectLst/>
                <a:latin typeface="Söhne"/>
              </a:rPr>
              <a:t>Navigation Assistance</a:t>
            </a:r>
            <a:r>
              <a:rPr lang="en-US" sz="4400" b="0" i="0" dirty="0">
                <a:effectLst/>
                <a:latin typeface="Söhne"/>
              </a:rPr>
              <a:t>: Integrate GPS navigation into the app to guide users to their reserved parking space.</a:t>
            </a:r>
          </a:p>
          <a:p>
            <a:r>
              <a:rPr lang="en-US" sz="4400" b="0" i="0" dirty="0">
                <a:solidFill>
                  <a:schemeClr val="accent2">
                    <a:lumMod val="75000"/>
                  </a:schemeClr>
                </a:solidFill>
                <a:effectLst/>
                <a:latin typeface="Söhne"/>
              </a:rPr>
              <a:t>Payment Integration</a:t>
            </a:r>
            <a:r>
              <a:rPr lang="en-US" sz="4400" b="0" i="0" dirty="0">
                <a:effectLst/>
                <a:latin typeface="Söhne"/>
              </a:rPr>
              <a:t>: Enable cashless payments through the app, automatically charging users based on their parking duration.</a:t>
            </a:r>
          </a:p>
          <a:p>
            <a:endParaRPr lang="en-US" dirty="0"/>
          </a:p>
        </p:txBody>
      </p:sp>
    </p:spTree>
    <p:extLst>
      <p:ext uri="{BB962C8B-B14F-4D97-AF65-F5344CB8AC3E}">
        <p14:creationId xmlns:p14="http://schemas.microsoft.com/office/powerpoint/2010/main" val="3269986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CE527-3D67-4162-1CEA-9DDC45E7BA70}"/>
              </a:ext>
            </a:extLst>
          </p:cNvPr>
          <p:cNvSpPr>
            <a:spLocks noGrp="1"/>
          </p:cNvSpPr>
          <p:nvPr>
            <p:ph idx="1"/>
          </p:nvPr>
        </p:nvSpPr>
        <p:spPr>
          <a:xfrm>
            <a:off x="838200" y="1067699"/>
            <a:ext cx="10515600" cy="4351338"/>
          </a:xfrm>
        </p:spPr>
        <p:txBody>
          <a:bodyPr>
            <a:normAutofit lnSpcReduction="10000"/>
          </a:bodyPr>
          <a:lstStyle/>
          <a:p>
            <a:r>
              <a:rPr lang="en-US" sz="4400" b="0" i="0" dirty="0">
                <a:solidFill>
                  <a:schemeClr val="accent2">
                    <a:lumMod val="75000"/>
                  </a:schemeClr>
                </a:solidFill>
                <a:effectLst/>
                <a:latin typeface="Söhne"/>
              </a:rPr>
              <a:t>Accessibility</a:t>
            </a:r>
            <a:r>
              <a:rPr lang="en-US" sz="4400" b="0" i="0" dirty="0">
                <a:effectLst/>
                <a:latin typeface="Söhne"/>
              </a:rPr>
              <a:t>: Make the system accessible for people with disabilities, providing designated accessible parking spots and features like voice commands for the app.</a:t>
            </a:r>
          </a:p>
          <a:p>
            <a:r>
              <a:rPr lang="en-US" sz="4400" b="0" i="0" dirty="0">
                <a:solidFill>
                  <a:schemeClr val="accent2">
                    <a:lumMod val="75000"/>
                  </a:schemeClr>
                </a:solidFill>
                <a:effectLst/>
                <a:latin typeface="Söhne"/>
              </a:rPr>
              <a:t>Sustainability</a:t>
            </a:r>
            <a:r>
              <a:rPr lang="en-US" sz="4400" b="0" i="0" dirty="0">
                <a:effectLst/>
                <a:latin typeface="Söhne"/>
              </a:rPr>
              <a:t>: Implement eco-friendly features like solar-powered sensors and electric vehicle (EV) charging stations.</a:t>
            </a:r>
          </a:p>
          <a:p>
            <a:endParaRPr lang="en-US" dirty="0"/>
          </a:p>
        </p:txBody>
      </p:sp>
    </p:spTree>
    <p:extLst>
      <p:ext uri="{BB962C8B-B14F-4D97-AF65-F5344CB8AC3E}">
        <p14:creationId xmlns:p14="http://schemas.microsoft.com/office/powerpoint/2010/main" val="1591528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17900F-3983-0287-518C-61AADF8DEAAF}"/>
              </a:ext>
            </a:extLst>
          </p:cNvPr>
          <p:cNvSpPr>
            <a:spLocks noGrp="1"/>
          </p:cNvSpPr>
          <p:nvPr>
            <p:ph idx="1"/>
          </p:nvPr>
        </p:nvSpPr>
        <p:spPr>
          <a:xfrm>
            <a:off x="728179" y="1018801"/>
            <a:ext cx="10515600" cy="4351338"/>
          </a:xfrm>
        </p:spPr>
        <p:txBody>
          <a:bodyPr>
            <a:normAutofit lnSpcReduction="10000"/>
          </a:bodyPr>
          <a:lstStyle/>
          <a:p>
            <a:r>
              <a:rPr lang="en-US" sz="4400" b="0" i="0" dirty="0">
                <a:solidFill>
                  <a:schemeClr val="accent2">
                    <a:lumMod val="75000"/>
                  </a:schemeClr>
                </a:solidFill>
                <a:effectLst/>
                <a:latin typeface="Söhne"/>
              </a:rPr>
              <a:t>Alerts and Notifications</a:t>
            </a:r>
            <a:r>
              <a:rPr lang="en-US" sz="4400" b="0" i="0" dirty="0">
                <a:effectLst/>
                <a:latin typeface="Söhne"/>
              </a:rPr>
              <a:t>: Send users notifications about their reserved parking space, upcoming expiration, and available discounts.</a:t>
            </a:r>
          </a:p>
          <a:p>
            <a:r>
              <a:rPr lang="en-US" sz="4400" b="0" i="0" dirty="0">
                <a:solidFill>
                  <a:schemeClr val="accent2">
                    <a:lumMod val="75000"/>
                  </a:schemeClr>
                </a:solidFill>
                <a:effectLst/>
                <a:latin typeface="Söhne"/>
              </a:rPr>
              <a:t>Data Sharing</a:t>
            </a:r>
            <a:r>
              <a:rPr lang="en-US" sz="4400" b="0" i="0" dirty="0">
                <a:effectLst/>
                <a:latin typeface="Söhne"/>
              </a:rPr>
              <a:t>: Share parking data with city authorities to optimize traffic flow and reduce congestion.</a:t>
            </a:r>
          </a:p>
          <a:p>
            <a:endParaRPr lang="en-US" dirty="0"/>
          </a:p>
        </p:txBody>
      </p:sp>
    </p:spTree>
    <p:extLst>
      <p:ext uri="{BB962C8B-B14F-4D97-AF65-F5344CB8AC3E}">
        <p14:creationId xmlns:p14="http://schemas.microsoft.com/office/powerpoint/2010/main" val="2099498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22C04-A9DF-EBF9-7762-5391338A6A84}"/>
              </a:ext>
            </a:extLst>
          </p:cNvPr>
          <p:cNvSpPr>
            <a:spLocks noGrp="1"/>
          </p:cNvSpPr>
          <p:nvPr>
            <p:ph idx="1"/>
          </p:nvPr>
        </p:nvSpPr>
        <p:spPr>
          <a:xfrm>
            <a:off x="593708" y="1079924"/>
            <a:ext cx="10515600" cy="4351338"/>
          </a:xfrm>
        </p:spPr>
        <p:txBody>
          <a:bodyPr/>
          <a:lstStyle/>
          <a:p>
            <a:pPr marL="0" indent="0">
              <a:buNone/>
            </a:pPr>
            <a:r>
              <a:rPr lang="en-US" dirty="0"/>
              <a:t>                             </a:t>
            </a:r>
          </a:p>
          <a:p>
            <a:pPr marL="0" indent="0">
              <a:buNone/>
            </a:pPr>
            <a:r>
              <a:rPr lang="en-US" dirty="0"/>
              <a:t>                          </a:t>
            </a:r>
            <a:r>
              <a:rPr lang="en-US" sz="4400" b="0" i="0" dirty="0">
                <a:effectLst/>
                <a:latin typeface="Söhne"/>
              </a:rPr>
              <a:t>This smart parking system would enhance the overall parking experience, reduce traffic congestion, and promote sustainability through efficient space management.</a:t>
            </a:r>
            <a:endParaRPr lang="en-US" sz="4400" dirty="0"/>
          </a:p>
        </p:txBody>
      </p:sp>
    </p:spTree>
    <p:extLst>
      <p:ext uri="{BB962C8B-B14F-4D97-AF65-F5344CB8AC3E}">
        <p14:creationId xmlns:p14="http://schemas.microsoft.com/office/powerpoint/2010/main" val="3199285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AA312-6AD9-E685-A671-5040F892EEF3}"/>
              </a:ext>
            </a:extLst>
          </p:cNvPr>
          <p:cNvSpPr>
            <a:spLocks noGrp="1"/>
          </p:cNvSpPr>
          <p:nvPr>
            <p:ph type="title"/>
          </p:nvPr>
        </p:nvSpPr>
        <p:spPr>
          <a:xfrm>
            <a:off x="0" y="672352"/>
            <a:ext cx="12192000" cy="1295808"/>
          </a:xfrm>
        </p:spPr>
        <p:txBody>
          <a:bodyPr>
            <a:normAutofit fontScale="90000"/>
          </a:bodyPr>
          <a:lstStyle/>
          <a:p>
            <a:pPr marL="742950" indent="-742950">
              <a:buFont typeface="Arial" panose="020B0604020202020204" pitchFamily="34" charset="0"/>
              <a:buChar char="•"/>
            </a:pPr>
            <a:r>
              <a:rPr lang="en-US" u="sng" dirty="0">
                <a:solidFill>
                  <a:srgbClr val="C00000"/>
                </a:solidFill>
                <a:latin typeface="+mn-lt"/>
              </a:rPr>
              <a:t>Design model of smart parking</a:t>
            </a:r>
            <a:br>
              <a:rPr lang="en-US" u="sng" dirty="0">
                <a:solidFill>
                  <a:srgbClr val="C00000"/>
                </a:solidFill>
                <a:latin typeface="+mn-lt"/>
              </a:rPr>
            </a:br>
            <a:br>
              <a:rPr lang="en-US" u="sng" dirty="0">
                <a:solidFill>
                  <a:srgbClr val="C00000"/>
                </a:solidFill>
                <a:latin typeface="+mn-lt"/>
              </a:rPr>
            </a:br>
            <a:r>
              <a:rPr lang="en-US" sz="2200" dirty="0">
                <a:latin typeface="+mn-lt"/>
              </a:rPr>
              <a:t>This device is designed using raspberry </a:t>
            </a:r>
            <a:r>
              <a:rPr lang="en-US" sz="2200" dirty="0" err="1">
                <a:latin typeface="+mn-lt"/>
              </a:rPr>
              <a:t>pi.This</a:t>
            </a:r>
            <a:r>
              <a:rPr lang="en-US" sz="2200" dirty="0">
                <a:latin typeface="+mn-lt"/>
              </a:rPr>
              <a:t> device consists of ultra Sonic sensor for measure the distance and detect the presence of </a:t>
            </a:r>
            <a:r>
              <a:rPr lang="en-US" sz="2200" dirty="0" err="1">
                <a:latin typeface="+mn-lt"/>
              </a:rPr>
              <a:t>object.This</a:t>
            </a:r>
            <a:r>
              <a:rPr lang="en-US" sz="2200" dirty="0">
                <a:latin typeface="+mn-lt"/>
              </a:rPr>
              <a:t> helps to detect the any object present </a:t>
            </a:r>
            <a:r>
              <a:rPr lang="en-US" sz="2200" dirty="0" err="1">
                <a:latin typeface="+mn-lt"/>
              </a:rPr>
              <a:t>infront</a:t>
            </a:r>
            <a:r>
              <a:rPr lang="en-US" sz="2200" dirty="0">
                <a:latin typeface="+mn-lt"/>
              </a:rPr>
              <a:t> and nearest of that device and give warning signal to the user.</a:t>
            </a:r>
            <a:br>
              <a:rPr lang="en-US" sz="2200" dirty="0">
                <a:latin typeface="+mn-lt"/>
              </a:rPr>
            </a:br>
            <a:br>
              <a:rPr lang="en-US" sz="2200" dirty="0">
                <a:latin typeface="+mn-lt"/>
              </a:rPr>
            </a:br>
            <a:r>
              <a:rPr lang="en-US" u="sng" dirty="0">
                <a:solidFill>
                  <a:srgbClr val="C00000"/>
                </a:solidFill>
                <a:latin typeface="+mn-lt"/>
              </a:rPr>
              <a:t>                    </a:t>
            </a:r>
            <a:endParaRPr lang="en-US" dirty="0"/>
          </a:p>
        </p:txBody>
      </p:sp>
      <p:pic>
        <p:nvPicPr>
          <p:cNvPr id="4" name="Content Placeholder 3">
            <a:extLst>
              <a:ext uri="{FF2B5EF4-FFF2-40B4-BE49-F238E27FC236}">
                <a16:creationId xmlns:a16="http://schemas.microsoft.com/office/drawing/2014/main" id="{614F848F-B05F-AD8B-A72A-90CE9F03B0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1215" y="2230989"/>
            <a:ext cx="7068421" cy="4458520"/>
          </a:xfrm>
        </p:spPr>
      </p:pic>
    </p:spTree>
    <p:extLst>
      <p:ext uri="{BB962C8B-B14F-4D97-AF65-F5344CB8AC3E}">
        <p14:creationId xmlns:p14="http://schemas.microsoft.com/office/powerpoint/2010/main" val="111772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461FDEA-4318-9679-E1EF-31D5FE2B91E8}"/>
              </a:ext>
            </a:extLst>
          </p:cNvPr>
          <p:cNvSpPr txBox="1"/>
          <p:nvPr/>
        </p:nvSpPr>
        <p:spPr>
          <a:xfrm>
            <a:off x="268940" y="1149113"/>
            <a:ext cx="5522462" cy="6186309"/>
          </a:xfrm>
          <a:prstGeom prst="rect">
            <a:avLst/>
          </a:prstGeom>
          <a:noFill/>
        </p:spPr>
        <p:txBody>
          <a:bodyPr wrap="square">
            <a:spAutoFit/>
          </a:bodyPr>
          <a:lstStyle/>
          <a:p>
            <a:r>
              <a:rPr lang="en-US" sz="2400" dirty="0"/>
              <a:t>import </a:t>
            </a:r>
            <a:r>
              <a:rPr lang="en-US" sz="2400" dirty="0" err="1"/>
              <a:t>RPi.GPIO</a:t>
            </a:r>
            <a:r>
              <a:rPr lang="en-US" sz="2400" dirty="0"/>
              <a:t> as GPIO</a:t>
            </a:r>
          </a:p>
          <a:p>
            <a:r>
              <a:rPr lang="en-US" sz="2400" dirty="0"/>
              <a:t>import time</a:t>
            </a:r>
          </a:p>
          <a:p>
            <a:endParaRPr lang="en-US" sz="2400" dirty="0"/>
          </a:p>
          <a:p>
            <a:r>
              <a:rPr lang="en-US" sz="2400" dirty="0"/>
              <a:t># Set GPIO pins for sensor</a:t>
            </a:r>
          </a:p>
          <a:p>
            <a:r>
              <a:rPr lang="en-US" sz="2400" dirty="0"/>
              <a:t>TRIG = 23</a:t>
            </a:r>
          </a:p>
          <a:p>
            <a:r>
              <a:rPr lang="en-US" sz="2400" dirty="0"/>
              <a:t>ECHO = 24</a:t>
            </a:r>
          </a:p>
          <a:p>
            <a:endParaRPr lang="en-US" sz="2400" dirty="0"/>
          </a:p>
          <a:p>
            <a:r>
              <a:rPr lang="en-US" sz="2400" dirty="0"/>
              <a:t># Set GPIO pin for LED</a:t>
            </a:r>
          </a:p>
          <a:p>
            <a:r>
              <a:rPr lang="en-US" sz="2400" dirty="0"/>
              <a:t>LED = 18</a:t>
            </a:r>
          </a:p>
          <a:p>
            <a:endParaRPr lang="en-US" sz="2400" dirty="0"/>
          </a:p>
          <a:p>
            <a:r>
              <a:rPr lang="en-US" sz="2400" dirty="0"/>
              <a:t># Setup GPIO</a:t>
            </a:r>
          </a:p>
          <a:p>
            <a:r>
              <a:rPr lang="en-US" sz="2400" dirty="0" err="1"/>
              <a:t>GPIO.setmode</a:t>
            </a:r>
            <a:r>
              <a:rPr lang="en-US" sz="2400" dirty="0"/>
              <a:t>(GPIO.BCM)</a:t>
            </a:r>
          </a:p>
          <a:p>
            <a:r>
              <a:rPr lang="en-US" sz="2400" dirty="0" err="1"/>
              <a:t>GPIO.setup</a:t>
            </a:r>
            <a:r>
              <a:rPr lang="en-US" sz="2400" dirty="0"/>
              <a:t>(TRIG, GPIO.OUT)</a:t>
            </a:r>
          </a:p>
          <a:p>
            <a:r>
              <a:rPr lang="en-US" sz="2400" dirty="0" err="1"/>
              <a:t>GPIO.setup</a:t>
            </a:r>
            <a:r>
              <a:rPr lang="en-US" sz="2400" dirty="0"/>
              <a:t>(ECHO, GPIO.IN)</a:t>
            </a:r>
          </a:p>
          <a:p>
            <a:r>
              <a:rPr lang="en-US" sz="2400" dirty="0" err="1"/>
              <a:t>GPIO.setup</a:t>
            </a:r>
            <a:r>
              <a:rPr lang="en-US" sz="2400" dirty="0"/>
              <a:t>(LED, GPIO.OUT)</a:t>
            </a:r>
          </a:p>
          <a:p>
            <a:endParaRPr lang="en-US" dirty="0"/>
          </a:p>
          <a:p>
            <a:endParaRPr lang="en-US" dirty="0"/>
          </a:p>
        </p:txBody>
      </p:sp>
      <p:sp>
        <p:nvSpPr>
          <p:cNvPr id="10" name="Title 9">
            <a:extLst>
              <a:ext uri="{FF2B5EF4-FFF2-40B4-BE49-F238E27FC236}">
                <a16:creationId xmlns:a16="http://schemas.microsoft.com/office/drawing/2014/main" id="{543821C9-EBE9-A685-179A-6C70DA0E069F}"/>
              </a:ext>
            </a:extLst>
          </p:cNvPr>
          <p:cNvSpPr>
            <a:spLocks noGrp="1"/>
          </p:cNvSpPr>
          <p:nvPr>
            <p:ph type="title"/>
          </p:nvPr>
        </p:nvSpPr>
        <p:spPr>
          <a:xfrm>
            <a:off x="268940" y="158920"/>
            <a:ext cx="10515600" cy="990193"/>
          </a:xfrm>
        </p:spPr>
        <p:txBody>
          <a:bodyPr/>
          <a:lstStyle/>
          <a:p>
            <a:r>
              <a:rPr lang="en-US" sz="2000" u="sng" dirty="0">
                <a:solidFill>
                  <a:srgbClr val="C00000"/>
                </a:solidFill>
                <a:latin typeface="Arial" panose="020B0604020202020204" pitchFamily="34" charset="0"/>
                <a:cs typeface="Arial" panose="020B0604020202020204" pitchFamily="34" charset="0"/>
              </a:rPr>
              <a:t>Program for  circuit:</a:t>
            </a:r>
            <a:endParaRPr lang="en-US" u="sng"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8806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Innovation Idea                      One innovative idea for a smart parking system using IoT is to develop a real-time parking availability and reservation system. Here's how it could work:</vt:lpstr>
      <vt:lpstr>PowerPoint Presentation</vt:lpstr>
      <vt:lpstr>PowerPoint Presentation</vt:lpstr>
      <vt:lpstr>PowerPoint Presentation</vt:lpstr>
      <vt:lpstr>PowerPoint Presentation</vt:lpstr>
      <vt:lpstr>PowerPoint Presentation</vt:lpstr>
      <vt:lpstr>PowerPoint Presentation</vt:lpstr>
      <vt:lpstr>Design model of smart parking  This device is designed using raspberry pi.This device consists of ultra Sonic sensor for measure the distance and detect the presence of object.This helps to detect the any object present infront and nearest of that device and give warning signal to the user.                      </vt:lpstr>
      <vt:lpstr>Program for  circuit: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Guest User</dc:creator>
  <cp:lastModifiedBy>Guest User</cp:lastModifiedBy>
  <cp:revision>5</cp:revision>
  <dcterms:created xsi:type="dcterms:W3CDTF">2023-10-11T03:39:22Z</dcterms:created>
  <dcterms:modified xsi:type="dcterms:W3CDTF">2023-10-11T06:38:24Z</dcterms:modified>
</cp:coreProperties>
</file>