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63" r:id="rId3"/>
    <p:sldId id="264" r:id="rId4"/>
    <p:sldId id="261" r:id="rId5"/>
    <p:sldId id="262" r:id="rId6"/>
    <p:sldId id="267" r:id="rId7"/>
    <p:sldId id="268" r:id="rId8"/>
    <p:sldId id="269" r:id="rId9"/>
    <p:sldId id="271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27822-7903-314C-BE14-9E105BE13FA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E6680-BECD-4949-B9D5-A37E9DC6D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4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393565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66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694671" y="103681"/>
            <a:ext cx="2497329" cy="1667616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79777" y="1582053"/>
            <a:ext cx="8794134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0" dirty="0">
                <a:solidFill>
                  <a:srgbClr val="0F0F0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Digital Portfolio </a:t>
            </a:r>
            <a:br>
              <a:rPr lang="en-US" sz="4000" b="1" i="0" dirty="0">
                <a:solidFill>
                  <a:srgbClr val="0F0F0F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</a:br>
            <a:endParaRPr sz="4000" b="1" spc="15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819400" y="3055268"/>
            <a:ext cx="963745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latin typeface="Abadi Extra Light" panose="020B0204020104020204" pitchFamily="34" charset="0"/>
              </a:rPr>
              <a:t>STUDENT NAME: Rafia begam.y</a:t>
            </a:r>
          </a:p>
          <a:p>
            <a:r>
              <a:rPr lang="en-US" sz="2400" b="1" dirty="0">
                <a:latin typeface="Abadi Extra Light" panose="020B0204020104020204" pitchFamily="34" charset="0"/>
              </a:rPr>
              <a:t>REGISTER NO AND NMID: 222402628and asunm161222402628</a:t>
            </a:r>
            <a:endParaRPr lang="en-US" sz="2400" b="1" dirty="0">
              <a:latin typeface="Abadi Extra Light" panose="020B0204020104020204" pitchFamily="34" charset="0"/>
              <a:cs typeface="Calibri"/>
            </a:endParaRPr>
          </a:p>
          <a:p>
            <a:r>
              <a:rPr lang="en-US" sz="2400" b="1" dirty="0">
                <a:latin typeface="Abadi Extra Light" panose="020B0204020104020204" pitchFamily="34" charset="0"/>
              </a:rPr>
              <a:t>DEPARTMENT: B.SC (ds)</a:t>
            </a:r>
          </a:p>
          <a:p>
            <a:r>
              <a:rPr lang="en-US" sz="2400" b="1" dirty="0">
                <a:latin typeface="Abadi Extra Light" panose="020B0204020104020204" pitchFamily="34" charset="0"/>
              </a:rPr>
              <a:t>COLLEGE: Prince shri Venkateswara arts and science college </a:t>
            </a:r>
          </a:p>
          <a:p>
            <a:r>
              <a:rPr lang="en-US" sz="2400" b="1" dirty="0">
                <a:latin typeface="Abadi Extra Light" panose="020B0204020104020204" pitchFamily="34" charset="0"/>
              </a:rPr>
              <a:t>           </a:t>
            </a:r>
            <a:endParaRPr lang="en-IN" sz="2400" b="1" dirty="0">
              <a:latin typeface="Abadi Extra Light" panose="020B0204020104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04390" y="1070156"/>
            <a:ext cx="4578668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</a:t>
            </a:r>
            <a:endParaRPr sz="40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DDC2AF-16E1-6BBC-2B7D-DD06407BB8A0}"/>
              </a:ext>
            </a:extLst>
          </p:cNvPr>
          <p:cNvSpPr txBox="1"/>
          <p:nvPr/>
        </p:nvSpPr>
        <p:spPr>
          <a:xfrm>
            <a:off x="1704975" y="2494474"/>
            <a:ext cx="1037719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Abadi Extra Light" panose="020B0204020104020204" pitchFamily="34" charset="0"/>
              </a:rPr>
              <a:t>My portfolio is an online representation of me.It covers my About, Education, Skills, and Hobbies. The design is simple, clean, and readable. It can be accessed anytime through a browser.This project improved my basic web development knowledge. </a:t>
            </a:r>
          </a:p>
          <a:p>
            <a:r>
              <a:rPr lang="en-IN" sz="3200" b="1" dirty="0">
                <a:latin typeface="Abadi Extra Light" panose="020B0204020104020204" pitchFamily="34" charset="0"/>
              </a:rPr>
              <a:t>GITHUB: </a:t>
            </a:r>
          </a:p>
        </p:txBody>
      </p:sp>
    </p:spTree>
    <p:extLst>
      <p:ext uri="{BB962C8B-B14F-4D97-AF65-F5344CB8AC3E}">
        <p14:creationId xmlns:p14="http://schemas.microsoft.com/office/powerpoint/2010/main" val="353203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4A428-B221-B9C8-9EE9-780ABB7E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98910" y="654096"/>
            <a:ext cx="10364451" cy="1596177"/>
          </a:xfrm>
        </p:spPr>
        <p:txBody>
          <a:bodyPr/>
          <a:lstStyle/>
          <a:p>
            <a:r>
              <a:rPr lang="en-US" sz="4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</a:t>
            </a:r>
            <a:r>
              <a:rPr lang="en-US" dirty="0"/>
              <a:t> </a:t>
            </a:r>
            <a:r>
              <a:rPr lang="en-US" sz="4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title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7E0DEA-C9FC-E057-E847-3A6F38B53523}"/>
              </a:ext>
            </a:extLst>
          </p:cNvPr>
          <p:cNvSpPr txBox="1"/>
          <p:nvPr/>
        </p:nvSpPr>
        <p:spPr>
          <a:xfrm>
            <a:off x="2644764" y="2324633"/>
            <a:ext cx="77801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Digital portfolio </a:t>
            </a:r>
          </a:p>
          <a:p>
            <a:endParaRPr lang="en-US" sz="32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endParaRPr lang="en-US" sz="32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r>
              <a:rPr lang="en-US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The work of Rafia begam</a:t>
            </a:r>
          </a:p>
          <a:p>
            <a:r>
              <a:rPr lang="en-US" sz="32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story of Rafia begam Creations</a:t>
            </a:r>
          </a:p>
        </p:txBody>
      </p:sp>
    </p:spTree>
    <p:extLst>
      <p:ext uri="{BB962C8B-B14F-4D97-AF65-F5344CB8AC3E}">
        <p14:creationId xmlns:p14="http://schemas.microsoft.com/office/powerpoint/2010/main" val="1959275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2DF6-4709-78AC-F043-02B9337A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0046" y="511778"/>
            <a:ext cx="10364451" cy="1504409"/>
          </a:xfrm>
        </p:spPr>
        <p:txBody>
          <a:bodyPr/>
          <a:lstStyle/>
          <a:p>
            <a:r>
              <a:rPr lang="en-US" sz="4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Agenda</a:t>
            </a: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71B3A-4A73-AAD7-67D7-DA4F13584A71}"/>
              </a:ext>
            </a:extLst>
          </p:cNvPr>
          <p:cNvSpPr txBox="1"/>
          <p:nvPr/>
        </p:nvSpPr>
        <p:spPr>
          <a:xfrm>
            <a:off x="3308770" y="1514130"/>
            <a:ext cx="55744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Abadi Extra Light" panose="020B020402010402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Abadi Extra Light" panose="020B0204020104020204" pitchFamily="34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Abadi Extra Light" panose="020B0204020104020204" pitchFamily="34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Abadi Extra Light" panose="020B0204020104020204" pitchFamily="34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rgbClr val="0D0D0D"/>
              </a:solidFill>
              <a:effectLst/>
              <a:latin typeface="Abadi Extra Light" panose="020B020402010402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Abadi Extra Light" panose="020B0204020104020204" pitchFamily="34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rgbClr val="0D0D0D"/>
              </a:solidFill>
              <a:effectLst/>
              <a:latin typeface="Abadi Extra Light" panose="020B020402010402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Abadi Extra Light" panose="020B0204020104020204" pitchFamily="34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rgbClr val="0D0D0D"/>
              </a:solidFill>
              <a:effectLst/>
              <a:latin typeface="Abadi Extra Light" panose="020B0204020104020204" pitchFamily="34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Abadi Extra Light" panose="020B0204020104020204" pitchFamily="34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Abadi Extra Light" panose="020B0204020104020204" pitchFamily="34" charset="0"/>
                <a:cs typeface="Times New Roman" panose="02020603050405020304" pitchFamily="18" charset="0"/>
              </a:rPr>
              <a:t>Github Link</a:t>
            </a:r>
            <a:endParaRPr lang="en-US" sz="2800" b="1" i="0" dirty="0">
              <a:solidFill>
                <a:srgbClr val="0D0D0D"/>
              </a:solidFill>
              <a:effectLst/>
              <a:latin typeface="Abadi Extra Light" panose="020B0204020104020204" pitchFamily="34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Abadi Extra Light" panose="020B02040201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4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43771" y="185737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9411" y="1416368"/>
            <a:ext cx="56368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b="1" spc="-2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</a:t>
            </a:r>
            <a:r>
              <a:rPr sz="4000" b="1" spc="1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ROB</a:t>
            </a:r>
            <a:r>
              <a:rPr sz="4000" b="1" spc="5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</a:t>
            </a:r>
            <a:r>
              <a:rPr sz="4000" b="1" spc="-2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  <a:r>
              <a:rPr sz="4000" b="1" spc="2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</a:t>
            </a:r>
            <a:r>
              <a:rPr lang="en-US" sz="4000" spc="20" dirty="0"/>
              <a:t> </a:t>
            </a:r>
            <a:r>
              <a:rPr sz="4000" b="1" spc="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</a:t>
            </a:r>
            <a:r>
              <a:rPr sz="4000" b="1" spc="-37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</a:t>
            </a:r>
            <a:r>
              <a:rPr sz="4000" b="1" spc="-37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</a:t>
            </a:r>
            <a:r>
              <a:rPr sz="4000" b="1" spc="1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</a:t>
            </a:r>
            <a:r>
              <a:rPr sz="4000" b="1" spc="-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</a:t>
            </a:r>
            <a:r>
              <a:rPr sz="4000" b="1" spc="-2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</a:t>
            </a:r>
            <a:r>
              <a:rPr sz="4000" b="1" spc="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NT</a:t>
            </a:r>
            <a:endParaRPr sz="40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22AA7242-8D15-FB61-3230-E100C6D9E487}"/>
              </a:ext>
            </a:extLst>
          </p:cNvPr>
          <p:cNvSpPr txBox="1">
            <a:spLocks/>
          </p:cNvSpPr>
          <p:nvPr/>
        </p:nvSpPr>
        <p:spPr>
          <a:xfrm>
            <a:off x="834072" y="2663425"/>
            <a:ext cx="7613811" cy="16454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algn="just">
              <a:lnSpc>
                <a:spcPct val="15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1800" kern="0" spc="-20" dirty="0">
                <a:latin typeface="Abadi Extra Light" panose="020B02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1.Students and job seekers often rely only on resumes to showcase skills. Traditional resumes lack interactivity and creativity. Recruiters find it hard to assess true potential. A digital portfolio can bridge this gap effectively.</a:t>
            </a:r>
          </a:p>
          <a:p>
            <a:pPr marL="12700" algn="just">
              <a:lnSpc>
                <a:spcPct val="150000"/>
              </a:lnSpc>
              <a:spcBef>
                <a:spcPts val="130"/>
              </a:spcBef>
              <a:tabLst>
                <a:tab pos="2727960" algn="l"/>
              </a:tabLst>
            </a:pPr>
            <a:endParaRPr lang="en-IN" sz="1800" kern="0" dirty="0">
              <a:latin typeface="Abadi Extra Light" panose="020B020402010402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6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73587" y="244633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 rot="10800000" flipV="1">
            <a:off x="-410636" y="1507806"/>
            <a:ext cx="835726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000" b="1" spc="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</a:t>
            </a:r>
            <a:r>
              <a:rPr lang="en-US" sz="4250" spc="5" dirty="0"/>
              <a:t> </a:t>
            </a:r>
            <a:r>
              <a:rPr sz="4000" b="1" spc="-2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Overview</a:t>
            </a:r>
            <a:r>
              <a:rPr lang="en-US" sz="4250" spc="-20" dirty="0"/>
              <a:t> 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763547-F871-3290-7632-FB1D2A8F52A7}"/>
              </a:ext>
            </a:extLst>
          </p:cNvPr>
          <p:cNvSpPr txBox="1"/>
          <p:nvPr/>
        </p:nvSpPr>
        <p:spPr>
          <a:xfrm>
            <a:off x="1062056" y="2925466"/>
            <a:ext cx="78328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400" b="1" dirty="0">
                <a:latin typeface="Abadi Extra Light" panose="020B0204020104020204" pitchFamily="34" charset="0"/>
              </a:rPr>
              <a:t>Basic Portfolio This project is a simple personal website about me. It includes sections like About Me, Education, Hobbies, Skills, and Contact with my profile image. The goal is to give a neat introduction to my academic journey.</a:t>
            </a:r>
          </a:p>
          <a:p>
            <a:endParaRPr lang="en-IN" sz="2400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22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11426"/>
            <a:ext cx="2941261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-497368" y="1039654"/>
            <a:ext cx="97631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spc="1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TOOLS AND TECHNIQUES</a:t>
            </a:r>
            <a:endParaRPr sz="4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2854A2-6A32-A3B8-FE15-FFF82D8E668D}"/>
              </a:ext>
            </a:extLst>
          </p:cNvPr>
          <p:cNvSpPr txBox="1"/>
          <p:nvPr/>
        </p:nvSpPr>
        <p:spPr>
          <a:xfrm>
            <a:off x="3279563" y="1848028"/>
            <a:ext cx="842618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latin typeface="Abadi Extra Light" panose="020B0204020104020204" pitchFamily="34" charset="0"/>
            </a:endParaRPr>
          </a:p>
          <a:p>
            <a:r>
              <a:rPr lang="en-US" sz="2800" b="1" dirty="0">
                <a:latin typeface="Abadi Extra Light" panose="020B0204020104020204" pitchFamily="34" charset="0"/>
              </a:rPr>
              <a:t>HTML → Used to build the basic webpage structure.</a:t>
            </a:r>
          </a:p>
          <a:p>
            <a:r>
              <a:rPr lang="en-US" sz="2800" b="1" dirty="0">
                <a:latin typeface="Abadi Extra Light" panose="020B0204020104020204" pitchFamily="34" charset="0"/>
              </a:rPr>
              <a:t>CSS → Used to make the page attractive with designs and styles.</a:t>
            </a:r>
          </a:p>
          <a:p>
            <a:r>
              <a:rPr lang="en-US" sz="2800" b="1" dirty="0">
                <a:latin typeface="Abadi Extra Light" panose="020B0204020104020204" pitchFamily="34" charset="0"/>
              </a:rPr>
              <a:t>Code Editor (VS Code) → To write and edit my code.</a:t>
            </a:r>
          </a:p>
          <a:p>
            <a:r>
              <a:rPr lang="en-US" sz="2800" b="1" dirty="0">
                <a:latin typeface="Abadi Extra Light" panose="020B0204020104020204" pitchFamily="34" charset="0"/>
              </a:rPr>
              <a:t>Browser (Chrome/Edge) → To check the output of my work.</a:t>
            </a:r>
          </a:p>
          <a:p>
            <a:r>
              <a:rPr lang="en-US" sz="2800" b="1" dirty="0">
                <a:latin typeface="Abadi Extra Light" panose="020B0204020104020204" pitchFamily="34" charset="0"/>
              </a:rPr>
              <a:t>GitHub Pages → To host my website and make it live online.</a:t>
            </a:r>
          </a:p>
        </p:txBody>
      </p:sp>
    </p:spTree>
    <p:extLst>
      <p:ext uri="{BB962C8B-B14F-4D97-AF65-F5344CB8AC3E}">
        <p14:creationId xmlns:p14="http://schemas.microsoft.com/office/powerpoint/2010/main" val="340708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1080860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POTFOLIO DESIGN AND LAYOUT</a:t>
            </a:r>
            <a:endParaRPr sz="40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58296-2291-012D-BD16-84B13E6EFDE1}"/>
              </a:ext>
            </a:extLst>
          </p:cNvPr>
          <p:cNvSpPr txBox="1"/>
          <p:nvPr/>
        </p:nvSpPr>
        <p:spPr>
          <a:xfrm>
            <a:off x="1828604" y="1724283"/>
            <a:ext cx="936308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800" b="1" dirty="0">
              <a:latin typeface="Abadi Extra Light" panose="020B0204020104020204" pitchFamily="34" charset="0"/>
            </a:endParaRPr>
          </a:p>
          <a:p>
            <a:pPr>
              <a:buNone/>
            </a:pPr>
            <a:r>
              <a:rPr lang="en-US" sz="2800" b="1" dirty="0">
                <a:latin typeface="Abadi Extra Light" panose="020B0204020104020204" pitchFamily="34" charset="0"/>
              </a:rPr>
              <a:t>Home → A welcome message with my name and profile image.</a:t>
            </a:r>
          </a:p>
          <a:p>
            <a:pPr>
              <a:buNone/>
            </a:pPr>
            <a:r>
              <a:rPr lang="en-US" sz="2800" b="1" dirty="0">
                <a:latin typeface="Abadi Extra Light" panose="020B0204020104020204" pitchFamily="34" charset="0"/>
              </a:rPr>
              <a:t>About Me → A short paragraph about myself.</a:t>
            </a:r>
          </a:p>
          <a:p>
            <a:pPr>
              <a:buNone/>
            </a:pPr>
            <a:r>
              <a:rPr lang="en-US" sz="2800" b="1" dirty="0">
                <a:latin typeface="Abadi Extra Light" panose="020B0204020104020204" pitchFamily="34" charset="0"/>
              </a:rPr>
              <a:t>Skills → A simple bullet or numbered list of my skills.</a:t>
            </a:r>
          </a:p>
          <a:p>
            <a:pPr>
              <a:buNone/>
            </a:pPr>
            <a:r>
              <a:rPr lang="en-US" sz="2800" b="1" dirty="0">
                <a:latin typeface="Abadi Extra Light" panose="020B0204020104020204" pitchFamily="34" charset="0"/>
              </a:rPr>
              <a:t>Education → Details in table format or plain text (School, College, Year).</a:t>
            </a:r>
          </a:p>
          <a:p>
            <a:pPr>
              <a:buNone/>
            </a:pPr>
            <a:r>
              <a:rPr lang="en-US" sz="2800" b="1" dirty="0">
                <a:latin typeface="Abadi Extra Light" panose="020B0204020104020204" pitchFamily="34" charset="0"/>
              </a:rPr>
              <a:t>Hobbies → A simple list of hobbies.</a:t>
            </a:r>
          </a:p>
          <a:p>
            <a:pPr>
              <a:buNone/>
            </a:pPr>
            <a:r>
              <a:rPr lang="en-US" sz="2800" b="1" dirty="0">
                <a:latin typeface="Abadi Extra Light" panose="020B0204020104020204" pitchFamily="34" charset="0"/>
              </a:rPr>
              <a:t>Contact → My phone number, email, and address in plain text.</a:t>
            </a:r>
          </a:p>
          <a:p>
            <a:pPr>
              <a:buNone/>
            </a:pPr>
            <a:r>
              <a:rPr lang="en-US" sz="2800" b="1" dirty="0">
                <a:latin typeface="Abadi Extra Light" panose="020B0204020104020204" pitchFamily="34" charset="0"/>
              </a:rPr>
              <a:t>Responsive → On mobile, everything stacks in a single column.</a:t>
            </a:r>
          </a:p>
          <a:p>
            <a:pPr>
              <a:buNone/>
            </a:pPr>
            <a:endParaRPr lang="en-US" sz="2800" b="1" dirty="0">
              <a:latin typeface="Abadi Extra Light" panose="020B0204020104020204" pitchFamily="34" charset="0"/>
            </a:endParaRPr>
          </a:p>
          <a:p>
            <a:pPr>
              <a:buNone/>
            </a:pPr>
            <a:endParaRPr lang="en-US" sz="2800" b="1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1636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0" y="855716"/>
            <a:ext cx="10364451" cy="1596177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48B47F-6152-2B6A-C599-ABD6E862927F}"/>
              </a:ext>
            </a:extLst>
          </p:cNvPr>
          <p:cNvSpPr txBox="1"/>
          <p:nvPr/>
        </p:nvSpPr>
        <p:spPr>
          <a:xfrm>
            <a:off x="1649649" y="2590226"/>
            <a:ext cx="1010672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badi Extra Light" panose="020B0204020104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Easy navigation – smooth movement between sections. Profile picture – makes the page more personal. Project details – explains my works clearly. Responsive view – adapts to screen sizes. Simple design – keeps focus on main content.</a:t>
            </a:r>
            <a:endParaRPr lang="en-IN" sz="2800" b="1" dirty="0">
              <a:latin typeface="Abadi Extra Light" panose="020B0204020104020204" pitchFamily="34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74174"/>
            <a:ext cx="848042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000" b="1" spc="15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RESULTS AND SCREENSHOTS</a:t>
            </a:r>
            <a:endParaRPr sz="4000" b="1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 your portfolio screenshot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32C6D6-B0CE-8C0A-04A9-105BE7A58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6031" y="1547026"/>
            <a:ext cx="4356550" cy="22724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8DB1C4B-2DC5-48FF-2390-E061AED42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74" y="1315757"/>
            <a:ext cx="4610052" cy="24239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5B9951-9F25-97A1-04B1-860051C1F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1625" y="4043805"/>
            <a:ext cx="4454014" cy="237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85957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435</Words>
  <Application>Microsoft Office PowerPoint</Application>
  <PresentationFormat>Widescreen</PresentationFormat>
  <Paragraphs>59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Abadi Extra Light</vt:lpstr>
      <vt:lpstr>ADLaM Display</vt:lpstr>
      <vt:lpstr>Aptos</vt:lpstr>
      <vt:lpstr>Arial</vt:lpstr>
      <vt:lpstr>Times New Roman</vt:lpstr>
      <vt:lpstr>Trebuchet MS</vt:lpstr>
      <vt:lpstr>Tw Cen MT</vt:lpstr>
      <vt:lpstr>Droplet</vt:lpstr>
      <vt:lpstr>Digital Portfolio  </vt:lpstr>
      <vt:lpstr>Project title </vt:lpstr>
      <vt:lpstr>Agenda </vt:lpstr>
      <vt:lpstr>PROBLEM STATEMENT</vt:lpstr>
      <vt:lpstr>PROJECT Overview 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kiruthikasukumaran009@gmail.com</dc:creator>
  <cp:lastModifiedBy>Abirami Thanga Ganesan</cp:lastModifiedBy>
  <cp:revision>22</cp:revision>
  <dcterms:created xsi:type="dcterms:W3CDTF">2025-09-11T09:47:05Z</dcterms:created>
  <dcterms:modified xsi:type="dcterms:W3CDTF">2025-09-11T13:14:24Z</dcterms:modified>
</cp:coreProperties>
</file>