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Ontologi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teori-teori</a:t>
            </a:r>
            <a:r>
              <a:rPr lang="en-US" dirty="0"/>
              <a:t> </a:t>
            </a:r>
            <a:r>
              <a:rPr lang="en-US" dirty="0" err="1"/>
              <a:t>kebenaran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6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Adib</a:t>
            </a:r>
            <a:r>
              <a:rPr lang="en-US" dirty="0"/>
              <a:t>, Muhammad. </a:t>
            </a:r>
            <a:r>
              <a:rPr lang="en-US" i="1" dirty="0" err="1"/>
              <a:t>Filsafat</a:t>
            </a:r>
            <a:r>
              <a:rPr lang="en-US" i="1" dirty="0"/>
              <a:t> </a:t>
            </a:r>
            <a:r>
              <a:rPr lang="en-US" i="1" dirty="0" err="1"/>
              <a:t>Ilmu</a:t>
            </a:r>
            <a:r>
              <a:rPr lang="en-US" dirty="0"/>
              <a:t>. </a:t>
            </a:r>
          </a:p>
          <a:p>
            <a:r>
              <a:rPr lang="en-US" dirty="0"/>
              <a:t>S. </a:t>
            </a:r>
            <a:r>
              <a:rPr lang="en-US" dirty="0" err="1"/>
              <a:t>Suriasumantri</a:t>
            </a:r>
            <a:r>
              <a:rPr lang="en-US" dirty="0"/>
              <a:t>, </a:t>
            </a:r>
            <a:r>
              <a:rPr lang="en-US" dirty="0" err="1"/>
              <a:t>Jujun</a:t>
            </a:r>
            <a:r>
              <a:rPr lang="en-US" dirty="0"/>
              <a:t>. </a:t>
            </a:r>
            <a:r>
              <a:rPr lang="en-US" i="1" dirty="0" err="1"/>
              <a:t>Filsafat</a:t>
            </a:r>
            <a:r>
              <a:rPr lang="en-US" i="1" dirty="0"/>
              <a:t> </a:t>
            </a:r>
            <a:r>
              <a:rPr lang="en-US" i="1" dirty="0" err="1"/>
              <a:t>Ilmu</a:t>
            </a:r>
            <a:r>
              <a:rPr lang="en-US" i="1" dirty="0"/>
              <a:t> </a:t>
            </a:r>
            <a:r>
              <a:rPr lang="en-US" i="1" dirty="0" err="1"/>
              <a:t>Sebuah</a:t>
            </a:r>
            <a:r>
              <a:rPr lang="en-US" i="1" dirty="0"/>
              <a:t> </a:t>
            </a:r>
            <a:r>
              <a:rPr lang="en-US" i="1" dirty="0" err="1"/>
              <a:t>Pengantar</a:t>
            </a:r>
            <a:r>
              <a:rPr lang="en-US" i="1" dirty="0"/>
              <a:t> </a:t>
            </a:r>
            <a:r>
              <a:rPr lang="en-US" i="1" dirty="0" err="1"/>
              <a:t>Populer</a:t>
            </a:r>
            <a:r>
              <a:rPr lang="en-US" i="1" dirty="0"/>
              <a:t>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2020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Dari Bahasa Yunani (On/</a:t>
            </a:r>
            <a:r>
              <a:rPr lang="en-US" dirty="0" err="1"/>
              <a:t>Ontos</a:t>
            </a:r>
            <a:r>
              <a:rPr lang="en-US" dirty="0"/>
              <a:t> = </a:t>
            </a:r>
            <a:r>
              <a:rPr lang="en-US" dirty="0" err="1"/>
              <a:t>ada</a:t>
            </a:r>
            <a:r>
              <a:rPr lang="en-US" dirty="0"/>
              <a:t>, logos = </a:t>
            </a:r>
            <a:r>
              <a:rPr lang="en-US" dirty="0" err="1"/>
              <a:t>ilmu</a:t>
            </a:r>
            <a:r>
              <a:rPr lang="en-US" dirty="0"/>
              <a:t>),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: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ultimate reality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jasmani</a:t>
            </a:r>
            <a:r>
              <a:rPr lang="en-US" dirty="0"/>
              <a:t>, </a:t>
            </a:r>
            <a:r>
              <a:rPr lang="en-US" dirty="0" err="1"/>
              <a:t>rohani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.</a:t>
            </a:r>
          </a:p>
          <a:p>
            <a:r>
              <a:rPr lang="en-US" dirty="0" err="1"/>
              <a:t>Singkatnya</a:t>
            </a:r>
            <a:r>
              <a:rPr lang="en-US" dirty="0"/>
              <a:t>, </a:t>
            </a:r>
            <a:r>
              <a:rPr lang="en-US" dirty="0" err="1"/>
              <a:t>ontologi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property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suatu</a:t>
            </a:r>
            <a:r>
              <a:rPr lang="en-US" dirty="0"/>
              <a:t> domain </a:t>
            </a:r>
            <a:r>
              <a:rPr lang="en-US" dirty="0" err="1"/>
              <a:t>pengetahuan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59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00259"/>
          </a:xfrm>
        </p:spPr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en-US" dirty="0" err="1"/>
              <a:t>filsafat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90002"/>
            <a:ext cx="10831737" cy="4742618"/>
          </a:xfrm>
        </p:spPr>
        <p:txBody>
          <a:bodyPr/>
          <a:lstStyle/>
          <a:p>
            <a:r>
              <a:rPr lang="en-US" dirty="0" err="1"/>
              <a:t>Susumantri</a:t>
            </a:r>
            <a:r>
              <a:rPr lang="en-US" dirty="0"/>
              <a:t> (1985)</a:t>
            </a:r>
          </a:p>
          <a:p>
            <a:r>
              <a:rPr lang="en-US" dirty="0" err="1"/>
              <a:t>Ontologi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ketahui</a:t>
            </a:r>
            <a:r>
              <a:rPr lang="en-US" dirty="0"/>
              <a:t>/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tahu</a:t>
            </a:r>
            <a:endParaRPr lang="en-US" dirty="0"/>
          </a:p>
          <a:p>
            <a:r>
              <a:rPr lang="en-US" dirty="0" err="1"/>
              <a:t>Soertiono</a:t>
            </a:r>
            <a:r>
              <a:rPr lang="en-US" dirty="0"/>
              <a:t> &amp; </a:t>
            </a:r>
            <a:r>
              <a:rPr lang="en-US" dirty="0" err="1"/>
              <a:t>Hanafie</a:t>
            </a:r>
            <a:r>
              <a:rPr lang="en-US" dirty="0"/>
              <a:t> (2007)</a:t>
            </a:r>
          </a:p>
          <a:p>
            <a:r>
              <a:rPr lang="en-US" dirty="0" err="1"/>
              <a:t>Ontologi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azas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wujud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penelaahan</a:t>
            </a:r>
            <a:endParaRPr lang="en-US" dirty="0"/>
          </a:p>
          <a:p>
            <a:r>
              <a:rPr lang="en-US" dirty="0" err="1"/>
              <a:t>Ensiklopedi</a:t>
            </a:r>
            <a:r>
              <a:rPr lang="en-US" dirty="0"/>
              <a:t> Britannica</a:t>
            </a:r>
          </a:p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wujud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realitas</a:t>
            </a:r>
            <a:r>
              <a:rPr lang="en-US" dirty="0"/>
              <a:t>. </a:t>
            </a:r>
          </a:p>
          <a:p>
            <a:r>
              <a:rPr lang="en-US" dirty="0" err="1"/>
              <a:t>Arabi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Ibnu</a:t>
            </a:r>
            <a:r>
              <a:rPr lang="en-US" dirty="0"/>
              <a:t> </a:t>
            </a:r>
            <a:r>
              <a:rPr lang="en-US" dirty="0" err="1"/>
              <a:t>Sina</a:t>
            </a:r>
            <a:endParaRPr lang="en-US" dirty="0"/>
          </a:p>
          <a:p>
            <a:r>
              <a:rPr lang="en-US" dirty="0" err="1"/>
              <a:t>Ontologi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yang lain,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404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3D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3D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3D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Aliran-aliran</a:t>
            </a:r>
            <a:r>
              <a:rPr lang="en-US" dirty="0"/>
              <a:t> </a:t>
            </a:r>
            <a:r>
              <a:rPr lang="en-US" dirty="0" err="1"/>
              <a:t>ontologi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Realisme</a:t>
            </a:r>
            <a:r>
              <a:rPr lang="en-US" dirty="0"/>
              <a:t>: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.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relisme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filsafat</a:t>
            </a:r>
            <a:r>
              <a:rPr lang="en-US" dirty="0"/>
              <a:t> yang </a:t>
            </a:r>
            <a:r>
              <a:rPr lang="en-US" dirty="0" err="1"/>
              <a:t>memandang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realis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dualitas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</a:t>
            </a:r>
            <a:r>
              <a:rPr lang="en-US" dirty="0" err="1"/>
              <a:t>realitas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rohani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kursi</a:t>
            </a:r>
            <a:r>
              <a:rPr lang="en-US" dirty="0"/>
              <a:t> </a:t>
            </a:r>
          </a:p>
          <a:p>
            <a:r>
              <a:rPr lang="en-US" dirty="0" err="1"/>
              <a:t>Naturalisme</a:t>
            </a:r>
            <a:r>
              <a:rPr lang="en-US" dirty="0"/>
              <a:t>: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kenyataan</a:t>
            </a:r>
            <a:r>
              <a:rPr lang="en-US" dirty="0"/>
              <a:t>.</a:t>
            </a:r>
          </a:p>
          <a:p>
            <a:r>
              <a:rPr lang="en-US" dirty="0" err="1"/>
              <a:t>Empirisme</a:t>
            </a:r>
            <a:r>
              <a:rPr lang="en-US" dirty="0"/>
              <a:t>: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penemuan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gravitasi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Isaac Newton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536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Macam-macam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ontologi</a:t>
            </a:r>
            <a:r>
              <a:rPr lang="en-US" dirty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Korespondensi</a:t>
            </a:r>
            <a:endParaRPr lang="en-US" dirty="0"/>
          </a:p>
          <a:p>
            <a:r>
              <a:rPr lang="en-US" dirty="0" err="1"/>
              <a:t>Memandang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kesesuaian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kenyataan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“</a:t>
            </a:r>
            <a:r>
              <a:rPr lang="en-US" dirty="0" err="1"/>
              <a:t>Ibukota</a:t>
            </a:r>
            <a:r>
              <a:rPr lang="en-US" dirty="0"/>
              <a:t> Indonesia </a:t>
            </a:r>
            <a:r>
              <a:rPr lang="en-US" dirty="0" err="1"/>
              <a:t>adalah</a:t>
            </a:r>
            <a:r>
              <a:rPr lang="en-US" dirty="0"/>
              <a:t> Jakarta.”  </a:t>
            </a:r>
          </a:p>
          <a:p>
            <a:r>
              <a:rPr lang="en-US" dirty="0" err="1"/>
              <a:t>Koherensi</a:t>
            </a:r>
            <a:endParaRPr lang="en-US" dirty="0"/>
          </a:p>
          <a:p>
            <a:r>
              <a:rPr lang="en-US" dirty="0" err="1"/>
              <a:t>Memandang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kesesuaian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pernyataan-pernyataan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,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diakui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76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3D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3D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382073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97735"/>
            <a:ext cx="10353762" cy="5344733"/>
          </a:xfrm>
        </p:spPr>
        <p:txBody>
          <a:bodyPr/>
          <a:lstStyle/>
          <a:p>
            <a:r>
              <a:rPr lang="en-US" dirty="0" err="1"/>
              <a:t>Pragmatis</a:t>
            </a:r>
            <a:r>
              <a:rPr lang="en-US" dirty="0"/>
              <a:t> </a:t>
            </a:r>
          </a:p>
          <a:p>
            <a:r>
              <a:rPr lang="en-US" dirty="0" err="1"/>
              <a:t>Memandang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.</a:t>
            </a:r>
          </a:p>
          <a:p>
            <a:r>
              <a:rPr lang="en-US" dirty="0" err="1"/>
              <a:t>Korespondensi</a:t>
            </a:r>
            <a:endParaRPr lang="en-US" dirty="0"/>
          </a:p>
          <a:p>
            <a:r>
              <a:rPr lang="en-US" dirty="0" err="1"/>
              <a:t>Berpandangan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berkorespondensi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dituju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Koherensi</a:t>
            </a:r>
            <a:r>
              <a:rPr lang="en-US" dirty="0"/>
              <a:t> </a:t>
            </a:r>
          </a:p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yang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koheren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konsistensi</a:t>
            </a:r>
            <a:r>
              <a:rPr lang="en-US" dirty="0"/>
              <a:t>.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pernyataan-pernyataan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: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1 </a:t>
            </a:r>
            <a:r>
              <a:rPr lang="en-US" dirty="0" err="1"/>
              <a:t>Syawal</a:t>
            </a:r>
            <a:r>
              <a:rPr lang="en-US" dirty="0"/>
              <a:t>,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muslim</a:t>
            </a:r>
            <a:r>
              <a:rPr lang="en-US" dirty="0"/>
              <a:t> Indonesia </a:t>
            </a:r>
            <a:r>
              <a:rPr lang="en-US" dirty="0" err="1"/>
              <a:t>mengikuti</a:t>
            </a:r>
            <a:r>
              <a:rPr lang="en-US" dirty="0"/>
              <a:t> fatwa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sementara</a:t>
            </a:r>
            <a:r>
              <a:rPr lang="en-US" dirty="0"/>
              <a:t> yang lain </a:t>
            </a:r>
            <a:r>
              <a:rPr lang="en-US" dirty="0" err="1"/>
              <a:t>mengikuti</a:t>
            </a:r>
            <a:r>
              <a:rPr lang="en-US" dirty="0"/>
              <a:t> fatwa MUI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pemerintah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43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3D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3D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3D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ontologi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Metodis</a:t>
            </a:r>
            <a:r>
              <a:rPr lang="en-US" dirty="0"/>
              <a:t> </a:t>
            </a:r>
          </a:p>
          <a:p>
            <a:r>
              <a:rPr lang="en-US" dirty="0" err="1"/>
              <a:t>Sistematis</a:t>
            </a:r>
            <a:r>
              <a:rPr lang="en-US" dirty="0"/>
              <a:t> </a:t>
            </a:r>
          </a:p>
          <a:p>
            <a:r>
              <a:rPr lang="en-US" dirty="0" err="1"/>
              <a:t>Koheren</a:t>
            </a:r>
            <a:endParaRPr lang="en-US" dirty="0"/>
          </a:p>
          <a:p>
            <a:r>
              <a:rPr lang="en-US" dirty="0" err="1"/>
              <a:t>Komprehensif</a:t>
            </a:r>
            <a:endParaRPr lang="en-US" dirty="0"/>
          </a:p>
          <a:p>
            <a:r>
              <a:rPr lang="en-US" dirty="0" err="1"/>
              <a:t>Radikal</a:t>
            </a:r>
            <a:endParaRPr lang="en-US" dirty="0"/>
          </a:p>
          <a:p>
            <a:r>
              <a:rPr lang="en-US" dirty="0"/>
              <a:t>Universal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5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ontologi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4376875"/>
          </a:xfrm>
        </p:spPr>
        <p:txBody>
          <a:bodyPr>
            <a:normAutofit/>
          </a:bodyPr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(</a:t>
            </a:r>
            <a:r>
              <a:rPr lang="en-US" dirty="0" err="1"/>
              <a:t>penelitian</a:t>
            </a:r>
            <a:r>
              <a:rPr lang="en-US" dirty="0"/>
              <a:t>)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wahyu</a:t>
            </a:r>
            <a:endParaRPr lang="en-US" dirty="0"/>
          </a:p>
          <a:p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empiris</a:t>
            </a:r>
            <a:endParaRPr lang="en-US" dirty="0"/>
          </a:p>
          <a:p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rasional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keyakinan</a:t>
            </a:r>
            <a:endParaRPr lang="en-US" dirty="0"/>
          </a:p>
          <a:p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objektif</a:t>
            </a:r>
            <a:endParaRPr lang="en-US" dirty="0"/>
          </a:p>
          <a:p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sistematik</a:t>
            </a:r>
            <a:endParaRPr lang="en-US" dirty="0"/>
          </a:p>
          <a:p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metodologis</a:t>
            </a:r>
            <a:endParaRPr lang="en-US" dirty="0"/>
          </a:p>
          <a:p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observatif</a:t>
            </a:r>
            <a:endParaRPr lang="en-US" dirty="0"/>
          </a:p>
          <a:p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asas</a:t>
            </a:r>
            <a:r>
              <a:rPr lang="en-US" dirty="0"/>
              <a:t> </a:t>
            </a:r>
            <a:r>
              <a:rPr lang="en-US" dirty="0" err="1"/>
              <a:t>verifikasi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4376875"/>
          </a:xfrm>
        </p:spPr>
        <p:txBody>
          <a:bodyPr>
            <a:normAutofit/>
          </a:bodyPr>
          <a:lstStyle/>
          <a:p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asas</a:t>
            </a:r>
            <a:r>
              <a:rPr lang="en-US" dirty="0"/>
              <a:t> </a:t>
            </a:r>
            <a:r>
              <a:rPr lang="en-US" dirty="0" err="1"/>
              <a:t>eksplanatif</a:t>
            </a:r>
            <a:endParaRPr lang="en-US" dirty="0"/>
          </a:p>
          <a:p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asas</a:t>
            </a:r>
            <a:r>
              <a:rPr lang="en-US" dirty="0"/>
              <a:t> </a:t>
            </a:r>
            <a:r>
              <a:rPr lang="en-US" dirty="0" err="1"/>
              <a:t>keterbukaan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US" dirty="0"/>
          </a:p>
          <a:p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asas</a:t>
            </a:r>
            <a:r>
              <a:rPr lang="en-US" dirty="0"/>
              <a:t> </a:t>
            </a:r>
            <a:r>
              <a:rPr lang="en-US" dirty="0" err="1"/>
              <a:t>skeptisme</a:t>
            </a:r>
            <a:r>
              <a:rPr lang="en-US" dirty="0"/>
              <a:t> yang </a:t>
            </a:r>
            <a:r>
              <a:rPr lang="en-US" dirty="0" err="1"/>
              <a:t>radikal</a:t>
            </a:r>
            <a:endParaRPr lang="en-US" dirty="0"/>
          </a:p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pembuktian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kausalitas</a:t>
            </a:r>
            <a:endParaRPr lang="en-US" dirty="0"/>
          </a:p>
          <a:p>
            <a:r>
              <a:rPr lang="en-US" dirty="0" err="1"/>
              <a:t>Mengakui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logika-logika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2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Ontologi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kenyataan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,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terlepas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filsafat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bagaiman</a:t>
            </a:r>
            <a:r>
              <a:rPr lang="en-US" dirty="0"/>
              <a:t> yang “</a:t>
            </a:r>
            <a:r>
              <a:rPr lang="en-US" dirty="0" err="1"/>
              <a:t>ada</a:t>
            </a:r>
            <a:r>
              <a:rPr lang="en-US" dirty="0"/>
              <a:t>” </a:t>
            </a:r>
            <a:r>
              <a:rPr lang="en-US" dirty="0" err="1"/>
              <a:t>itu</a:t>
            </a:r>
            <a:r>
              <a:rPr lang="en-US" dirty="0"/>
              <a:t>.  </a:t>
            </a:r>
            <a:r>
              <a:rPr lang="en-US" dirty="0" err="1"/>
              <a:t>Ontologi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ditelaah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, </a:t>
            </a:r>
            <a:r>
              <a:rPr lang="en-US" dirty="0" err="1"/>
              <a:t>perwujudan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hubungannya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tangkap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.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ontologi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proses,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ditelaah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perwujudannya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62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1581</TotalTime>
  <Words>522</Words>
  <Application>Microsoft Macintosh PowerPoint</Application>
  <PresentationFormat>Layar Lebar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Ontologi pengetahuan dan teori-teori kebenaran</vt:lpstr>
      <vt:lpstr>pengertian</vt:lpstr>
      <vt:lpstr>Pengertian menurut tokoh filsafat</vt:lpstr>
      <vt:lpstr>Aliran-aliran ontologi</vt:lpstr>
      <vt:lpstr>Macam-macam teori ontologi </vt:lpstr>
      <vt:lpstr>Presentasi PowerPoint</vt:lpstr>
      <vt:lpstr>Aspek ontologi </vt:lpstr>
      <vt:lpstr>Karakteristik ontologi </vt:lpstr>
      <vt:lpstr>kesimpulan</vt:lpstr>
      <vt:lpstr>Daftar pustaka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 pengetahuan dan teori-teori kebenaran</dc:title>
  <dc:creator>s_ farisya</dc:creator>
  <cp:lastModifiedBy>Microsoft Office User</cp:lastModifiedBy>
  <cp:revision>22</cp:revision>
  <dcterms:created xsi:type="dcterms:W3CDTF">2019-08-20T02:58:47Z</dcterms:created>
  <dcterms:modified xsi:type="dcterms:W3CDTF">2019-08-28T14:18:23Z</dcterms:modified>
</cp:coreProperties>
</file>