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6EE5-8251-4002-83C9-283AD3D4A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1A11A-723F-4169-8540-11E2D95A6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52AF-CFF5-4AFA-98BB-1542EF8B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C604-3DD4-4C12-A904-3F82CBDB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C0DEF-D6CE-420E-B412-32F79A15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9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3E86-6739-4865-A0CF-23DD1E37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CF014-8866-47B9-9070-010EE6A3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5B28A-0CCC-438A-8755-FF47AA8F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3A19-9EB9-4C2D-8E7C-540095F4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317FC-7104-4A2B-8E28-E097B6C7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5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C535F-E17A-42AE-9744-B078637E3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C22AD-9512-4637-8592-27AFE7DF8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76D8F-CCA3-4069-B7D9-B1C007E9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2397-4651-47CD-8420-33CE8D51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87997-F737-462A-8BD4-42EC95C8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6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1DF0-8E8B-422E-8463-45D5B5B3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C7A4-B29D-486C-9BE3-D5FEBE2C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EA15-19FD-416E-9912-350C1EB4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4938-00B5-48B3-A71B-7CE41010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787E-EA74-4F12-A2AC-9D8A170D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F573-3D06-4CCD-9741-9BB8BE32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E2DD9-6235-4FA3-8740-FE906474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F543-6113-47F4-9A51-0D7C8241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12A6-6605-40AA-9554-DF7D29D4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C34A-B849-44AD-9893-F43EC915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1302-0341-45B9-9470-11E1C6D9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0F1-516D-4598-9371-6C9D064B1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A4853-ECA5-4E22-A3D5-196E438CF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689B-35E7-4B58-9D6D-5F93B8A5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DB28D-032D-4382-8192-06AB4352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51FC2-6462-4701-A8B6-F9A5380F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548E-6AB6-4575-BEB1-10270410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A8656-5E6A-4F89-8094-761E5F52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5D3BB-738F-48F4-AB69-FE819AB0D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6A574-A1C0-475E-8FCD-2EF1872BF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4F58B-8BCA-4D2E-819A-B3704FF4C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E21C3-7E08-4EB7-92BD-AA6DD98E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081D7-66FF-43E9-B1EA-01DD9E40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D1A53-F7AA-4054-B8EF-18901E33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0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D72A-62CD-4D17-B782-FBEDA872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B4559-2CC3-4CB9-8003-FA8D7849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A43D1-8841-48DA-A001-9E662547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5A015-4BBB-4CE5-B6C2-52A6FDA3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A1E27-E4CD-4CED-AE50-AD9B5DC4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BF655-AC1F-4772-BD95-331553DC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5BD77-173D-45A4-B49D-9EC05ACC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536A-1D90-4BD6-B058-2DDE734E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492E-B4EB-4CAF-949D-8FD477D1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DA3BF-CB48-440D-AF70-CE2F7C9C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FABF1-73E0-495C-A746-E7FF4E25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FB9FD-8EA0-4E28-B335-D2352978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2397F-231B-4A0C-8752-08948BD5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9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DC5A-904B-4155-AA2E-65CFC83C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1226B-BAA0-4EAD-85A7-7FD12A2A9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D0A3B-C9BE-4FE4-A96A-48095D9C5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5066A-4FD8-4146-B984-1AF87628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0DABF-3F39-4005-BBA4-1AD6BC7A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CAE63-8833-4233-93EF-43C6A60E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2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E71F6-9D3F-4647-AD01-30D30CF0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6F95-D758-48CB-BFC7-611FF7046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BAC4-2CD0-49F7-B380-F91DE6F26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19FDA-B176-46C9-AF3D-5BD53BA4A76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F8D9-BF30-43CA-A599-2C7FE22D3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5E8D-FF78-4E86-8948-639956D0C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C76C-D4BE-4EFE-8672-42D30F7B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pPr>
                <a:rPr>
                  <a:latin typeface="Beirut"/>
                </a:rPr>
              </a:pPr>
              <a:pPr>
                <a:rPr>
                  <a:latin typeface="Beirut"/>
                </a:rPr>
              </a:pPr>
              <a:pPr>
                <a:rPr>
                  <a:latin typeface="Beirut"/>
                </a:rPr>
              </a:pPr>
              <a:pPr>
                <a:rPr>
                  <a:latin typeface="Beirut"/>
                </a:rPr>
              </a:pPr>
              <a:pPr>
                <a:rPr>
                  <a:latin typeface="Beirut"/>
                </a:rPr>
              </a:pPr>
              <a:pPr>
                <a:rPr>
                  <a:latin typeface="Beirut"/>
                </a:rPr>
              </a:pPr>
              <a:pPr>
                <a:rPr>
                  <a:latin typeface="Beirut"/>
                </a:rPr>
              </a:pPr>
              <a:pPr>
                <a:rPr>
                  <a:latin typeface="Beirut"/>
                </a:rPr>
              </a:pPr>
              <a:pPr>
                <a:rPr>
                  <a:latin typeface="Beirut"/>
                </a:rPr>
              </a:pPr>
              <a:pPr>
                <a:rPr>
                  <a:latin typeface="Beirut"/>
                </a:rPr>
              </a:pPr>
              <a:pPr>
                <a:rPr>
                  <a:latin typeface="Beirut"/>
                </a:rPr>
              </a:pPr>
              <a:pPr>
                <a:rPr>
                  <a:latin typeface="Beirut"/>
                </a:rPr>
              </a:pPr>
              <a:pPr>
                <a:rPr>
                  <a:latin typeface="Beirut"/>
                </a:rPr>
              </a:pPr>
              <a:t>Output Slide</a:t>
            </a:r>
            <a:pPr algn="ctr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28E0ACD-8E8A-4250-ACFC-350966E2223A}"/>
              </a:ext>
            </a:extLst>
          </p:cNvPr>
          <p:cNvSpPr/>
          <p:nvPr/>
        </p:nvSpPr>
        <p:spPr>
          <a:xfrm>
            <a:off x="458569" y="1712339"/>
            <a:ext cx="2009648" cy="14469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4D0B5FE-0C64-4787-99F7-CE35F3C0FE28}"/>
              </a:ext>
            </a:extLst>
          </p:cNvPr>
          <p:cNvSpPr/>
          <p:nvPr/>
        </p:nvSpPr>
        <p:spPr>
          <a:xfrm>
            <a:off x="2329069" y="1843119"/>
            <a:ext cx="1785731" cy="1446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8004720-50BD-4740-A8E2-16D8718996DA}"/>
              </a:ext>
            </a:extLst>
          </p:cNvPr>
          <p:cNvSpPr/>
          <p:nvPr/>
        </p:nvSpPr>
        <p:spPr>
          <a:xfrm>
            <a:off x="4031975" y="1590261"/>
            <a:ext cx="2009648" cy="156901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BE21E316-0199-4322-8D0C-02729AC29B48}"/>
              </a:ext>
            </a:extLst>
          </p:cNvPr>
          <p:cNvSpPr/>
          <p:nvPr/>
        </p:nvSpPr>
        <p:spPr>
          <a:xfrm>
            <a:off x="6150379" y="1933088"/>
            <a:ext cx="2635812" cy="1446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99997-0C0C-45A9-835E-EF48E8FB23A0}"/>
              </a:ext>
            </a:extLst>
          </p:cNvPr>
          <p:cNvSpPr txBox="1"/>
          <p:nvPr/>
        </p:nvSpPr>
        <p:spPr>
          <a:xfrm>
            <a:off x="568870" y="2074144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Begin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B7680-6F98-40B2-8C21-4A86FF3A15FF}"/>
              </a:ext>
            </a:extLst>
          </p:cNvPr>
          <p:cNvSpPr txBox="1"/>
          <p:nvPr/>
        </p:nvSpPr>
        <p:spPr>
          <a:xfrm>
            <a:off x="2670315" y="2435807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Step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00193-843C-4ED4-B1B7-FBEFE847CB11}"/>
              </a:ext>
            </a:extLst>
          </p:cNvPr>
          <p:cNvSpPr txBox="1"/>
          <p:nvPr/>
        </p:nvSpPr>
        <p:spPr>
          <a:xfrm>
            <a:off x="4662824" y="2128546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Step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25653-1887-419D-9BE6-DD64C123F14C}"/>
              </a:ext>
            </a:extLst>
          </p:cNvPr>
          <p:cNvSpPr txBox="1"/>
          <p:nvPr/>
        </p:nvSpPr>
        <p:spPr>
          <a:xfrm>
            <a:off x="7002407" y="2618048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92594-6C62-E547-8EB0-D18626DD5308}"/>
              </a:ext>
            </a:extLst>
          </p:cNvPr>
          <p:cNvSpPr txBox="1"/>
          <p:nvPr/>
        </p:nvSpPr>
        <p:spPr>
          <a:xfrm>
            <a:off x="408013" y="3700095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BA230D-4624-154A-8BE6-896453628170}"/>
              </a:ext>
            </a:extLst>
          </p:cNvPr>
          <p:cNvSpPr txBox="1"/>
          <p:nvPr/>
        </p:nvSpPr>
        <p:spPr>
          <a:xfrm>
            <a:off x="1953637" y="3796190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Start here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Maybe not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Lobster roll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C#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057CB-307C-DE48-9849-703EEEF19F18}"/>
              </a:ext>
            </a:extLst>
          </p:cNvPr>
          <p:cNvSpPr txBox="1"/>
          <p:nvPr/>
        </p:nvSpPr>
        <p:spPr>
          <a:xfrm>
            <a:off x="3858886" y="3727913"/>
            <a:ext cx="1571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1" dirty="0"/>
              <a:t>Start here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Maybe not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Lobster roll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C#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80B2B6-F341-0C49-93FE-106861E7AD43}"/>
              </a:ext>
            </a:extLst>
          </p:cNvPr>
          <p:cNvSpPr txBox="1"/>
          <p:nvPr/>
        </p:nvSpPr>
        <p:spPr>
          <a:xfrm>
            <a:off x="6150379" y="3795451"/>
            <a:ext cx="1544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84057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C76C-D4BE-4EFE-8672-42D30F7B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irut" pitchFamily="2" charset="-78"/>
                <a:cs typeface="Beirut" pitchFamily="2" charset="-78"/>
              </a:rPr>
              <a:t>Output Slide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28E0ACD-8E8A-4250-ACFC-350966E2223A}"/>
              </a:ext>
            </a:extLst>
          </p:cNvPr>
          <p:cNvSpPr/>
          <p:nvPr/>
        </p:nvSpPr>
        <p:spPr>
          <a:xfrm>
            <a:off x="458568" y="1712339"/>
            <a:ext cx="2775204" cy="14469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4D0B5FE-0C64-4787-99F7-CE35F3C0FE28}"/>
              </a:ext>
            </a:extLst>
          </p:cNvPr>
          <p:cNvSpPr/>
          <p:nvPr/>
        </p:nvSpPr>
        <p:spPr>
          <a:xfrm>
            <a:off x="2616031" y="1712339"/>
            <a:ext cx="2775204" cy="14469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92594-6C62-E547-8EB0-D18626DD5308}"/>
              </a:ext>
            </a:extLst>
          </p:cNvPr>
          <p:cNvSpPr txBox="1"/>
          <p:nvPr/>
        </p:nvSpPr>
        <p:spPr>
          <a:xfrm>
            <a:off x="408013" y="3700095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</a:p>
        </p:txBody>
      </p:sp>
      <p:sp>
        <p:nvSpPr>
          <p:cNvPr id="18" name="Arrow: Chevron 8">
            <a:extLst>
              <a:ext uri="{FF2B5EF4-FFF2-40B4-BE49-F238E27FC236}">
                <a16:creationId xmlns:a16="http://schemas.microsoft.com/office/drawing/2014/main" id="{6F5DBADA-2C1B-6944-B0E2-C4CBB3BDD33D}"/>
              </a:ext>
            </a:extLst>
          </p:cNvPr>
          <p:cNvSpPr/>
          <p:nvPr/>
        </p:nvSpPr>
        <p:spPr>
          <a:xfrm>
            <a:off x="4794237" y="1716258"/>
            <a:ext cx="2775204" cy="14469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Chevron 8">
            <a:extLst>
              <a:ext uri="{FF2B5EF4-FFF2-40B4-BE49-F238E27FC236}">
                <a16:creationId xmlns:a16="http://schemas.microsoft.com/office/drawing/2014/main" id="{6F99AC8F-10CB-5F4C-B53B-0E206FBDC708}"/>
              </a:ext>
            </a:extLst>
          </p:cNvPr>
          <p:cNvSpPr/>
          <p:nvPr/>
        </p:nvSpPr>
        <p:spPr>
          <a:xfrm>
            <a:off x="6972443" y="1716258"/>
            <a:ext cx="2775204" cy="14469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EE9ABA-C571-7E41-BA45-6FF07623AB24}"/>
              </a:ext>
            </a:extLst>
          </p:cNvPr>
          <p:cNvSpPr txBox="1"/>
          <p:nvPr/>
        </p:nvSpPr>
        <p:spPr>
          <a:xfrm>
            <a:off x="2756961" y="3694807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C06DC-AEB9-9C46-8D33-CA310FFA0813}"/>
              </a:ext>
            </a:extLst>
          </p:cNvPr>
          <p:cNvSpPr txBox="1"/>
          <p:nvPr/>
        </p:nvSpPr>
        <p:spPr>
          <a:xfrm>
            <a:off x="5105909" y="3694806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5CF982-AFD7-BA4A-ACD6-41A01DBB1386}"/>
              </a:ext>
            </a:extLst>
          </p:cNvPr>
          <p:cNvSpPr txBox="1"/>
          <p:nvPr/>
        </p:nvSpPr>
        <p:spPr>
          <a:xfrm>
            <a:off x="7143548" y="3694805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77754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81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Beirut</vt:lpstr>
      <vt:lpstr>Calibri</vt:lpstr>
      <vt:lpstr>Calibri Light</vt:lpstr>
      <vt:lpstr>Wingdings</vt:lpstr>
      <vt:lpstr>Office Theme</vt:lpstr>
      <vt:lpstr>Input Slide</vt:lpstr>
      <vt:lpstr>Output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Hisham Issa</dc:creator>
  <cp:lastModifiedBy>Rami Khoury</cp:lastModifiedBy>
  <cp:revision>2</cp:revision>
  <dcterms:created xsi:type="dcterms:W3CDTF">2020-05-22T13:38:37Z</dcterms:created>
  <dcterms:modified xsi:type="dcterms:W3CDTF">2020-05-22T13:59:26Z</dcterms:modified>
</cp:coreProperties>
</file>