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5" r:id="rId7"/>
    <p:sldId id="310" r:id="rId8"/>
    <p:sldId id="316" r:id="rId9"/>
    <p:sldId id="312" r:id="rId10"/>
    <p:sldId id="313" r:id="rId11"/>
    <p:sldId id="317" r:id="rId12"/>
    <p:sldId id="318" r:id="rId13"/>
    <p:sldId id="320" r:id="rId14"/>
    <p:sldId id="319" r:id="rId15"/>
    <p:sldId id="321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I-qM2Pi51Vsr-bV5PmlkeqfN-yA8tT2XKJaDxS0U7u4/edit?fbclid=IwAR0pmh7OBDyl1RzGluh2-UdISrGgsyFd8aE0WGTj4wwrWh35RuqmymwXAf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553903" cy="368601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based chat application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Module)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Organization: Grameen Communications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Software Developer Intern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Date: 13/03/2022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423276" cy="136520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 Rafid Al Ahsan (1722006),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Tiasha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swarnaker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(1820874),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Maksura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(1820999)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2022</a:t>
            </a:r>
          </a:p>
          <a:p>
            <a:pPr>
              <a:lnSpc>
                <a:spcPct val="100000"/>
              </a:lnSpc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56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F125-35C1-B90A-9FE0-A2C24F91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Subscription Page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81D42-3CCD-6D42-7FD0-A08DDC7BA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343" y="2108200"/>
            <a:ext cx="9791337" cy="4074886"/>
          </a:xfrm>
        </p:spPr>
      </p:pic>
    </p:spTree>
    <p:extLst>
      <p:ext uri="{BB962C8B-B14F-4D97-AF65-F5344CB8AC3E}">
        <p14:creationId xmlns:p14="http://schemas.microsoft.com/office/powerpoint/2010/main" val="134049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C3B1-2AA9-219B-86AE-AA2967D9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76250-3C2F-F059-3196-A4DBA72F4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02"/>
          <a:stretch/>
        </p:blipFill>
        <p:spPr>
          <a:xfrm>
            <a:off x="1232452" y="2108200"/>
            <a:ext cx="5539409" cy="3760788"/>
          </a:xfrm>
        </p:spPr>
      </p:pic>
    </p:spTree>
    <p:extLst>
      <p:ext uri="{BB962C8B-B14F-4D97-AF65-F5344CB8AC3E}">
        <p14:creationId xmlns:p14="http://schemas.microsoft.com/office/powerpoint/2010/main" val="137287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1577-FE2A-317E-6A14-70DD36EE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4801-AFF1-AE2A-58DA-F9BC53FB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After this chat application is fully developed users will be able to chat with one another.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speciality of this chat application is that it is light-weight and has a beautiful looking, easy to use Graphical User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chat application is also very secure has it has login and signup verification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Initially it will be used for internal purposed of Grameen Communication and later, be released as a commercial software.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After successful completion of this internship, we have got used to the office culture.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This experience that we have gathered during the internship will help us further in our future careers for finding jobs and working in corporate places.</a:t>
            </a:r>
          </a:p>
        </p:txBody>
      </p:sp>
    </p:spTree>
    <p:extLst>
      <p:ext uri="{BB962C8B-B14F-4D97-AF65-F5344CB8AC3E}">
        <p14:creationId xmlns:p14="http://schemas.microsoft.com/office/powerpoint/2010/main" val="167269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3BFD-55E6-66C2-319A-FF00B90430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25148" y="1020418"/>
            <a:ext cx="6599581" cy="396240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   </a:t>
            </a:r>
            <a:r>
              <a:rPr lang="en-GB" sz="4400" dirty="0">
                <a:latin typeface="Algerian" panose="04020705040A02060702" pitchFamily="82" charset="0"/>
              </a:rPr>
              <a:t>Thank</a:t>
            </a:r>
          </a:p>
          <a:p>
            <a:pPr algn="ctr"/>
            <a:r>
              <a:rPr lang="en-GB" sz="4400" dirty="0">
                <a:latin typeface="Algerian" panose="04020705040A02060702" pitchFamily="82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81346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D533C1-EC95-BA96-B235-E8A34FBD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7625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On March 13, 2020 based on an academic-industrial collaboration between Independent University, Bangladesh and Grameen Communication we started our internship journey.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The presentation is divided into three segments </a:t>
            </a:r>
          </a:p>
          <a:p>
            <a:pPr marL="0" indent="0">
              <a:buNone/>
            </a:pPr>
            <a:r>
              <a:rPr lang="en-GB" dirty="0"/>
              <a:t>    1) What we have learned so far</a:t>
            </a:r>
          </a:p>
          <a:p>
            <a:pPr marL="0" indent="0">
              <a:buNone/>
            </a:pPr>
            <a:r>
              <a:rPr lang="en-GB" dirty="0"/>
              <a:t>    2) Subscription based chat application (Subscription Module)</a:t>
            </a:r>
          </a:p>
          <a:p>
            <a:pPr marL="0" indent="0">
              <a:buNone/>
            </a:pPr>
            <a:r>
              <a:rPr lang="en-GB"/>
              <a:t>    3</a:t>
            </a:r>
            <a:r>
              <a:rPr lang="en-GB" dirty="0"/>
              <a:t>) Final Outcome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F499-C765-4CDB-B649-AB5F8E0A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joining what we have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C845-D064-B84E-77C3-222E1319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Created an Excel sheet containing brief description and syntax of all  software technologies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Creating user interface of chat application using HTML5,CSS3 and BootStrap5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Business Requirement Document for chat application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Created and CRUD application using Laravel and Vue.js 3 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GB" dirty="0"/>
              <a:t> BRD - </a:t>
            </a:r>
            <a:r>
              <a:rPr lang="en-GB" dirty="0">
                <a:hlinkClick r:id="rId2"/>
              </a:rPr>
              <a:t>https://docs.google.com/document/d/1I-qM2Pi51Vsr-bV5PmlkeqfN-yA8tT2XKJaDxS0U7u4/edit?fbclid=IwAR0pmh7OBDyl1RzGluh2-UdISrGgsyFd8aE0WGTj4wwrWh35RuqmymwXAfM</a:t>
            </a:r>
            <a:r>
              <a:rPr lang="en-GB" dirty="0"/>
              <a:t> </a:t>
            </a:r>
          </a:p>
          <a:p>
            <a:pPr marL="0" indent="0">
              <a:buClr>
                <a:srgbClr val="FFFF00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86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EEA790-4F43-4E15-9284-ADD0E417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19121-BDC6-99D2-1073-488D1E623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" y="1219200"/>
            <a:ext cx="5747658" cy="5181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F9FE9E-5162-49D5-8277-855E95837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-460"/>
            <a:ext cx="9144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AEB01A-119D-506F-FD37-C0393D889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314" y="1219200"/>
            <a:ext cx="5442857" cy="503645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A2B33A-3EE6-43A3-95DC-C5E4930E6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6AF8A32-938C-D3BF-9131-9AA8E39A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3924663" cy="7874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Excel Sheet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09E450B-DE9E-1C6F-ACAE-683B933FD598}"/>
              </a:ext>
            </a:extLst>
          </p:cNvPr>
          <p:cNvSpPr txBox="1">
            <a:spLocks/>
          </p:cNvSpPr>
          <p:nvPr/>
        </p:nvSpPr>
        <p:spPr>
          <a:xfrm>
            <a:off x="7442356" y="286604"/>
            <a:ext cx="3388771" cy="787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Chat App UI</a:t>
            </a:r>
          </a:p>
        </p:txBody>
      </p:sp>
    </p:spTree>
    <p:extLst>
      <p:ext uri="{BB962C8B-B14F-4D97-AF65-F5344CB8AC3E}">
        <p14:creationId xmlns:p14="http://schemas.microsoft.com/office/powerpoint/2010/main" val="43351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EEA790-4F43-4E15-9284-ADD0E417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F9FE9E-5162-49D5-8277-855E95837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-460"/>
            <a:ext cx="9144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A2B33A-3EE6-43A3-95DC-C5E4930E6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6AF8A32-938C-D3BF-9131-9AA8E39A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6" y="286604"/>
            <a:ext cx="5529943" cy="78745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Business Requirement Document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09E450B-DE9E-1C6F-ACAE-683B933FD598}"/>
              </a:ext>
            </a:extLst>
          </p:cNvPr>
          <p:cNvSpPr txBox="1">
            <a:spLocks/>
          </p:cNvSpPr>
          <p:nvPr/>
        </p:nvSpPr>
        <p:spPr>
          <a:xfrm>
            <a:off x="6692347" y="286604"/>
            <a:ext cx="4837043" cy="7874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Vue &amp; Laravel CRUD Operation</a:t>
            </a:r>
          </a:p>
        </p:txBody>
      </p:sp>
      <p:pic>
        <p:nvPicPr>
          <p:cNvPr id="13" name="Content Placeholder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9838C0-656A-B9EA-54BC-23768FBDC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017" y="1360661"/>
            <a:ext cx="5714273" cy="4947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83158B-45D9-93A0-7208-01A369DE2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0201"/>
            <a:ext cx="5924983" cy="50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5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F88EB-05F0-A318-10A1-5BED1F53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GB" sz="2800">
                <a:solidFill>
                  <a:srgbClr val="FFFFFF"/>
                </a:solidFill>
              </a:rPr>
              <a:t>Subscription based chat application (Subscription Module)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4B96-AD11-73D5-9CC7-35B15A8A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FFFFFF"/>
                </a:solidFill>
              </a:rPr>
              <a:t> Secure login and signup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FFFFFF"/>
                </a:solidFill>
              </a:rPr>
              <a:t> Easy to and beautiful looking user interface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FFFFFF"/>
                </a:solidFill>
              </a:rPr>
              <a:t> Subscription plan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FFFFFF"/>
                </a:solidFill>
              </a:rPr>
              <a:t> Payment Gateway</a:t>
            </a: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FFFFFF"/>
                </a:solidFill>
              </a:rPr>
              <a:t> Dashboard design</a:t>
            </a:r>
          </a:p>
          <a:p>
            <a:endParaRPr lang="en-GB" sz="1800" dirty="0">
              <a:solidFill>
                <a:srgbClr val="FFFFFF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F9C12AF-6A51-479D-0AA3-840DB05EB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" r="12079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95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AD794-7568-47BF-9F22-7CB5BC87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Landing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B817CE-D67A-79CE-7D66-0D53A2677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74" b="6649"/>
          <a:stretch/>
        </p:blipFill>
        <p:spPr>
          <a:xfrm>
            <a:off x="98835" y="870856"/>
            <a:ext cx="7898536" cy="4978397"/>
          </a:xfrm>
          <a:prstGeom prst="rect">
            <a:avLst/>
          </a:prstGeom>
        </p:spPr>
      </p:pic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507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A4C1-8DB8-4388-70EE-0F09B754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&amp; Sign up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72F1E-3F49-1DA9-41A8-D4392EEEE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9" t="2845" r="3022" b="2522"/>
          <a:stretch/>
        </p:blipFill>
        <p:spPr>
          <a:xfrm>
            <a:off x="1097280" y="2002971"/>
            <a:ext cx="9869715" cy="4223658"/>
          </a:xfrm>
        </p:spPr>
      </p:pic>
    </p:spTree>
    <p:extLst>
      <p:ext uri="{BB962C8B-B14F-4D97-AF65-F5344CB8AC3E}">
        <p14:creationId xmlns:p14="http://schemas.microsoft.com/office/powerpoint/2010/main" val="135663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1C08-CF3B-52A8-0177-261757A9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Dashboard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70842B-8A80-695A-3349-858FD98AE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8200"/>
            <a:ext cx="9861006" cy="4074886"/>
          </a:xfrm>
        </p:spPr>
      </p:pic>
    </p:spTree>
    <p:extLst>
      <p:ext uri="{BB962C8B-B14F-4D97-AF65-F5344CB8AC3E}">
        <p14:creationId xmlns:p14="http://schemas.microsoft.com/office/powerpoint/2010/main" val="12606368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{A1FCE9C1-A7AE-45A9-A497-533949C5824C}tf11437505_win32</Template>
  <TotalTime>3420</TotalTime>
  <Words>364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Calibri</vt:lpstr>
      <vt:lpstr>Georgia Pro Cond Light</vt:lpstr>
      <vt:lpstr>Speak Pro</vt:lpstr>
      <vt:lpstr>Times New Roman</vt:lpstr>
      <vt:lpstr>Wingdings</vt:lpstr>
      <vt:lpstr>RetrospectVTI</vt:lpstr>
      <vt:lpstr>Subscription based chat application  (Subscription Module)  Organization: Grameen Communications Designation: Software Developer Intern Joining Date: 13/03/2022 </vt:lpstr>
      <vt:lpstr>Introduction</vt:lpstr>
      <vt:lpstr>After joining what we have learned so far</vt:lpstr>
      <vt:lpstr>Excel Sheet</vt:lpstr>
      <vt:lpstr>Business Requirement Document</vt:lpstr>
      <vt:lpstr>Subscription based chat application (Subscription Module)</vt:lpstr>
      <vt:lpstr>Landing Page</vt:lpstr>
      <vt:lpstr>Login &amp; Sign up page</vt:lpstr>
      <vt:lpstr>Dashboard</vt:lpstr>
      <vt:lpstr>Subscription Page</vt:lpstr>
      <vt:lpstr>Payment Page</vt:lpstr>
      <vt:lpstr>Final 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Subscription based chat application   Organization: Grameen Communications Designation: Software Developer Intern Joining Date: 13/03/2022</dc:title>
  <dc:creator>Rafid Al Ahsan</dc:creator>
  <cp:lastModifiedBy>Rafid Al Ahsan</cp:lastModifiedBy>
  <cp:revision>70</cp:revision>
  <dcterms:created xsi:type="dcterms:W3CDTF">2022-05-27T10:44:18Z</dcterms:created>
  <dcterms:modified xsi:type="dcterms:W3CDTF">2022-06-14T06:43:19Z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