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553903" cy="368601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based chat application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Organization: Grameen Communications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Software Developer Intern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Date: 13/03/2022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423276" cy="13652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Rafid Al Ahsan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1722006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2022</a:t>
            </a: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56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Problems I wish to solve during internship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D533C1-EC95-BA96-B235-E8A34FBD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Establish a fast and reliable communication system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Reduce communication gaps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Ensuring  all private information remains within the company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Reducing any security issues (signup verifications)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96D2-1728-015A-028E-706E48C1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wish to learn during my Internship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982D-4C93-6BA3-145A-B18909D5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508" y="2340114"/>
            <a:ext cx="3183172" cy="3906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0" indent="0">
              <a:buNone/>
            </a:pPr>
            <a:endParaRPr lang="en-GB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 Microsoft Word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 Adobe Photoshop</a:t>
            </a:r>
          </a:p>
          <a:p>
            <a:pPr marL="0" indent="0">
              <a:buNone/>
            </a:pP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b="1" dirty="0">
              <a:latin typeface="Speak Pro" panose="020B0504020101020102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b="1" dirty="0">
              <a:latin typeface="Speak Pro" panose="020B0504020101020102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b="1" dirty="0">
              <a:latin typeface="Speak Pro" panose="020B0504020101020102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73DEA5-1E40-B36E-03EB-39958DA7FCB0}"/>
              </a:ext>
            </a:extLst>
          </p:cNvPr>
          <p:cNvSpPr txBox="1">
            <a:spLocks/>
          </p:cNvSpPr>
          <p:nvPr/>
        </p:nvSpPr>
        <p:spPr>
          <a:xfrm>
            <a:off x="4432852" y="2340114"/>
            <a:ext cx="3183172" cy="390644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900" dirty="0"/>
              <a:t> Teamwork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900" dirty="0"/>
              <a:t> Punctuality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900" dirty="0"/>
              <a:t> Time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900" dirty="0"/>
              <a:t> Office Culture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900" dirty="0"/>
              <a:t> Building a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900" dirty="0"/>
              <a:t> Develop strong communications skills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A6111A-96B8-9482-5D31-D46C24D94308}"/>
              </a:ext>
            </a:extLst>
          </p:cNvPr>
          <p:cNvSpPr txBox="1">
            <a:spLocks/>
          </p:cNvSpPr>
          <p:nvPr/>
        </p:nvSpPr>
        <p:spPr>
          <a:xfrm>
            <a:off x="1249679" y="2340114"/>
            <a:ext cx="3375329" cy="405884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 marL="0" indent="0">
              <a:buNone/>
            </a:pPr>
            <a:endParaRPr lang="en-GB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HYML5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CSS3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Bootstrap 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Modern 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Vue JS 3(Frontend Framework)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MySQL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PHP-Laravel Framework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121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F499-C765-4CDB-B649-AB5F8E0A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joining what I have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C845-D064-B84E-77C3-222E1319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Business Requirement Diagram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Creating the front-end graphical user interface of chat application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Brainstorming and Mind mapping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Time Management for a given project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Preparing documentation and training manual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Getting used to office culture and environment 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Created an Excel sheet containing information of all frontend and backend technologies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Created and CRUD application using Laravel and Vue.js 3</a:t>
            </a:r>
          </a:p>
        </p:txBody>
      </p:sp>
    </p:spTree>
    <p:extLst>
      <p:ext uri="{BB962C8B-B14F-4D97-AF65-F5344CB8AC3E}">
        <p14:creationId xmlns:p14="http://schemas.microsoft.com/office/powerpoint/2010/main" val="43351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8081-7F91-355B-0E83-D8A935FA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6D5AD-EA0B-1A08-A3D4-E0F25C05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GB" dirty="0"/>
              <a:t> An easy to use and beautiful looking chat application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GB" dirty="0"/>
              <a:t> Login and signup pages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GB" dirty="0"/>
              <a:t> Verification on signup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GB" dirty="0"/>
              <a:t> Fast messaging between users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8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88EB-05F0-A318-10A1-5BED1F53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contribution in the whole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4B96-AD11-73D5-9CC7-35B15A8A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/>
              <a:t> Analysing project requirements 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/>
              <a:t> Preparing business report diagrams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/>
              <a:t> Creating the frontend the backend of the system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/>
              <a:t> Solving any bugs or development related issues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69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D794-7568-47BF-9F22-7CB5BC87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Mind map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7DDAAD1-E214-A4C1-53CC-E1603A281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991" y="2014330"/>
            <a:ext cx="6705600" cy="4373218"/>
          </a:xfrm>
        </p:spPr>
      </p:pic>
    </p:spTree>
    <p:extLst>
      <p:ext uri="{BB962C8B-B14F-4D97-AF65-F5344CB8AC3E}">
        <p14:creationId xmlns:p14="http://schemas.microsoft.com/office/powerpoint/2010/main" val="390507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3BFD-55E6-66C2-319A-FF00B90430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25148" y="1020418"/>
            <a:ext cx="6599581" cy="396240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   </a:t>
            </a:r>
            <a:r>
              <a:rPr lang="en-GB" sz="4400" dirty="0">
                <a:latin typeface="Algerian" panose="04020705040A02060702" pitchFamily="82" charset="0"/>
              </a:rPr>
              <a:t>Thank</a:t>
            </a:r>
          </a:p>
          <a:p>
            <a:pPr algn="ctr"/>
            <a:r>
              <a:rPr lang="en-GB" sz="4400" dirty="0">
                <a:latin typeface="Algerian" panose="04020705040A02060702" pitchFamily="82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8134612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{A1FCE9C1-A7AE-45A9-A497-533949C5824C}tf11437505_win32</Template>
  <TotalTime>258</TotalTime>
  <Words>268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Calibri</vt:lpstr>
      <vt:lpstr>Georgia Pro Cond Light</vt:lpstr>
      <vt:lpstr>Speak Pro</vt:lpstr>
      <vt:lpstr>Times New Roman</vt:lpstr>
      <vt:lpstr>Wingdings</vt:lpstr>
      <vt:lpstr>RetrospectVTI</vt:lpstr>
      <vt:lpstr>Subscription based chat application   Organization: Grameen Communications Designation: Software Developer Intern Joining Date: 13/03/2022 </vt:lpstr>
      <vt:lpstr>Problems I wish to solve during internship</vt:lpstr>
      <vt:lpstr>What I wish to learn during my Internship </vt:lpstr>
      <vt:lpstr>After joining what I have learned so far</vt:lpstr>
      <vt:lpstr>Final Expected Outcomes</vt:lpstr>
      <vt:lpstr>My contribution in the whole project</vt:lpstr>
      <vt:lpstr>Mind 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Subscription based chat application   Organization: Grameen Communications Designation: Software Developer Intern Joining Date: 13/03/2022 </dc:title>
  <dc:creator>Rafid Al Ahsan</dc:creator>
  <cp:lastModifiedBy>Rafid Al Ahsan</cp:lastModifiedBy>
  <cp:revision>27</cp:revision>
  <dcterms:created xsi:type="dcterms:W3CDTF">2022-05-27T10:44:18Z</dcterms:created>
  <dcterms:modified xsi:type="dcterms:W3CDTF">2022-05-27T15:03:13Z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