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8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49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6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8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8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1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8FEA-904B-4364-9C07-1E0A59F0254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D22A-6643-4A46-AFBE-8439813B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5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E388-CCF9-4568-8DFC-072AE3FF1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      Automated Floodgate                		control and Flood 		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A6848-7510-4910-9650-A7172DCEE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Student ID : </a:t>
            </a:r>
          </a:p>
          <a:p>
            <a:pPr algn="ctr"/>
            <a:r>
              <a:rPr lang="en-US" dirty="0"/>
              <a:t>1405013</a:t>
            </a:r>
          </a:p>
          <a:p>
            <a:pPr algn="ctr"/>
            <a:r>
              <a:rPr lang="en-US" dirty="0"/>
              <a:t>1405015</a:t>
            </a:r>
          </a:p>
        </p:txBody>
      </p:sp>
    </p:spTree>
    <p:extLst>
      <p:ext uri="{BB962C8B-B14F-4D97-AF65-F5344CB8AC3E}">
        <p14:creationId xmlns:p14="http://schemas.microsoft.com/office/powerpoint/2010/main" val="110264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AD18-126E-4266-9ABD-8A90B8EA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Project Description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554A-4086-4369-B4EF-1677EE2A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water level using water level sensors</a:t>
            </a:r>
          </a:p>
          <a:p>
            <a:r>
              <a:rPr lang="en-US" dirty="0"/>
              <a:t>Controlling floodgate depending on water level</a:t>
            </a:r>
          </a:p>
          <a:p>
            <a:r>
              <a:rPr lang="en-US" dirty="0"/>
              <a:t>Use of alarm when water level reaches danger point</a:t>
            </a:r>
          </a:p>
          <a:p>
            <a:r>
              <a:rPr lang="en-US" dirty="0"/>
              <a:t>Calculating increase or decrease rate of water level</a:t>
            </a:r>
          </a:p>
          <a:p>
            <a:r>
              <a:rPr lang="en-US" dirty="0"/>
              <a:t>Use of GPS to make a central detection system for issuing warning</a:t>
            </a:r>
          </a:p>
        </p:txBody>
      </p:sp>
    </p:spTree>
    <p:extLst>
      <p:ext uri="{BB962C8B-B14F-4D97-AF65-F5344CB8AC3E}">
        <p14:creationId xmlns:p14="http://schemas.microsoft.com/office/powerpoint/2010/main" val="332072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32AB-8EC4-4391-9511-BDA90EDD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of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C24E-4DE3-4D45-A46E-E1E30566F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Level</a:t>
            </a:r>
          </a:p>
          <a:p>
            <a:r>
              <a:rPr lang="en-US" dirty="0"/>
              <a:t>Longitude and latitude from GPS</a:t>
            </a:r>
          </a:p>
        </p:txBody>
      </p:sp>
    </p:spTree>
    <p:extLst>
      <p:ext uri="{BB962C8B-B14F-4D97-AF65-F5344CB8AC3E}">
        <p14:creationId xmlns:p14="http://schemas.microsoft.com/office/powerpoint/2010/main" val="386865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3581-0FE1-436B-B234-98FD5A8D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7901-CD89-4458-8717-F5F4FD93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water level on LCD monitor</a:t>
            </a:r>
          </a:p>
          <a:p>
            <a:r>
              <a:rPr lang="en-US" dirty="0"/>
              <a:t>Trigger alarm if water level reaches danger point</a:t>
            </a:r>
          </a:p>
          <a:p>
            <a:r>
              <a:rPr lang="en-US" dirty="0"/>
              <a:t>GPS locations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8CF4A-8A90-4623-A4E1-24C4632BE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67" y="4362450"/>
            <a:ext cx="6524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8">
            <a:extLst>
              <a:ext uri="{FF2B5EF4-FFF2-40B4-BE49-F238E27FC236}">
                <a16:creationId xmlns:a16="http://schemas.microsoft.com/office/drawing/2014/main" id="{A0F3E2DF-E827-4D2A-A6D3-15B8451C87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7" y="618518"/>
            <a:ext cx="3425200" cy="5172683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ircuit board&#10;&#10;Description generated with high confidence">
            <a:extLst>
              <a:ext uri="{FF2B5EF4-FFF2-40B4-BE49-F238E27FC236}">
                <a16:creationId xmlns:a16="http://schemas.microsoft.com/office/drawing/2014/main" id="{E9B5E338-56DC-4134-9AF1-62BA4CC52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4" r="-6" b="11554"/>
          <a:stretch/>
        </p:blipFill>
        <p:spPr>
          <a:xfrm>
            <a:off x="7940036" y="3278244"/>
            <a:ext cx="2798580" cy="2191225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D184481-2B1E-41DC-89B2-491E23D9A6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" r="-6" b="-6"/>
          <a:stretch/>
        </p:blipFill>
        <p:spPr>
          <a:xfrm>
            <a:off x="7940036" y="940250"/>
            <a:ext cx="2798580" cy="2177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61129-20FD-4614-939F-78BCE1D2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List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367A-D5EF-428D-95A9-40013584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 Liquid Level /Pressure / Sonar (Sensor)</a:t>
            </a:r>
          </a:p>
          <a:p>
            <a:r>
              <a:rPr lang="en-US" dirty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104807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D4F3E57D-C847-4D42-9CA0-19095BCBEE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" b="4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36735-83FF-4835-BC7C-D7A681BF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List of Actuators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9F3F-68C5-4B92-BDD3-DCA47CDF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/>
              <a:t>Floodgate (Electric)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3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5061-22FA-4778-8795-6A59449C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FA9F-2379-438A-9B82-3DCE9869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cost flood detection system</a:t>
            </a:r>
          </a:p>
          <a:p>
            <a:r>
              <a:rPr lang="en-US" dirty="0"/>
              <a:t>Automated floodgate control</a:t>
            </a:r>
          </a:p>
          <a:p>
            <a:r>
              <a:rPr lang="en-US" dirty="0"/>
              <a:t>GPS can be used to develop a central system which will allow efficient dam management. </a:t>
            </a:r>
          </a:p>
        </p:txBody>
      </p:sp>
    </p:spTree>
    <p:extLst>
      <p:ext uri="{BB962C8B-B14F-4D97-AF65-F5344CB8AC3E}">
        <p14:creationId xmlns:p14="http://schemas.microsoft.com/office/powerpoint/2010/main" val="65649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A6796-43AB-49D3-8FAE-FCCE60E0C6FF}"/>
              </a:ext>
            </a:extLst>
          </p:cNvPr>
          <p:cNvSpPr txBox="1"/>
          <p:nvPr/>
        </p:nvSpPr>
        <p:spPr>
          <a:xfrm>
            <a:off x="2521131" y="2233749"/>
            <a:ext cx="6975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114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</TotalTime>
  <Words>137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      Automated Floodgate                  control and Flood   Detection</vt:lpstr>
      <vt:lpstr>Brief Project Description :</vt:lpstr>
      <vt:lpstr>Input of our system</vt:lpstr>
      <vt:lpstr>Output of our system</vt:lpstr>
      <vt:lpstr>List of sensors</vt:lpstr>
      <vt:lpstr>List of Actuators </vt:lpstr>
      <vt:lpstr>Outcome of our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Floodgate                  control and Flood   Detection</dc:title>
  <dc:creator>MD.TOUFIK ZAMAN</dc:creator>
  <cp:lastModifiedBy>MD.TOUFIK ZAMAN</cp:lastModifiedBy>
  <cp:revision>4</cp:revision>
  <dcterms:created xsi:type="dcterms:W3CDTF">2017-12-10T15:46:34Z</dcterms:created>
  <dcterms:modified xsi:type="dcterms:W3CDTF">2017-12-10T16:21:14Z</dcterms:modified>
</cp:coreProperties>
</file>