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4"/>
  </p:notesMasterIdLst>
  <p:handoutMasterIdLst>
    <p:handoutMasterId r:id="rId15"/>
  </p:handoutMasterIdLst>
  <p:sldIdLst>
    <p:sldId id="268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10/23/2017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10/23/2017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Haisam</a:t>
            </a:r>
            <a:r>
              <a:rPr lang="en-US" dirty="0"/>
              <a:t> Muhammad </a:t>
            </a:r>
            <a:r>
              <a:rPr lang="en-US" dirty="0" err="1"/>
              <a:t>Rafid</a:t>
            </a:r>
            <a:r>
              <a:rPr lang="en-US" dirty="0"/>
              <a:t> | 1405013</a:t>
            </a:r>
          </a:p>
          <a:p>
            <a:r>
              <a:rPr lang="en-US" dirty="0"/>
              <a:t>Md. </a:t>
            </a:r>
            <a:r>
              <a:rPr lang="en-US" dirty="0" err="1"/>
              <a:t>Toufikuzzaman</a:t>
            </a:r>
            <a:r>
              <a:rPr lang="en-US" dirty="0"/>
              <a:t> | 1405015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Productive Browsing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Tree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5" y="2558256"/>
            <a:ext cx="5438775" cy="2390775"/>
          </a:xfrm>
        </p:spPr>
      </p:pic>
    </p:spTree>
    <p:extLst>
      <p:ext uri="{BB962C8B-B14F-4D97-AF65-F5344CB8AC3E}">
        <p14:creationId xmlns:p14="http://schemas.microsoft.com/office/powerpoint/2010/main" val="5557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CB5193-65B7-4735-B649-D8443660BEAC}"/>
              </a:ext>
            </a:extLst>
          </p:cNvPr>
          <p:cNvSpPr txBox="1"/>
          <p:nvPr/>
        </p:nvSpPr>
        <p:spPr>
          <a:xfrm>
            <a:off x="3198812" y="1981200"/>
            <a:ext cx="563880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90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762000"/>
            <a:ext cx="6591253" cy="56108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44" y="381000"/>
            <a:ext cx="9143538" cy="10668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20244"/>
            <a:ext cx="9143538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Diagram:</a:t>
            </a:r>
            <a:br>
              <a:rPr lang="en-US" dirty="0" smtClean="0"/>
            </a:br>
            <a:r>
              <a:rPr lang="en-US" dirty="0" smtClean="0"/>
              <a:t>Enter Name</a:t>
            </a:r>
            <a:br>
              <a:rPr lang="en-US" dirty="0" smtClean="0"/>
            </a:br>
            <a:r>
              <a:rPr lang="en-US" dirty="0" smtClean="0"/>
              <a:t>Click New Tab</a:t>
            </a:r>
            <a:br>
              <a:rPr lang="en-US" dirty="0" smtClean="0"/>
            </a:br>
            <a:r>
              <a:rPr lang="en-US" dirty="0" smtClean="0"/>
              <a:t>Set Background</a:t>
            </a:r>
            <a:br>
              <a:rPr lang="en-US" dirty="0" smtClean="0"/>
            </a:br>
            <a:r>
              <a:rPr lang="en-US" dirty="0" smtClean="0"/>
              <a:t>Click Extension Icon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14400"/>
            <a:ext cx="6131004" cy="4920353"/>
          </a:xfrm>
        </p:spPr>
      </p:pic>
    </p:spTree>
    <p:extLst>
      <p:ext uri="{BB962C8B-B14F-4D97-AF65-F5344CB8AC3E}">
        <p14:creationId xmlns:p14="http://schemas.microsoft.com/office/powerpoint/2010/main" val="39327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20244"/>
            <a:ext cx="9143538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Diagram:</a:t>
            </a:r>
            <a:br>
              <a:rPr lang="en-US" dirty="0" smtClean="0"/>
            </a:br>
            <a:r>
              <a:rPr lang="en-US" dirty="0" smtClean="0"/>
              <a:t>Show Stat</a:t>
            </a:r>
            <a:br>
              <a:rPr lang="en-US" dirty="0" smtClean="0"/>
            </a:br>
            <a:r>
              <a:rPr lang="en-US" dirty="0" smtClean="0"/>
              <a:t>Show To Do List</a:t>
            </a:r>
            <a:br>
              <a:rPr lang="en-US" dirty="0" smtClean="0"/>
            </a:br>
            <a:r>
              <a:rPr lang="en-US" dirty="0" smtClean="0"/>
              <a:t>Update To Do List</a:t>
            </a:r>
            <a:br>
              <a:rPr lang="en-US" dirty="0" smtClean="0"/>
            </a:br>
            <a:r>
              <a:rPr lang="en-US" dirty="0" smtClean="0"/>
              <a:t>Show Calendar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762000"/>
            <a:ext cx="5984535" cy="5423485"/>
          </a:xfrm>
        </p:spPr>
      </p:pic>
    </p:spTree>
    <p:extLst>
      <p:ext uri="{BB962C8B-B14F-4D97-AF65-F5344CB8AC3E}">
        <p14:creationId xmlns:p14="http://schemas.microsoft.com/office/powerpoint/2010/main" val="17559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20244"/>
            <a:ext cx="9143538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Diagram:</a:t>
            </a:r>
            <a:br>
              <a:rPr lang="en-US" dirty="0" smtClean="0"/>
            </a:br>
            <a:r>
              <a:rPr lang="en-US" dirty="0" smtClean="0"/>
              <a:t>Mark Time Killer</a:t>
            </a:r>
            <a:br>
              <a:rPr lang="en-US" dirty="0" smtClean="0"/>
            </a:br>
            <a:r>
              <a:rPr lang="en-US" dirty="0" smtClean="0"/>
              <a:t>Notify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838200"/>
            <a:ext cx="6423215" cy="5248237"/>
          </a:xfrm>
        </p:spPr>
      </p:pic>
    </p:spTree>
    <p:extLst>
      <p:ext uri="{BB962C8B-B14F-4D97-AF65-F5344CB8AC3E}">
        <p14:creationId xmlns:p14="http://schemas.microsoft.com/office/powerpoint/2010/main" val="33869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53506"/>
            <a:ext cx="6200775" cy="22002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Tree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09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Tree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981994"/>
            <a:ext cx="7439025" cy="3543300"/>
          </a:xfrm>
        </p:spPr>
      </p:pic>
    </p:spTree>
    <p:extLst>
      <p:ext uri="{BB962C8B-B14F-4D97-AF65-F5344CB8AC3E}">
        <p14:creationId xmlns:p14="http://schemas.microsoft.com/office/powerpoint/2010/main" val="10176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Tree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88" y="1934369"/>
            <a:ext cx="6115050" cy="3638550"/>
          </a:xfrm>
        </p:spPr>
      </p:pic>
    </p:spTree>
    <p:extLst>
      <p:ext uri="{BB962C8B-B14F-4D97-AF65-F5344CB8AC3E}">
        <p14:creationId xmlns:p14="http://schemas.microsoft.com/office/powerpoint/2010/main" val="16216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Tree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53506"/>
            <a:ext cx="6200775" cy="2200275"/>
          </a:xfrm>
        </p:spPr>
      </p:pic>
    </p:spTree>
    <p:extLst>
      <p:ext uri="{BB962C8B-B14F-4D97-AF65-F5344CB8AC3E}">
        <p14:creationId xmlns:p14="http://schemas.microsoft.com/office/powerpoint/2010/main" val="27306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38</Words>
  <Application>Microsoft Office PowerPoint</Application>
  <PresentationFormat>Custom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Project planning overview presentation</vt:lpstr>
      <vt:lpstr>Productive Browsing</vt:lpstr>
      <vt:lpstr>Use Case Diagram</vt:lpstr>
      <vt:lpstr>Class Diagram: Enter Name Click New Tab Set Background Click Extension Icon </vt:lpstr>
      <vt:lpstr>Class Diagram: Show Stat Show To Do List Update To Do List Show Calendar </vt:lpstr>
      <vt:lpstr>Class Diagram: Mark Time Killer Notify </vt:lpstr>
      <vt:lpstr>Database Tree</vt:lpstr>
      <vt:lpstr>Database Tree</vt:lpstr>
      <vt:lpstr>Database Tree</vt:lpstr>
      <vt:lpstr>Database Tree</vt:lpstr>
      <vt:lpstr>Database Tree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2017-10-09T12:55:00Z</dcterms:created>
  <dcterms:modified xsi:type="dcterms:W3CDTF">2017-10-23T14:19:16Z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