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8"/>
  </p:notesMasterIdLst>
  <p:handoutMasterIdLst>
    <p:handoutMasterId r:id="rId9"/>
  </p:handoutMasterIdLst>
  <p:sldIdLst>
    <p:sldId id="268" r:id="rId3"/>
    <p:sldId id="269" r:id="rId4"/>
    <p:sldId id="270" r:id="rId5"/>
    <p:sldId id="271" r:id="rId6"/>
    <p:sldId id="272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6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10/9/2017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10/9/2017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10/9/2017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</a:t>
            </a:r>
            <a:r>
              <a:rPr lang="en-US" dirty="0" err="1"/>
              <a:t>Haisam</a:t>
            </a:r>
            <a:r>
              <a:rPr lang="en-US" dirty="0"/>
              <a:t> Muhammad </a:t>
            </a:r>
            <a:r>
              <a:rPr lang="en-US" dirty="0" err="1"/>
              <a:t>Rafid</a:t>
            </a:r>
            <a:r>
              <a:rPr lang="en-US" dirty="0"/>
              <a:t> | 1405013</a:t>
            </a:r>
          </a:p>
          <a:p>
            <a:r>
              <a:rPr lang="en-US" dirty="0"/>
              <a:t>Md. </a:t>
            </a:r>
            <a:r>
              <a:rPr lang="en-US" dirty="0" err="1"/>
              <a:t>Toufikuzzaman</a:t>
            </a:r>
            <a:r>
              <a:rPr lang="en-US" dirty="0"/>
              <a:t> | 1405015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Productive Browsing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browser extension which aims at turning wasted time into something productive.</a:t>
            </a:r>
          </a:p>
          <a:p>
            <a:r>
              <a:rPr lang="en-US" dirty="0"/>
              <a:t>Maintains To-Do List and notifies user.</a:t>
            </a:r>
          </a:p>
          <a:p>
            <a:r>
              <a:rPr lang="en-US" dirty="0"/>
              <a:t>Especially guides procrastinators to finish their tasks in time.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To-Do List.</a:t>
            </a:r>
          </a:p>
          <a:p>
            <a:r>
              <a:rPr lang="en-US" dirty="0"/>
              <a:t>Keeping browsing statistics (e.g. how much time spent in which website per day/week/month).</a:t>
            </a:r>
          </a:p>
          <a:p>
            <a:r>
              <a:rPr lang="en-US" dirty="0"/>
              <a:t>Notifying the user when he/she uses a time killing site for a certain time.</a:t>
            </a:r>
          </a:p>
          <a:p>
            <a:r>
              <a:rPr lang="en-US" dirty="0"/>
              <a:t>Recommending productive works.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</p:spTree>
    <p:extLst>
      <p:ext uri="{BB962C8B-B14F-4D97-AF65-F5344CB8AC3E}">
        <p14:creationId xmlns:p14="http://schemas.microsoft.com/office/powerpoint/2010/main" val="63216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: Node.js</a:t>
            </a:r>
          </a:p>
          <a:p>
            <a:r>
              <a:rPr lang="en-US" dirty="0"/>
              <a:t>Backend Language : JavaScript</a:t>
            </a:r>
          </a:p>
          <a:p>
            <a:r>
              <a:rPr lang="en-US" dirty="0"/>
              <a:t>Database : Firebase</a:t>
            </a:r>
          </a:p>
          <a:p>
            <a:r>
              <a:rPr lang="en-US" dirty="0"/>
              <a:t>Frontend : Semantic UI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9357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B5193-65B7-4735-B649-D8443660BEAC}"/>
              </a:ext>
            </a:extLst>
          </p:cNvPr>
          <p:cNvSpPr txBox="1"/>
          <p:nvPr/>
        </p:nvSpPr>
        <p:spPr>
          <a:xfrm>
            <a:off x="3198812" y="1981200"/>
            <a:ext cx="5638800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90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0</TotalTime>
  <Words>114</Words>
  <Application>Microsoft Office PowerPoint</Application>
  <PresentationFormat>Custom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Project planning overview presentation</vt:lpstr>
      <vt:lpstr>Productive Browsing</vt:lpstr>
      <vt:lpstr>Project Overview</vt:lpstr>
      <vt:lpstr>Main Features</vt:lpstr>
      <vt:lpstr>Framework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2017-10-09T12:55:00Z</dcterms:created>
  <dcterms:modified xsi:type="dcterms:W3CDTF">2017-10-09T14:52:03Z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