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9DEE5-5973-47C4-AE54-272C3E768412}" type="datetimeFigureOut">
              <a:rPr lang="en-SG" smtClean="0"/>
              <a:t>4/3/2017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37401-019B-4E50-BEFE-C8C62E628706}" type="slidenum">
              <a:rPr lang="en-SG" smtClean="0"/>
              <a:t>‹#›</a:t>
            </a:fld>
            <a:endParaRPr lang="en-SG"/>
          </a:p>
        </p:txBody>
      </p:sp>
    </p:spTree>
    <p:extLst>
      <p:ext uri="{BB962C8B-B14F-4D97-AF65-F5344CB8AC3E}">
        <p14:creationId xmlns:p14="http://schemas.microsoft.com/office/powerpoint/2010/main" val="183641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5937401-019B-4E50-BEFE-C8C62E628706}" type="slidenum">
              <a:rPr lang="en-SG" smtClean="0"/>
              <a:t>7</a:t>
            </a:fld>
            <a:endParaRPr lang="en-SG"/>
          </a:p>
        </p:txBody>
      </p:sp>
    </p:spTree>
    <p:extLst>
      <p:ext uri="{BB962C8B-B14F-4D97-AF65-F5344CB8AC3E}">
        <p14:creationId xmlns:p14="http://schemas.microsoft.com/office/powerpoint/2010/main" val="1783345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6613" y="1071654"/>
            <a:ext cx="6689558" cy="891181"/>
          </a:xfrm>
        </p:spPr>
        <p:txBody>
          <a:bodyPr>
            <a:noAutofit/>
          </a:bodyPr>
          <a:lstStyle/>
          <a:p>
            <a:r>
              <a:rPr lang="en-SG" sz="5200" dirty="0" smtClean="0"/>
              <a:t>Route Optimization</a:t>
            </a:r>
            <a:endParaRPr lang="en-SG" sz="5200" dirty="0"/>
          </a:p>
        </p:txBody>
      </p:sp>
      <p:sp>
        <p:nvSpPr>
          <p:cNvPr id="3" name="Subtitle 2"/>
          <p:cNvSpPr>
            <a:spLocks noGrp="1"/>
          </p:cNvSpPr>
          <p:nvPr>
            <p:ph type="subTitle" idx="1"/>
          </p:nvPr>
        </p:nvSpPr>
        <p:spPr>
          <a:xfrm>
            <a:off x="4646613" y="1962835"/>
            <a:ext cx="4668253" cy="515670"/>
          </a:xfrm>
        </p:spPr>
        <p:txBody>
          <a:bodyPr>
            <a:noAutofit/>
          </a:bodyPr>
          <a:lstStyle/>
          <a:p>
            <a:r>
              <a:rPr lang="en-SG" sz="2400" dirty="0" smtClean="0">
                <a:solidFill>
                  <a:schemeClr val="tx1"/>
                </a:solidFill>
              </a:rPr>
              <a:t>Based On User Provided Data</a:t>
            </a:r>
            <a:endParaRPr lang="en-SG"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978" y="2685572"/>
            <a:ext cx="6339138" cy="3751321"/>
          </a:xfrm>
          <a:prstGeom prst="rect">
            <a:avLst/>
          </a:prstGeom>
        </p:spPr>
      </p:pic>
    </p:spTree>
    <p:extLst>
      <p:ext uri="{BB962C8B-B14F-4D97-AF65-F5344CB8AC3E}">
        <p14:creationId xmlns:p14="http://schemas.microsoft.com/office/powerpoint/2010/main" val="1473262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5863" y="1455820"/>
            <a:ext cx="8074646" cy="1692771"/>
          </a:xfrm>
          <a:prstGeom prst="rect">
            <a:avLst/>
          </a:prstGeom>
          <a:noFill/>
        </p:spPr>
        <p:txBody>
          <a:bodyPr wrap="none" rtlCol="0">
            <a:spAutoFit/>
          </a:bodyPr>
          <a:lstStyle/>
          <a:p>
            <a:r>
              <a:rPr lang="en-SG" sz="3200" dirty="0" smtClean="0"/>
              <a:t>Feasibility:</a:t>
            </a:r>
            <a:r>
              <a:rPr lang="en-SG" dirty="0" smtClean="0"/>
              <a:t> </a:t>
            </a:r>
          </a:p>
          <a:p>
            <a:pPr marL="342900" indent="-342900">
              <a:buFont typeface="Wingdings" panose="05000000000000000000" pitchFamily="2" charset="2"/>
              <a:buChar char="v"/>
            </a:pPr>
            <a:r>
              <a:rPr lang="en-SG" sz="2400" dirty="0" smtClean="0"/>
              <a:t>Our software is mainly based on user data</a:t>
            </a:r>
          </a:p>
          <a:p>
            <a:pPr marL="342900" indent="-342900">
              <a:buFont typeface="Wingdings" panose="05000000000000000000" pitchFamily="2" charset="2"/>
              <a:buChar char="v"/>
            </a:pPr>
            <a:r>
              <a:rPr lang="en-SG" sz="2400" dirty="0" smtClean="0"/>
              <a:t>Using this data we will provide relevant information</a:t>
            </a:r>
          </a:p>
          <a:p>
            <a:pPr marL="342900" indent="-342900">
              <a:buFont typeface="Wingdings" panose="05000000000000000000" pitchFamily="2" charset="2"/>
              <a:buChar char="v"/>
            </a:pPr>
            <a:r>
              <a:rPr lang="en-SG" sz="2400" dirty="0" smtClean="0"/>
              <a:t>So it shouldn’t be tough to achieve our goal</a:t>
            </a:r>
          </a:p>
        </p:txBody>
      </p:sp>
    </p:spTree>
    <p:extLst>
      <p:ext uri="{BB962C8B-B14F-4D97-AF65-F5344CB8AC3E}">
        <p14:creationId xmlns:p14="http://schemas.microsoft.com/office/powerpoint/2010/main" val="1489671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7285" y="1407695"/>
            <a:ext cx="6689558" cy="2923877"/>
          </a:xfrm>
          <a:prstGeom prst="rect">
            <a:avLst/>
          </a:prstGeom>
          <a:noFill/>
        </p:spPr>
        <p:txBody>
          <a:bodyPr wrap="square" rtlCol="0">
            <a:spAutoFit/>
          </a:bodyPr>
          <a:lstStyle/>
          <a:p>
            <a:r>
              <a:rPr lang="en-SG" sz="3200" dirty="0" smtClean="0"/>
              <a:t>Scope:</a:t>
            </a:r>
          </a:p>
          <a:p>
            <a:endParaRPr lang="en-SG" sz="3200" dirty="0" smtClean="0"/>
          </a:p>
          <a:p>
            <a:pPr marL="457200" indent="-457200">
              <a:buFont typeface="Wingdings" panose="05000000000000000000" pitchFamily="2" charset="2"/>
              <a:buChar char="Ø"/>
            </a:pPr>
            <a:r>
              <a:rPr lang="en-SG" sz="2400" dirty="0" smtClean="0"/>
              <a:t>Employees</a:t>
            </a:r>
          </a:p>
          <a:p>
            <a:pPr marL="457200" indent="-457200">
              <a:buFont typeface="Wingdings" panose="05000000000000000000" pitchFamily="2" charset="2"/>
              <a:buChar char="Ø"/>
            </a:pPr>
            <a:r>
              <a:rPr lang="en-SG" sz="2400" dirty="0" smtClean="0"/>
              <a:t>Students</a:t>
            </a:r>
          </a:p>
          <a:p>
            <a:pPr marL="457200" indent="-457200">
              <a:buFont typeface="Wingdings" panose="05000000000000000000" pitchFamily="2" charset="2"/>
              <a:buChar char="Ø"/>
            </a:pPr>
            <a:r>
              <a:rPr lang="en-SG" sz="2400" dirty="0" smtClean="0"/>
              <a:t>Emergency Service</a:t>
            </a:r>
          </a:p>
          <a:p>
            <a:pPr marL="457200" indent="-457200">
              <a:buFont typeface="Wingdings" panose="05000000000000000000" pitchFamily="2" charset="2"/>
              <a:buChar char="Ø"/>
            </a:pPr>
            <a:r>
              <a:rPr lang="en-SG" sz="2400" dirty="0" smtClean="0"/>
              <a:t>Transportation</a:t>
            </a:r>
          </a:p>
          <a:p>
            <a:pPr marL="457200" indent="-457200">
              <a:buFont typeface="Wingdings" panose="05000000000000000000" pitchFamily="2" charset="2"/>
              <a:buChar char="Ø"/>
            </a:pPr>
            <a:endParaRPr lang="en-SG" sz="2400" dirty="0" smtClean="0"/>
          </a:p>
        </p:txBody>
      </p:sp>
    </p:spTree>
    <p:extLst>
      <p:ext uri="{BB962C8B-B14F-4D97-AF65-F5344CB8AC3E}">
        <p14:creationId xmlns:p14="http://schemas.microsoft.com/office/powerpoint/2010/main" val="312675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8685" y="2057401"/>
            <a:ext cx="7230979" cy="2369880"/>
          </a:xfrm>
          <a:prstGeom prst="rect">
            <a:avLst/>
          </a:prstGeom>
          <a:noFill/>
        </p:spPr>
        <p:txBody>
          <a:bodyPr wrap="square" rtlCol="0">
            <a:spAutoFit/>
          </a:bodyPr>
          <a:lstStyle/>
          <a:p>
            <a:r>
              <a:rPr lang="en-SG" sz="2800" dirty="0" smtClean="0"/>
              <a:t>Problem Statement:</a:t>
            </a:r>
          </a:p>
          <a:p>
            <a:endParaRPr lang="en-SG" sz="2000" dirty="0" smtClean="0"/>
          </a:p>
          <a:p>
            <a:r>
              <a:rPr lang="en-SG" sz="2000" dirty="0" smtClean="0"/>
              <a:t>It is known that traffic jam is a severe problem in Bangladesh. It is almost impossible to change the existing traffic system drastically with our limited resources. But what we can do is make the best use of the system that we have. </a:t>
            </a:r>
          </a:p>
        </p:txBody>
      </p:sp>
    </p:spTree>
    <p:extLst>
      <p:ext uri="{BB962C8B-B14F-4D97-AF65-F5344CB8AC3E}">
        <p14:creationId xmlns:p14="http://schemas.microsoft.com/office/powerpoint/2010/main" val="1614349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853" y="2322094"/>
            <a:ext cx="4674678" cy="2800767"/>
          </a:xfrm>
          <a:prstGeom prst="rect">
            <a:avLst/>
          </a:prstGeom>
          <a:noFill/>
        </p:spPr>
        <p:txBody>
          <a:bodyPr wrap="none" rtlCol="0">
            <a:spAutoFit/>
          </a:bodyPr>
          <a:lstStyle/>
          <a:p>
            <a:r>
              <a:rPr lang="en-SG" sz="3200" dirty="0" smtClean="0"/>
              <a:t>Problems:</a:t>
            </a:r>
          </a:p>
          <a:p>
            <a:pPr marL="342900" indent="-342900">
              <a:buFont typeface="Wingdings" panose="05000000000000000000" pitchFamily="2" charset="2"/>
              <a:buChar char="§"/>
            </a:pPr>
            <a:r>
              <a:rPr lang="en-SG" sz="2400" dirty="0" smtClean="0"/>
              <a:t>Impact on Economy:</a:t>
            </a:r>
          </a:p>
          <a:p>
            <a:pPr marL="800100" lvl="1" indent="-342900">
              <a:buFont typeface="Wingdings" panose="05000000000000000000" pitchFamily="2" charset="2"/>
              <a:buChar char="ü"/>
            </a:pPr>
            <a:r>
              <a:rPr lang="en-SG" sz="2400" dirty="0" smtClean="0"/>
              <a:t>Loosing Work-Hours</a:t>
            </a:r>
          </a:p>
          <a:p>
            <a:pPr marL="800100" lvl="1" indent="-342900">
              <a:buFont typeface="Wingdings" panose="05000000000000000000" pitchFamily="2" charset="2"/>
              <a:buChar char="ü"/>
            </a:pPr>
            <a:r>
              <a:rPr lang="en-SG" sz="2400" dirty="0" smtClean="0"/>
              <a:t>Extra Transportation Cost</a:t>
            </a:r>
          </a:p>
          <a:p>
            <a:pPr marL="800100" lvl="1" indent="-342900">
              <a:buFont typeface="Wingdings" panose="05000000000000000000" pitchFamily="2" charset="2"/>
              <a:buChar char="ü"/>
            </a:pPr>
            <a:r>
              <a:rPr lang="en-SG" sz="2400" dirty="0" smtClean="0"/>
              <a:t>Extra Fuel Consumption</a:t>
            </a:r>
          </a:p>
          <a:p>
            <a:pPr marL="800100" lvl="1" indent="-342900">
              <a:buFont typeface="Wingdings" panose="05000000000000000000" pitchFamily="2" charset="2"/>
              <a:buChar char="ü"/>
            </a:pPr>
            <a:r>
              <a:rPr lang="en-SG" sz="2400" dirty="0" smtClean="0"/>
              <a:t>Vehicle Operating Cost</a:t>
            </a:r>
          </a:p>
          <a:p>
            <a:pPr marL="800100" lvl="1" indent="-342900">
              <a:buFont typeface="Wingdings" panose="05000000000000000000" pitchFamily="2" charset="2"/>
              <a:buChar char="ü"/>
            </a:pPr>
            <a:endParaRPr lang="en-SG" sz="2400" dirty="0"/>
          </a:p>
        </p:txBody>
      </p:sp>
    </p:spTree>
    <p:extLst>
      <p:ext uri="{BB962C8B-B14F-4D97-AF65-F5344CB8AC3E}">
        <p14:creationId xmlns:p14="http://schemas.microsoft.com/office/powerpoint/2010/main" val="2874593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1663" y="2249905"/>
            <a:ext cx="6035627" cy="1969770"/>
          </a:xfrm>
          <a:prstGeom prst="rect">
            <a:avLst/>
          </a:prstGeom>
          <a:noFill/>
        </p:spPr>
        <p:txBody>
          <a:bodyPr wrap="none" rtlCol="0">
            <a:spAutoFit/>
          </a:bodyPr>
          <a:lstStyle/>
          <a:p>
            <a:r>
              <a:rPr lang="en-SG" sz="3200" dirty="0"/>
              <a:t>Problems:</a:t>
            </a:r>
          </a:p>
          <a:p>
            <a:pPr marL="342900" indent="-342900">
              <a:buFont typeface="Wingdings" panose="05000000000000000000" pitchFamily="2" charset="2"/>
              <a:buChar char="§"/>
            </a:pPr>
            <a:r>
              <a:rPr lang="en-SG" sz="2400" dirty="0"/>
              <a:t>Impact </a:t>
            </a:r>
            <a:r>
              <a:rPr lang="en-SG" sz="2400" dirty="0" smtClean="0"/>
              <a:t>on Emergency Service:</a:t>
            </a:r>
            <a:endParaRPr lang="en-SG" sz="2400" dirty="0"/>
          </a:p>
          <a:p>
            <a:pPr marL="742950" lvl="1" indent="-285750">
              <a:buFont typeface="Wingdings" panose="05000000000000000000" pitchFamily="2" charset="2"/>
              <a:buChar char="ü"/>
            </a:pPr>
            <a:r>
              <a:rPr lang="en-SG" sz="2400" dirty="0" smtClean="0"/>
              <a:t>Interruption of Ambulance Service</a:t>
            </a:r>
          </a:p>
          <a:p>
            <a:pPr marL="742950" lvl="1" indent="-285750">
              <a:buFont typeface="Wingdings" panose="05000000000000000000" pitchFamily="2" charset="2"/>
              <a:buChar char="ü"/>
            </a:pPr>
            <a:r>
              <a:rPr lang="en-SG" sz="2400" dirty="0" smtClean="0"/>
              <a:t>Interruption of Fire Service</a:t>
            </a:r>
          </a:p>
          <a:p>
            <a:pPr lvl="1"/>
            <a:endParaRPr lang="en-SG" b="1" dirty="0"/>
          </a:p>
        </p:txBody>
      </p:sp>
    </p:spTree>
    <p:extLst>
      <p:ext uri="{BB962C8B-B14F-4D97-AF65-F5344CB8AC3E}">
        <p14:creationId xmlns:p14="http://schemas.microsoft.com/office/powerpoint/2010/main" val="1205517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4620" y="1973178"/>
            <a:ext cx="7898316" cy="3539430"/>
          </a:xfrm>
          <a:prstGeom prst="rect">
            <a:avLst/>
          </a:prstGeom>
          <a:noFill/>
        </p:spPr>
        <p:txBody>
          <a:bodyPr wrap="none" rtlCol="0">
            <a:spAutoFit/>
          </a:bodyPr>
          <a:lstStyle/>
          <a:p>
            <a:r>
              <a:rPr lang="en-SG" sz="3200" dirty="0"/>
              <a:t>Problems</a:t>
            </a:r>
            <a:r>
              <a:rPr lang="en-SG" sz="3200" dirty="0" smtClean="0"/>
              <a:t>:</a:t>
            </a:r>
            <a:endParaRPr lang="en-SG" sz="2400" dirty="0"/>
          </a:p>
          <a:p>
            <a:pPr marL="457200" indent="-457200">
              <a:buFont typeface="Wingdings" panose="05000000000000000000" pitchFamily="2" charset="2"/>
              <a:buChar char="§"/>
            </a:pPr>
            <a:r>
              <a:rPr lang="en-SG" sz="2400" dirty="0" smtClean="0"/>
              <a:t>Miscellaneous:</a:t>
            </a:r>
          </a:p>
          <a:p>
            <a:pPr marL="800100" lvl="1" indent="-342900">
              <a:buFont typeface="Wingdings" panose="05000000000000000000" pitchFamily="2" charset="2"/>
              <a:buChar char="ü"/>
            </a:pPr>
            <a:r>
              <a:rPr lang="en-SG" sz="2400" dirty="0" smtClean="0"/>
              <a:t>	Traffic </a:t>
            </a:r>
            <a:r>
              <a:rPr lang="en-SG" sz="2400" dirty="0"/>
              <a:t>congestion in Dhaka eats </a:t>
            </a:r>
            <a:r>
              <a:rPr lang="en-SG" sz="2400" dirty="0" smtClean="0"/>
              <a:t>up</a:t>
            </a:r>
          </a:p>
          <a:p>
            <a:pPr lvl="1"/>
            <a:r>
              <a:rPr lang="en-SG" sz="2400" dirty="0"/>
              <a:t>	</a:t>
            </a:r>
            <a:r>
              <a:rPr lang="en-SG" sz="2400" dirty="0" smtClean="0"/>
              <a:t> Taka </a:t>
            </a:r>
            <a:r>
              <a:rPr lang="en-SG" sz="2400" dirty="0"/>
              <a:t>19,555 crore a </a:t>
            </a:r>
            <a:r>
              <a:rPr lang="en-SG" sz="2400" dirty="0" smtClean="0"/>
              <a:t>year</a:t>
            </a:r>
          </a:p>
          <a:p>
            <a:pPr marL="800100" lvl="1" indent="-342900">
              <a:buFont typeface="Wingdings" panose="05000000000000000000" pitchFamily="2" charset="2"/>
              <a:buChar char="ü"/>
            </a:pPr>
            <a:r>
              <a:rPr lang="en-SG" sz="2400" dirty="0" smtClean="0"/>
              <a:t> </a:t>
            </a:r>
            <a:r>
              <a:rPr lang="en-SG" sz="2400" dirty="0"/>
              <a:t>P</a:t>
            </a:r>
            <a:r>
              <a:rPr lang="en-SG" sz="2400" dirty="0" smtClean="0"/>
              <a:t>eople </a:t>
            </a:r>
            <a:r>
              <a:rPr lang="en-SG" sz="2400" dirty="0"/>
              <a:t>are loosing 1.3 man-hour per </a:t>
            </a:r>
            <a:r>
              <a:rPr lang="en-SG" sz="2400" dirty="0" smtClean="0"/>
              <a:t>day</a:t>
            </a:r>
          </a:p>
          <a:p>
            <a:pPr marL="800100" lvl="1" indent="-342900">
              <a:buFont typeface="Wingdings" panose="05000000000000000000" pitchFamily="2" charset="2"/>
              <a:buChar char="ü"/>
            </a:pPr>
            <a:r>
              <a:rPr lang="en-SG" sz="2400" dirty="0"/>
              <a:t> </a:t>
            </a:r>
            <a:r>
              <a:rPr lang="en-SG" sz="2400" dirty="0" smtClean="0"/>
              <a:t>Delay in Medicine Supply</a:t>
            </a:r>
          </a:p>
          <a:p>
            <a:pPr marL="800100" lvl="1" indent="-342900">
              <a:buFont typeface="Wingdings" panose="05000000000000000000" pitchFamily="2" charset="2"/>
              <a:buChar char="ü"/>
            </a:pPr>
            <a:r>
              <a:rPr lang="en-SG" sz="2400" dirty="0"/>
              <a:t> </a:t>
            </a:r>
            <a:r>
              <a:rPr lang="en-SG" sz="2400" dirty="0" smtClean="0"/>
              <a:t>Employees and Students both are late to their</a:t>
            </a:r>
          </a:p>
          <a:p>
            <a:pPr lvl="1"/>
            <a:r>
              <a:rPr lang="en-SG" sz="2400" dirty="0"/>
              <a:t>	</a:t>
            </a:r>
            <a:r>
              <a:rPr lang="en-SG" sz="2400" dirty="0" smtClean="0"/>
              <a:t>respective work area</a:t>
            </a:r>
          </a:p>
          <a:p>
            <a:pPr marL="800100" lvl="1" indent="-342900">
              <a:buFont typeface="Wingdings" panose="05000000000000000000" pitchFamily="2" charset="2"/>
              <a:buChar char="ü"/>
            </a:pPr>
            <a:r>
              <a:rPr lang="en-SG" sz="2400" dirty="0"/>
              <a:t> </a:t>
            </a:r>
            <a:r>
              <a:rPr lang="en-SG" sz="2400" dirty="0" smtClean="0"/>
              <a:t>Environment Pollution</a:t>
            </a:r>
            <a:endParaRPr lang="en-SG" sz="2400" dirty="0"/>
          </a:p>
        </p:txBody>
      </p:sp>
    </p:spTree>
    <p:extLst>
      <p:ext uri="{BB962C8B-B14F-4D97-AF65-F5344CB8AC3E}">
        <p14:creationId xmlns:p14="http://schemas.microsoft.com/office/powerpoint/2010/main" val="2273753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3990" y="1215189"/>
            <a:ext cx="5474368" cy="2800767"/>
          </a:xfrm>
          <a:prstGeom prst="rect">
            <a:avLst/>
          </a:prstGeom>
          <a:noFill/>
        </p:spPr>
        <p:txBody>
          <a:bodyPr wrap="square" rtlCol="0">
            <a:spAutoFit/>
          </a:bodyPr>
          <a:lstStyle/>
          <a:p>
            <a:r>
              <a:rPr lang="en-SG" sz="3200" dirty="0" smtClean="0"/>
              <a:t>Our Project Goal:</a:t>
            </a:r>
          </a:p>
          <a:p>
            <a:r>
              <a:rPr lang="en-SG" sz="2400" dirty="0" smtClean="0"/>
              <a:t>The goal of our project is to provide users with news of traffic jams and also help them by giving them the best possible route between two places using data provided by other users and media. </a:t>
            </a:r>
            <a:endParaRPr lang="en-SG" sz="2400" dirty="0"/>
          </a:p>
        </p:txBody>
      </p:sp>
    </p:spTree>
    <p:extLst>
      <p:ext uri="{BB962C8B-B14F-4D97-AF65-F5344CB8AC3E}">
        <p14:creationId xmlns:p14="http://schemas.microsoft.com/office/powerpoint/2010/main" val="3176728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8368" y="1467852"/>
            <a:ext cx="7662675" cy="2800767"/>
          </a:xfrm>
          <a:prstGeom prst="rect">
            <a:avLst/>
          </a:prstGeom>
          <a:noFill/>
        </p:spPr>
        <p:txBody>
          <a:bodyPr wrap="none" rtlCol="0">
            <a:spAutoFit/>
          </a:bodyPr>
          <a:lstStyle/>
          <a:p>
            <a:r>
              <a:rPr lang="en-SG" sz="3200" dirty="0" smtClean="0"/>
              <a:t>Existing Solution:</a:t>
            </a:r>
          </a:p>
          <a:p>
            <a:r>
              <a:rPr lang="en-SG" sz="2400" dirty="0" smtClean="0"/>
              <a:t>People mainly depend on media to get news</a:t>
            </a:r>
          </a:p>
          <a:p>
            <a:r>
              <a:rPr lang="en-SG" sz="2400" dirty="0" smtClean="0"/>
              <a:t>on traffic jam. But broadcasting stations have </a:t>
            </a:r>
          </a:p>
          <a:p>
            <a:r>
              <a:rPr lang="en-SG" sz="2400" dirty="0" smtClean="0"/>
              <a:t>men posted at main points of the city, not the</a:t>
            </a:r>
          </a:p>
          <a:p>
            <a:r>
              <a:rPr lang="en-SG" sz="2400" dirty="0" smtClean="0"/>
              <a:t>whole city. So we don’t get the specific picture.</a:t>
            </a:r>
            <a:endParaRPr lang="en-SG" sz="2400" dirty="0"/>
          </a:p>
          <a:p>
            <a:r>
              <a:rPr lang="en-SG" sz="2400" dirty="0" smtClean="0"/>
              <a:t>Also the broadcasting stations give traffic updates</a:t>
            </a:r>
          </a:p>
          <a:p>
            <a:r>
              <a:rPr lang="en-SG" sz="2400" dirty="0" smtClean="0"/>
              <a:t>at scheduled times. So the situation can change.</a:t>
            </a:r>
          </a:p>
        </p:txBody>
      </p:sp>
    </p:spTree>
    <p:extLst>
      <p:ext uri="{BB962C8B-B14F-4D97-AF65-F5344CB8AC3E}">
        <p14:creationId xmlns:p14="http://schemas.microsoft.com/office/powerpoint/2010/main" val="3281338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3989" y="1636294"/>
            <a:ext cx="8063426" cy="2062103"/>
          </a:xfrm>
          <a:prstGeom prst="rect">
            <a:avLst/>
          </a:prstGeom>
          <a:noFill/>
        </p:spPr>
        <p:txBody>
          <a:bodyPr wrap="none" rtlCol="0">
            <a:spAutoFit/>
          </a:bodyPr>
          <a:lstStyle/>
          <a:p>
            <a:r>
              <a:rPr lang="en-SG" sz="3200" dirty="0" smtClean="0"/>
              <a:t>Our Solution:</a:t>
            </a:r>
          </a:p>
          <a:p>
            <a:r>
              <a:rPr lang="en-SG" sz="2400" dirty="0" smtClean="0"/>
              <a:t>In our software we want to provide users</a:t>
            </a:r>
          </a:p>
          <a:p>
            <a:r>
              <a:rPr lang="en-SG" sz="2400" dirty="0"/>
              <a:t>w</a:t>
            </a:r>
            <a:r>
              <a:rPr lang="en-SG" sz="2400" dirty="0" smtClean="0"/>
              <a:t>ith information provided by users themselves.</a:t>
            </a:r>
          </a:p>
          <a:p>
            <a:r>
              <a:rPr lang="en-SG" sz="2400" dirty="0" smtClean="0"/>
              <a:t>This way the user can get the update of that instant.</a:t>
            </a:r>
          </a:p>
          <a:p>
            <a:r>
              <a:rPr lang="en-SG" sz="2400" dirty="0" smtClean="0"/>
              <a:t>Also we can take help from media stations to do this.</a:t>
            </a:r>
          </a:p>
        </p:txBody>
      </p:sp>
    </p:spTree>
    <p:extLst>
      <p:ext uri="{BB962C8B-B14F-4D97-AF65-F5344CB8AC3E}">
        <p14:creationId xmlns:p14="http://schemas.microsoft.com/office/powerpoint/2010/main" val="3091105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384</TotalTime>
  <Words>268</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Route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Optimization</dc:title>
  <dc:creator>Rafid</dc:creator>
  <cp:lastModifiedBy>Rafid</cp:lastModifiedBy>
  <cp:revision>21</cp:revision>
  <dcterms:created xsi:type="dcterms:W3CDTF">2017-03-04T10:15:32Z</dcterms:created>
  <dcterms:modified xsi:type="dcterms:W3CDTF">2017-03-04T16:40:24Z</dcterms:modified>
</cp:coreProperties>
</file>