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63" r:id="rId6"/>
    <p:sldId id="269" r:id="rId7"/>
    <p:sldId id="270" r:id="rId8"/>
    <p:sldId id="274" r:id="rId9"/>
    <p:sldId id="260" r:id="rId10"/>
    <p:sldId id="272" r:id="rId11"/>
    <p:sldId id="273" r:id="rId12"/>
    <p:sldId id="275" r:id="rId13"/>
    <p:sldId id="276" r:id="rId14"/>
    <p:sldId id="265" r:id="rId15"/>
    <p:sldId id="277" r:id="rId16"/>
    <p:sldId id="278" r:id="rId17"/>
    <p:sldId id="279" r:id="rId18"/>
    <p:sldId id="280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A329-E9A7-47E8-B0DD-068ADA7F8E68}" type="datetimeFigureOut">
              <a:rPr lang="en-SG" smtClean="0"/>
              <a:t>23/10/2017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BA2E-4885-4DB0-9FBC-41C4FC8EF9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800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A329-E9A7-47E8-B0DD-068ADA7F8E68}" type="datetimeFigureOut">
              <a:rPr lang="en-SG" smtClean="0"/>
              <a:t>23/10/2017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BA2E-4885-4DB0-9FBC-41C4FC8EF9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51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A329-E9A7-47E8-B0DD-068ADA7F8E68}" type="datetimeFigureOut">
              <a:rPr lang="en-SG" smtClean="0"/>
              <a:t>23/10/2017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BA2E-4885-4DB0-9FBC-41C4FC8EF9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434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A329-E9A7-47E8-B0DD-068ADA7F8E68}" type="datetimeFigureOut">
              <a:rPr lang="en-SG" smtClean="0"/>
              <a:t>23/10/2017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BA2E-4885-4DB0-9FBC-41C4FC8EF9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017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A329-E9A7-47E8-B0DD-068ADA7F8E68}" type="datetimeFigureOut">
              <a:rPr lang="en-SG" smtClean="0"/>
              <a:t>23/10/2017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BA2E-4885-4DB0-9FBC-41C4FC8EF9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938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A329-E9A7-47E8-B0DD-068ADA7F8E68}" type="datetimeFigureOut">
              <a:rPr lang="en-SG" smtClean="0"/>
              <a:t>23/10/2017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BA2E-4885-4DB0-9FBC-41C4FC8EF9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612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A329-E9A7-47E8-B0DD-068ADA7F8E68}" type="datetimeFigureOut">
              <a:rPr lang="en-SG" smtClean="0"/>
              <a:t>23/10/2017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BA2E-4885-4DB0-9FBC-41C4FC8EF9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419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A329-E9A7-47E8-B0DD-068ADA7F8E68}" type="datetimeFigureOut">
              <a:rPr lang="en-SG" smtClean="0"/>
              <a:t>23/10/2017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BA2E-4885-4DB0-9FBC-41C4FC8EF9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586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A329-E9A7-47E8-B0DD-068ADA7F8E68}" type="datetimeFigureOut">
              <a:rPr lang="en-SG" smtClean="0"/>
              <a:t>23/10/2017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BA2E-4885-4DB0-9FBC-41C4FC8EF9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744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A329-E9A7-47E8-B0DD-068ADA7F8E68}" type="datetimeFigureOut">
              <a:rPr lang="en-SG" smtClean="0"/>
              <a:t>23/10/2017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BA2E-4885-4DB0-9FBC-41C4FC8EF9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518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A329-E9A7-47E8-B0DD-068ADA7F8E68}" type="datetimeFigureOut">
              <a:rPr lang="en-SG" smtClean="0"/>
              <a:t>23/10/2017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BA2E-4885-4DB0-9FBC-41C4FC8EF9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733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CA329-E9A7-47E8-B0DD-068ADA7F8E68}" type="datetimeFigureOut">
              <a:rPr lang="en-SG" smtClean="0"/>
              <a:t>23/10/2017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8BA2E-4885-4DB0-9FBC-41C4FC8EF9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40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8437"/>
            <a:ext cx="9144000" cy="2387600"/>
          </a:xfrm>
        </p:spPr>
        <p:txBody>
          <a:bodyPr/>
          <a:lstStyle/>
          <a:p>
            <a:r>
              <a:rPr lang="en-US" dirty="0" smtClean="0"/>
              <a:t>Route Optimization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76037"/>
            <a:ext cx="9144000" cy="295517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Based On Crowd Sourced Data</a:t>
            </a:r>
          </a:p>
          <a:p>
            <a:endParaRPr lang="en-US" dirty="0"/>
          </a:p>
          <a:p>
            <a:r>
              <a:rPr lang="en-SG" dirty="0" smtClean="0"/>
              <a:t>Use Case Diagram</a:t>
            </a:r>
          </a:p>
          <a:p>
            <a:r>
              <a:rPr lang="en-SG" dirty="0" smtClean="0"/>
              <a:t>Group Members:</a:t>
            </a:r>
          </a:p>
          <a:p>
            <a:r>
              <a:rPr lang="en-SG" dirty="0" smtClean="0"/>
              <a:t>1405009</a:t>
            </a:r>
          </a:p>
          <a:p>
            <a:r>
              <a:rPr lang="en-SG" dirty="0" smtClean="0"/>
              <a:t>1405013</a:t>
            </a:r>
          </a:p>
          <a:p>
            <a:r>
              <a:rPr lang="en-SG" dirty="0" smtClean="0"/>
              <a:t>1405014</a:t>
            </a:r>
          </a:p>
          <a:p>
            <a:r>
              <a:rPr lang="en-SG" dirty="0" smtClean="0"/>
              <a:t>1405015</a:t>
            </a:r>
          </a:p>
          <a:p>
            <a:r>
              <a:rPr lang="en-SG" dirty="0" smtClean="0"/>
              <a:t>1405016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9109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3" y="221967"/>
            <a:ext cx="10628334" cy="6636033"/>
          </a:xfrm>
        </p:spPr>
      </p:pic>
    </p:spTree>
    <p:extLst>
      <p:ext uri="{BB962C8B-B14F-4D97-AF65-F5344CB8AC3E}">
        <p14:creationId xmlns:p14="http://schemas.microsoft.com/office/powerpoint/2010/main" val="62954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Narrative for Update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Use Case Name: Update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Priority: High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Primary Actor: User, Media, Admin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Trigger: User touches update button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Precondition: User is registered and logged in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4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Narrative for Update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Typical Course of Events:</a:t>
            </a:r>
          </a:p>
          <a:p>
            <a:pPr marL="0" indent="0">
              <a:buNone/>
            </a:pP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090460"/>
              </p:ext>
            </p:extLst>
          </p:nvPr>
        </p:nvGraphicFramePr>
        <p:xfrm>
          <a:off x="838200" y="2644719"/>
          <a:ext cx="8128000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 Response 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1.System shows</a:t>
                      </a:r>
                      <a:r>
                        <a:rPr lang="en-US" baseline="0" dirty="0" smtClean="0"/>
                        <a:t> a map. On the upper side a viewfinder map is shown and in main screen a zoomed map is shown at current location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2.System gets user location from GPS data or it is provided by user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3.System shows nearby roads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4.User provides data (direction and jam severity)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5.System stores data for future</a:t>
                      </a:r>
                      <a:r>
                        <a:rPr lang="en-US" baseline="0" dirty="0" smtClean="0"/>
                        <a:t> use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17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Narrative for Update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Post Condition: Data is stored in central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Conclusion: Ends when user touches “Confirm” button or “Home” button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412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04219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3</a:t>
            </a:r>
            <a:r>
              <a:rPr lang="en-SG" dirty="0" smtClean="0"/>
              <a:t>. Route Proposal Subsystem</a:t>
            </a:r>
          </a:p>
          <a:p>
            <a:pPr marL="0" indent="0">
              <a:buNone/>
            </a:pPr>
            <a:endParaRPr lang="en-SG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009278"/>
              </p:ext>
            </p:extLst>
          </p:nvPr>
        </p:nvGraphicFramePr>
        <p:xfrm>
          <a:off x="1225884" y="2921445"/>
          <a:ext cx="81280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Use-Case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Actor(s)</a:t>
                      </a:r>
                      <a:endParaRPr lang="en-SG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Get Direction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User</a:t>
                      </a:r>
                      <a:endParaRPr lang="en-SG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/>
                        <a:t>Set Destination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/>
                        <a:t>User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/>
                        <a:t>Set Starting Point(Optional)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/>
                        <a:t>User</a:t>
                      </a:r>
                      <a:endParaRPr lang="en-SG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/>
                        <a:t>Change Starting Point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/>
                        <a:t>User</a:t>
                      </a:r>
                      <a:endParaRPr lang="en-SG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04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243" y="242073"/>
            <a:ext cx="7736305" cy="6735282"/>
          </a:xfrm>
        </p:spPr>
      </p:pic>
    </p:spTree>
    <p:extLst>
      <p:ext uri="{BB962C8B-B14F-4D97-AF65-F5344CB8AC3E}">
        <p14:creationId xmlns:p14="http://schemas.microsoft.com/office/powerpoint/2010/main" val="154125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Narrative for Get Direction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Use Case Name: Get Direction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Priority: High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Primary Actor: User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Trigger: User touches “Get Direction” button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Precondition: User has enough coin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9467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Narrative for Get Direction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Typical Course of Events:</a:t>
            </a:r>
          </a:p>
          <a:p>
            <a:pPr marL="0" indent="0">
              <a:buNone/>
            </a:pP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693559"/>
              </p:ext>
            </p:extLst>
          </p:nvPr>
        </p:nvGraphicFramePr>
        <p:xfrm>
          <a:off x="838200" y="2740971"/>
          <a:ext cx="8128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 Response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1.System</a:t>
                      </a:r>
                      <a:r>
                        <a:rPr lang="en-US" baseline="0" dirty="0" smtClean="0"/>
                        <a:t> asks for starting point or gets it from GPS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2.User provides starting point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3.System asks for destination point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4.User Provides Destination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5.System does necessary calculations and shows optimized route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4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Narrative for Get Direction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Post Condition: Optimized route is provided to the user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Conclusion: Screen returns to home after showing optimized route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8821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37" y="25548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SG" sz="7200" dirty="0" smtClean="0"/>
              <a:t>Thank You</a:t>
            </a:r>
            <a:endParaRPr lang="en-SG" sz="7200" dirty="0"/>
          </a:p>
        </p:txBody>
      </p:sp>
    </p:spTree>
    <p:extLst>
      <p:ext uri="{BB962C8B-B14F-4D97-AF65-F5344CB8AC3E}">
        <p14:creationId xmlns:p14="http://schemas.microsoft.com/office/powerpoint/2010/main" val="337254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divided our whole system into 3 subsystems: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Registration/</a:t>
            </a:r>
            <a:r>
              <a:rPr lang="en-US" dirty="0" err="1" smtClean="0"/>
              <a:t>LogIn</a:t>
            </a:r>
            <a:r>
              <a:rPr lang="en-US" dirty="0" smtClean="0"/>
              <a:t> Subsystem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Traffic Update Subsystem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Route Proposal Subsystem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4147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SG" dirty="0" smtClean="0"/>
              <a:t>Registration/</a:t>
            </a:r>
            <a:r>
              <a:rPr lang="en-SG" dirty="0" err="1" smtClean="0"/>
              <a:t>LogIn</a:t>
            </a:r>
            <a:r>
              <a:rPr lang="en-SG" dirty="0" smtClean="0"/>
              <a:t> Subsystem</a:t>
            </a:r>
          </a:p>
          <a:p>
            <a:pPr marL="0" indent="0">
              <a:buNone/>
            </a:pP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03696"/>
              </p:ext>
            </p:extLst>
          </p:nvPr>
        </p:nvGraphicFramePr>
        <p:xfrm>
          <a:off x="1454484" y="2704877"/>
          <a:ext cx="8128000" cy="2459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447433">
                <a:tc>
                  <a:txBody>
                    <a:bodyPr/>
                    <a:lstStyle/>
                    <a:p>
                      <a:r>
                        <a:rPr lang="en-SG" sz="2800" dirty="0" smtClean="0"/>
                        <a:t>             Use – Case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800" dirty="0" smtClean="0"/>
                        <a:t>                 Actor(s)</a:t>
                      </a:r>
                      <a:endParaRPr lang="en-SG" sz="2800" dirty="0"/>
                    </a:p>
                  </a:txBody>
                  <a:tcPr/>
                </a:tc>
              </a:tr>
              <a:tr h="394794">
                <a:tc>
                  <a:txBody>
                    <a:bodyPr/>
                    <a:lstStyle/>
                    <a:p>
                      <a:r>
                        <a:rPr lang="en-SG" dirty="0" smtClean="0"/>
                        <a:t>                          </a:t>
                      </a:r>
                      <a:r>
                        <a:rPr lang="en-SG" sz="2400" dirty="0" smtClean="0"/>
                        <a:t>Log</a:t>
                      </a:r>
                      <a:r>
                        <a:rPr lang="en-SG" sz="2400" baseline="0" dirty="0" smtClean="0"/>
                        <a:t> Out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                         </a:t>
                      </a:r>
                      <a:r>
                        <a:rPr lang="en-SG" baseline="0" dirty="0" smtClean="0"/>
                        <a:t> </a:t>
                      </a:r>
                      <a:r>
                        <a:rPr lang="en-SG" sz="2400" baseline="0" dirty="0" smtClean="0"/>
                        <a:t>User, Media</a:t>
                      </a:r>
                      <a:r>
                        <a:rPr lang="en-SG" sz="2400" dirty="0" smtClean="0"/>
                        <a:t>       </a:t>
                      </a:r>
                      <a:endParaRPr lang="en-SG" sz="2400" dirty="0"/>
                    </a:p>
                  </a:txBody>
                  <a:tcPr/>
                </a:tc>
              </a:tr>
              <a:tr h="49472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           Register</a:t>
                      </a:r>
                      <a:r>
                        <a:rPr lang="en-US" sz="2400" baseline="0" dirty="0" smtClean="0"/>
                        <a:t> Now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</a:t>
                      </a:r>
                      <a:r>
                        <a:rPr lang="en-US" sz="2400" dirty="0" smtClean="0"/>
                        <a:t>User, Media</a:t>
                      </a:r>
                      <a:endParaRPr lang="en-SG" sz="2400" dirty="0"/>
                    </a:p>
                  </a:txBody>
                  <a:tcPr/>
                </a:tc>
              </a:tr>
              <a:tr h="494721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/>
                        <a:t>Log In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                    User, Media</a:t>
                      </a:r>
                      <a:endParaRPr lang="en-SG" sz="2400" dirty="0"/>
                    </a:p>
                  </a:txBody>
                  <a:tcPr/>
                </a:tc>
              </a:tr>
              <a:tr h="494721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/>
                        <a:t>Restore</a:t>
                      </a:r>
                      <a:r>
                        <a:rPr lang="en-SG" sz="2400" baseline="0" dirty="0" smtClean="0"/>
                        <a:t> Password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                    User,</a:t>
                      </a:r>
                      <a:r>
                        <a:rPr lang="en-SG" sz="2400" baseline="0" dirty="0" smtClean="0"/>
                        <a:t> Media</a:t>
                      </a:r>
                      <a:endParaRPr lang="en-SG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17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60" y="515298"/>
            <a:ext cx="10593903" cy="5885502"/>
          </a:xfrm>
        </p:spPr>
      </p:pic>
    </p:spTree>
    <p:extLst>
      <p:ext uri="{BB962C8B-B14F-4D97-AF65-F5344CB8AC3E}">
        <p14:creationId xmlns:p14="http://schemas.microsoft.com/office/powerpoint/2010/main" val="166988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Narrative For Registration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72372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Use Case Name: Registration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Priority: Medium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Primary Actor: User, Media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Trigger: User touches the button register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Precondition: Inserts new mail address, mail address must exist and can’t have been used before</a:t>
            </a:r>
          </a:p>
          <a:p>
            <a:pPr marL="0" indent="0">
              <a:buNone/>
            </a:pP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418591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Narrative For Registration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Typical Course of Event</a:t>
            </a:r>
          </a:p>
          <a:p>
            <a:pPr marL="0" indent="0">
              <a:buNone/>
            </a:pP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98015"/>
              </p:ext>
            </p:extLst>
          </p:nvPr>
        </p:nvGraphicFramePr>
        <p:xfrm>
          <a:off x="838200" y="2703354"/>
          <a:ext cx="8128000" cy="318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User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System Response</a:t>
                      </a:r>
                      <a:endParaRPr lang="en-SG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1.System shows registration pages after this</a:t>
                      </a:r>
                      <a:r>
                        <a:rPr lang="en-US" baseline="0" dirty="0" smtClean="0"/>
                        <a:t> action is triggered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2.System asks user to fill up the page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3.User provides Data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4.Check if data has been provided</a:t>
                      </a:r>
                      <a:r>
                        <a:rPr lang="en-US" baseline="0" dirty="0" smtClean="0"/>
                        <a:t> correctly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5.Asks for E-Mail verification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6.User</a:t>
                      </a:r>
                      <a:r>
                        <a:rPr lang="en-US" baseline="0" dirty="0" smtClean="0"/>
                        <a:t> verifies E-Mail and completes registration process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80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Narrative For Registration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Alternate Course of Event</a:t>
            </a:r>
          </a:p>
          <a:p>
            <a:pPr marL="0" indent="0">
              <a:buNone/>
            </a:pP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502756"/>
              </p:ext>
            </p:extLst>
          </p:nvPr>
        </p:nvGraphicFramePr>
        <p:xfrm>
          <a:off x="838200" y="2703354"/>
          <a:ext cx="812800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User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System Response</a:t>
                      </a:r>
                      <a:endParaRPr lang="en-SG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1.User</a:t>
                      </a:r>
                      <a:r>
                        <a:rPr lang="en-US" baseline="0" dirty="0" smtClean="0"/>
                        <a:t> does not provide all required data or password does not maintain minimum requirement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2.System shows error message and asks user to follow procedure correctly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92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Narrative for Registration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Post Condition: New user data is stored in the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Conclusion: Concludes when user verifies email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068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. Traffic Update Subsystem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S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43527"/>
              </p:ext>
            </p:extLst>
          </p:nvPr>
        </p:nvGraphicFramePr>
        <p:xfrm>
          <a:off x="1286042" y="3210203"/>
          <a:ext cx="812800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042"/>
                <a:gridCol w="4047958"/>
              </a:tblGrid>
              <a:tr h="407113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Use-Case 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 </a:t>
                      </a:r>
                      <a:r>
                        <a:rPr lang="en-SG" sz="2800" dirty="0" smtClean="0"/>
                        <a:t>Actor(s)</a:t>
                      </a:r>
                      <a:endParaRPr lang="en-SG" sz="2800" dirty="0"/>
                    </a:p>
                  </a:txBody>
                  <a:tcPr/>
                </a:tc>
              </a:tr>
              <a:tr h="40711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/>
                        <a:t>Update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/>
                        <a:t>User, Media, Admin</a:t>
                      </a:r>
                      <a:endParaRPr lang="en-SG" sz="2400" dirty="0"/>
                    </a:p>
                  </a:txBody>
                  <a:tcPr/>
                </a:tc>
              </a:tr>
              <a:tr h="40711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/>
                        <a:t>Undo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/>
                        <a:t>User, Media, Admin</a:t>
                      </a:r>
                      <a:endParaRPr lang="en-SG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46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509</Words>
  <Application>Microsoft Office PowerPoint</Application>
  <PresentationFormat>Widescreen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Route Optimization</vt:lpstr>
      <vt:lpstr>PowerPoint Presentation</vt:lpstr>
      <vt:lpstr>PowerPoint Presentation</vt:lpstr>
      <vt:lpstr>PowerPoint Presentation</vt:lpstr>
      <vt:lpstr>Use Case Narrative For Registration</vt:lpstr>
      <vt:lpstr>Use Case Narrative For Registration</vt:lpstr>
      <vt:lpstr>Use Case Narrative For Registration</vt:lpstr>
      <vt:lpstr>Use Case Narrative for Registration</vt:lpstr>
      <vt:lpstr>PowerPoint Presentation</vt:lpstr>
      <vt:lpstr>PowerPoint Presentation</vt:lpstr>
      <vt:lpstr>Use Case Narrative for Update</vt:lpstr>
      <vt:lpstr>Use Case Narrative for Update</vt:lpstr>
      <vt:lpstr>Use Case Narrative for Update</vt:lpstr>
      <vt:lpstr>PowerPoint Presentation</vt:lpstr>
      <vt:lpstr>PowerPoint Presentation</vt:lpstr>
      <vt:lpstr>Use Case Narrative for Get Direction</vt:lpstr>
      <vt:lpstr>Use Case Narrative for Get Direction</vt:lpstr>
      <vt:lpstr>Use Case Narrative for Get Direction</vt:lpstr>
      <vt:lpstr>Thank You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Route Optimization</dc:title>
  <dc:creator>Rafid</dc:creator>
  <cp:lastModifiedBy>Rafid</cp:lastModifiedBy>
  <cp:revision>87</cp:revision>
  <dcterms:created xsi:type="dcterms:W3CDTF">2017-03-11T13:45:42Z</dcterms:created>
  <dcterms:modified xsi:type="dcterms:W3CDTF">2017-10-23T14:11:48Z</dcterms:modified>
</cp:coreProperties>
</file>