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7" r:id="rId7"/>
    <p:sldId id="288" r:id="rId8"/>
    <p:sldId id="260" r:id="rId9"/>
    <p:sldId id="283" r:id="rId10"/>
    <p:sldId id="284" r:id="rId11"/>
    <p:sldId id="265" r:id="rId12"/>
    <p:sldId id="285" r:id="rId13"/>
    <p:sldId id="286" r:id="rId14"/>
    <p:sldId id="290" r:id="rId15"/>
    <p:sldId id="29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0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1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434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3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1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1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86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4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18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33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A329-E9A7-47E8-B0DD-068ADA7F8E68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4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8437"/>
            <a:ext cx="9144000" cy="2387600"/>
          </a:xfrm>
        </p:spPr>
        <p:txBody>
          <a:bodyPr/>
          <a:lstStyle/>
          <a:p>
            <a:r>
              <a:rPr lang="en-US" dirty="0" smtClean="0"/>
              <a:t>Route Optimization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6037"/>
            <a:ext cx="9144000" cy="29551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Based On Crowd Sourced Data</a:t>
            </a:r>
          </a:p>
          <a:p>
            <a:endParaRPr lang="en-US" dirty="0"/>
          </a:p>
          <a:p>
            <a:r>
              <a:rPr lang="en-SG" dirty="0" smtClean="0"/>
              <a:t>Collaboration and Class Diagram</a:t>
            </a:r>
          </a:p>
          <a:p>
            <a:r>
              <a:rPr lang="en-SG" dirty="0" smtClean="0"/>
              <a:t>Group Members:</a:t>
            </a:r>
          </a:p>
          <a:p>
            <a:r>
              <a:rPr lang="en-SG" dirty="0" smtClean="0"/>
              <a:t>1405009</a:t>
            </a:r>
          </a:p>
          <a:p>
            <a:r>
              <a:rPr lang="en-SG" dirty="0" smtClean="0"/>
              <a:t>1405013</a:t>
            </a:r>
          </a:p>
          <a:p>
            <a:r>
              <a:rPr lang="en-SG" dirty="0" smtClean="0"/>
              <a:t>1405014</a:t>
            </a:r>
          </a:p>
          <a:p>
            <a:r>
              <a:rPr lang="en-SG" dirty="0" smtClean="0"/>
              <a:t>1405015</a:t>
            </a:r>
          </a:p>
          <a:p>
            <a:r>
              <a:rPr lang="en-SG" dirty="0" smtClean="0"/>
              <a:t>1405016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1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90" y="454193"/>
            <a:ext cx="6984195" cy="5582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179" y="3513221"/>
            <a:ext cx="2347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Diagram for</a:t>
            </a:r>
          </a:p>
          <a:p>
            <a:r>
              <a:rPr lang="en-US" sz="2400" dirty="0" smtClean="0"/>
              <a:t>Update Use Case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17692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421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3</a:t>
            </a:r>
            <a:r>
              <a:rPr lang="en-SG" dirty="0" smtClean="0"/>
              <a:t>. Route Proposal Subsystem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78852"/>
              </p:ext>
            </p:extLst>
          </p:nvPr>
        </p:nvGraphicFramePr>
        <p:xfrm>
          <a:off x="1225884" y="2921445"/>
          <a:ext cx="8128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Use-Case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Actor(s)</a:t>
                      </a:r>
                      <a:endParaRPr lang="en-S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Get Direction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S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Show Current Situation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User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696074" y="4807488"/>
            <a:ext cx="1239253" cy="11911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696073" y="5993674"/>
            <a:ext cx="1239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73" y="4786561"/>
            <a:ext cx="1249788" cy="1207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79" y="4827626"/>
            <a:ext cx="1249788" cy="120711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722894" y="962524"/>
            <a:ext cx="1215190" cy="12633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>
            <a:stCxn id="8" idx="0"/>
          </p:cNvCxnSpPr>
          <p:nvPr/>
        </p:nvCxnSpPr>
        <p:spPr>
          <a:xfrm flipV="1">
            <a:off x="9330489" y="830177"/>
            <a:ext cx="171311" cy="13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9328474" y="982980"/>
            <a:ext cx="175340" cy="13442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74986" y="949477"/>
            <a:ext cx="1299410" cy="1275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4313249" y="1587150"/>
            <a:ext cx="661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13249" y="1226203"/>
            <a:ext cx="0" cy="70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379715" y="830177"/>
            <a:ext cx="325246" cy="479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Connector 14"/>
          <p:cNvCxnSpPr>
            <a:stCxn id="14" idx="4"/>
          </p:cNvCxnSpPr>
          <p:nvPr/>
        </p:nvCxnSpPr>
        <p:spPr>
          <a:xfrm>
            <a:off x="1542338" y="1309406"/>
            <a:ext cx="17851" cy="48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35337" y="1309406"/>
            <a:ext cx="6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235337" y="1792703"/>
            <a:ext cx="324852" cy="30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600317">
            <a:off x="1532135" y="1803582"/>
            <a:ext cx="335309" cy="310923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839389" y="1587150"/>
            <a:ext cx="234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2990" y="1587150"/>
            <a:ext cx="2093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01212" y="2069431"/>
            <a:ext cx="5603453" cy="289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88546" y="2237871"/>
            <a:ext cx="2459201" cy="275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21516" y="2224824"/>
            <a:ext cx="974558" cy="276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480" y="3327960"/>
            <a:ext cx="351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Collaboration Diagram</a:t>
            </a:r>
          </a:p>
          <a:p>
            <a:r>
              <a:rPr lang="en-US" sz="2400" dirty="0" smtClean="0"/>
              <a:t>For Get Direction Use Case</a:t>
            </a:r>
            <a:endParaRPr lang="en-SG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0394" y="2281298"/>
            <a:ext cx="167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GetDirectionUI</a:t>
            </a:r>
            <a:endParaRPr lang="en-SG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10220686" y="1447065"/>
            <a:ext cx="146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GetDirection</a:t>
            </a:r>
            <a:endParaRPr lang="en-SG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749338" y="6488668"/>
            <a:ext cx="12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TrafficInfo</a:t>
            </a:r>
            <a:endParaRPr lang="en-SG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456847" y="64886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:User</a:t>
            </a:r>
            <a:endParaRPr lang="en-SG" b="1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10971694" y="646247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:Map</a:t>
            </a:r>
            <a:endParaRPr lang="en-SG" b="1" u="sng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95199" y="1320420"/>
            <a:ext cx="1980451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24763" y="2892591"/>
            <a:ext cx="2263783" cy="116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120594" y="2892591"/>
            <a:ext cx="1820607" cy="207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220686" y="2555841"/>
            <a:ext cx="571640" cy="16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708888" y="1317535"/>
            <a:ext cx="175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55970" y="183189"/>
            <a:ext cx="2089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11.ShowBestRoute()</a:t>
            </a:r>
          </a:p>
          <a:p>
            <a:r>
              <a:rPr lang="en-US" dirty="0"/>
              <a:t>6</a:t>
            </a:r>
            <a:r>
              <a:rPr lang="en-US" dirty="0" smtClean="0"/>
              <a:t>.GetDestination()</a:t>
            </a:r>
          </a:p>
          <a:p>
            <a:r>
              <a:rPr lang="en-US" dirty="0" smtClean="0"/>
              <a:t>3.GetStartPoint()</a:t>
            </a:r>
          </a:p>
          <a:p>
            <a:r>
              <a:rPr lang="en-US" dirty="0" smtClean="0"/>
              <a:t>2.ShowMap()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86535" y="530683"/>
            <a:ext cx="187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.SetDestination()</a:t>
            </a:r>
          </a:p>
          <a:p>
            <a:r>
              <a:rPr lang="en-US" dirty="0"/>
              <a:t>4</a:t>
            </a:r>
            <a:r>
              <a:rPr lang="en-US" dirty="0" smtClean="0"/>
              <a:t>.SetStartPoint()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21013" y="1873008"/>
            <a:ext cx="187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/>
              <a:t>SetStartPoint</a:t>
            </a:r>
            <a:r>
              <a:rPr lang="en-US" dirty="0" smtClean="0"/>
              <a:t>()</a:t>
            </a:r>
          </a:p>
          <a:p>
            <a:r>
              <a:rPr lang="en-US" dirty="0"/>
              <a:t>8</a:t>
            </a:r>
            <a:r>
              <a:rPr lang="en-US" dirty="0" smtClean="0"/>
              <a:t>.SetDestination()</a:t>
            </a:r>
          </a:p>
        </p:txBody>
      </p:sp>
      <p:sp>
        <p:nvSpPr>
          <p:cNvPr id="46" name="TextBox 45"/>
          <p:cNvSpPr txBox="1"/>
          <p:nvPr/>
        </p:nvSpPr>
        <p:spPr>
          <a:xfrm rot="20024189">
            <a:off x="3963503" y="2890544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10</a:t>
            </a:r>
            <a:r>
              <a:rPr lang="en-US" dirty="0" smtClean="0"/>
              <a:t>.</a:t>
            </a:r>
            <a:r>
              <a:rPr lang="en-US" dirty="0" err="1" smtClean="0"/>
              <a:t>GetPrevData</a:t>
            </a:r>
            <a:r>
              <a:rPr lang="en-US" dirty="0" smtClean="0"/>
              <a:t>()</a:t>
            </a:r>
          </a:p>
          <a:p>
            <a:r>
              <a:rPr lang="en-SG" dirty="0"/>
              <a:t>9</a:t>
            </a:r>
            <a:r>
              <a:rPr lang="en-US" dirty="0" smtClean="0"/>
              <a:t>.</a:t>
            </a:r>
            <a:r>
              <a:rPr lang="en-US" dirty="0" err="1" smtClean="0"/>
              <a:t>GetCurrData</a:t>
            </a:r>
            <a:r>
              <a:rPr lang="en-US" dirty="0" smtClean="0"/>
              <a:t>()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 rot="4277759">
            <a:off x="10361372" y="3049782"/>
            <a:ext cx="12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1.GetMap()</a:t>
            </a:r>
            <a:endParaRPr lang="en-SG" dirty="0"/>
          </a:p>
        </p:txBody>
      </p:sp>
      <p:sp>
        <p:nvSpPr>
          <p:cNvPr id="49" name="TextBox 48"/>
          <p:cNvSpPr txBox="1"/>
          <p:nvPr/>
        </p:nvSpPr>
        <p:spPr>
          <a:xfrm rot="18639172">
            <a:off x="7670234" y="4057981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12.DecreaseCoin()</a:t>
            </a:r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761748" y="1782619"/>
            <a:ext cx="1613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7342" y="23711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User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52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58" y="720000"/>
            <a:ext cx="7138014" cy="5414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3946358"/>
            <a:ext cx="2971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Diagram for</a:t>
            </a:r>
          </a:p>
          <a:p>
            <a:r>
              <a:rPr lang="en-US" sz="2400" dirty="0" err="1" smtClean="0"/>
              <a:t>GetDirection</a:t>
            </a:r>
            <a:r>
              <a:rPr lang="en-US" sz="2400" dirty="0" smtClean="0"/>
              <a:t> Use Case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0756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696074" y="4807488"/>
            <a:ext cx="1239253" cy="11911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696073" y="5993674"/>
            <a:ext cx="1239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79" y="4827626"/>
            <a:ext cx="1249788" cy="120711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722894" y="962524"/>
            <a:ext cx="1215190" cy="12633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>
            <a:stCxn id="8" idx="0"/>
          </p:cNvCxnSpPr>
          <p:nvPr/>
        </p:nvCxnSpPr>
        <p:spPr>
          <a:xfrm flipV="1">
            <a:off x="9330489" y="830177"/>
            <a:ext cx="171311" cy="13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9328474" y="982980"/>
            <a:ext cx="175340" cy="13442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74986" y="949477"/>
            <a:ext cx="1299410" cy="1275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4313249" y="1587150"/>
            <a:ext cx="661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13249" y="1226203"/>
            <a:ext cx="0" cy="70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379715" y="830177"/>
            <a:ext cx="325246" cy="479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Connector 14"/>
          <p:cNvCxnSpPr>
            <a:stCxn id="14" idx="4"/>
          </p:cNvCxnSpPr>
          <p:nvPr/>
        </p:nvCxnSpPr>
        <p:spPr>
          <a:xfrm>
            <a:off x="1542338" y="1309406"/>
            <a:ext cx="17851" cy="48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35337" y="1309406"/>
            <a:ext cx="6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235337" y="1792703"/>
            <a:ext cx="324852" cy="30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600317">
            <a:off x="1532135" y="1803582"/>
            <a:ext cx="335309" cy="310923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839389" y="1587150"/>
            <a:ext cx="234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2990" y="1587150"/>
            <a:ext cx="2093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01212" y="2069431"/>
            <a:ext cx="5603453" cy="289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21516" y="2224824"/>
            <a:ext cx="974558" cy="276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480" y="3327960"/>
            <a:ext cx="3619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Collaboration Diagram</a:t>
            </a:r>
          </a:p>
          <a:p>
            <a:r>
              <a:rPr lang="en-US" sz="2400" dirty="0" smtClean="0"/>
              <a:t>For Show Current Situation </a:t>
            </a:r>
          </a:p>
          <a:p>
            <a:r>
              <a:rPr lang="en-US" sz="2400" dirty="0" smtClean="0"/>
              <a:t>Use Case</a:t>
            </a:r>
            <a:endParaRPr lang="en-SG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286468" y="2268903"/>
            <a:ext cx="225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ShowCurrSituationUI</a:t>
            </a:r>
            <a:endParaRPr lang="en-SG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10220686" y="1447065"/>
            <a:ext cx="204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ShowCurrSituation</a:t>
            </a:r>
            <a:endParaRPr lang="en-SG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749338" y="6488668"/>
            <a:ext cx="12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TrafficInfo</a:t>
            </a:r>
            <a:endParaRPr lang="en-SG" b="1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10971694" y="646247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:Map</a:t>
            </a:r>
            <a:endParaRPr lang="en-SG" b="1" u="sng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324763" y="2892591"/>
            <a:ext cx="2263783" cy="116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220686" y="2555841"/>
            <a:ext cx="571640" cy="16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708888" y="1317535"/>
            <a:ext cx="175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08888" y="536397"/>
            <a:ext cx="216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6.ShowTrafficStatus()</a:t>
            </a:r>
          </a:p>
          <a:p>
            <a:r>
              <a:rPr lang="en-US" dirty="0"/>
              <a:t>4</a:t>
            </a:r>
            <a:r>
              <a:rPr lang="en-US" dirty="0" smtClean="0"/>
              <a:t>.ShowMap()</a:t>
            </a:r>
          </a:p>
        </p:txBody>
      </p:sp>
      <p:sp>
        <p:nvSpPr>
          <p:cNvPr id="46" name="TextBox 45"/>
          <p:cNvSpPr txBox="1"/>
          <p:nvPr/>
        </p:nvSpPr>
        <p:spPr>
          <a:xfrm rot="20024189">
            <a:off x="4047346" y="2844509"/>
            <a:ext cx="215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SG" dirty="0"/>
              <a:t>5</a:t>
            </a:r>
            <a:r>
              <a:rPr lang="en-US" dirty="0" smtClean="0"/>
              <a:t>.</a:t>
            </a:r>
            <a:r>
              <a:rPr lang="en-US" dirty="0" err="1" smtClean="0"/>
              <a:t>GetAllCurrData</a:t>
            </a:r>
            <a:r>
              <a:rPr lang="en-US" dirty="0" smtClean="0"/>
              <a:t>()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 rot="4277759">
            <a:off x="10361372" y="3049782"/>
            <a:ext cx="12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.GetMap()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235337" y="24007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User</a:t>
            </a:r>
            <a:endParaRPr lang="en-SG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09014" y="1226203"/>
            <a:ext cx="14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18158" y="1943098"/>
            <a:ext cx="135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55871" y="707203"/>
            <a:ext cx="256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1.ShowCurrentSituation()</a:t>
            </a:r>
            <a:endParaRPr lang="en-SG" dirty="0"/>
          </a:p>
        </p:txBody>
      </p:sp>
      <p:sp>
        <p:nvSpPr>
          <p:cNvPr id="52" name="TextBox 51"/>
          <p:cNvSpPr txBox="1"/>
          <p:nvPr/>
        </p:nvSpPr>
        <p:spPr>
          <a:xfrm>
            <a:off x="6123924" y="1943098"/>
            <a:ext cx="2568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2.ShowCurrentSituation</a:t>
            </a:r>
            <a:r>
              <a:rPr lang="en-SG" dirty="0"/>
              <a:t>()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912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70" y="649705"/>
            <a:ext cx="6938462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537" y="3344779"/>
            <a:ext cx="3075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Class Diagram for</a:t>
            </a:r>
          </a:p>
          <a:p>
            <a:r>
              <a:rPr lang="en-SG" sz="2400" dirty="0" smtClean="0"/>
              <a:t>Show Current Situation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3460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7" y="25548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7200" dirty="0" smtClean="0"/>
              <a:t>Thank You</a:t>
            </a:r>
            <a:endParaRPr lang="en-SG" sz="7200" dirty="0"/>
          </a:p>
        </p:txBody>
      </p:sp>
    </p:spTree>
    <p:extLst>
      <p:ext uri="{BB962C8B-B14F-4D97-AF65-F5344CB8AC3E}">
        <p14:creationId xmlns:p14="http://schemas.microsoft.com/office/powerpoint/2010/main" val="33725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divided our whole system into 3 subsystems: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Registration/</a:t>
            </a:r>
            <a:r>
              <a:rPr lang="en-US" dirty="0" err="1" smtClean="0"/>
              <a:t>LogIn</a:t>
            </a:r>
            <a:r>
              <a:rPr lang="en-US" dirty="0" smtClean="0"/>
              <a:t> Subsystem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Traffic Update Subsystem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Route Proposal Subsystem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14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 smtClean="0"/>
              <a:t>Registration/</a:t>
            </a:r>
            <a:r>
              <a:rPr lang="en-SG" dirty="0" err="1" smtClean="0"/>
              <a:t>LogIn</a:t>
            </a:r>
            <a:r>
              <a:rPr lang="en-SG" dirty="0" smtClean="0"/>
              <a:t> Subsystem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69688"/>
              </p:ext>
            </p:extLst>
          </p:nvPr>
        </p:nvGraphicFramePr>
        <p:xfrm>
          <a:off x="1454484" y="2704877"/>
          <a:ext cx="8128000" cy="2459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4743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Use Case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                 Actor(s)</a:t>
                      </a:r>
                      <a:endParaRPr lang="en-SG" sz="2800" dirty="0"/>
                    </a:p>
                  </a:txBody>
                  <a:tcPr/>
                </a:tc>
              </a:tr>
              <a:tr h="3947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Register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                         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sz="2400" baseline="0" dirty="0" smtClean="0"/>
                        <a:t>User, Media</a:t>
                      </a:r>
                      <a:r>
                        <a:rPr lang="en-SG" sz="2400" dirty="0" smtClean="0"/>
                        <a:t>       </a:t>
                      </a:r>
                      <a:endParaRPr lang="en-SG" sz="2400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 In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</a:t>
                      </a:r>
                      <a:r>
                        <a:rPr lang="en-US" sz="2400" dirty="0" smtClean="0"/>
                        <a:t>User, Media</a:t>
                      </a:r>
                      <a:endParaRPr lang="en-SG" sz="2400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Log Out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                    User, Media</a:t>
                      </a:r>
                      <a:endParaRPr lang="en-SG" sz="2400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Restore</a:t>
                      </a:r>
                      <a:r>
                        <a:rPr lang="en-SG" sz="2400" baseline="0" dirty="0" smtClean="0"/>
                        <a:t> Password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                    User,</a:t>
                      </a:r>
                      <a:r>
                        <a:rPr lang="en-SG" sz="2400" baseline="0" dirty="0" smtClean="0"/>
                        <a:t> Media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1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1442" y="1515979"/>
            <a:ext cx="325246" cy="479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474065" y="1995208"/>
            <a:ext cx="17851" cy="48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67064" y="1995208"/>
            <a:ext cx="6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67064" y="2478505"/>
            <a:ext cx="324852" cy="30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00317">
            <a:off x="1463862" y="2489384"/>
            <a:ext cx="335309" cy="31092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342046" y="1545923"/>
            <a:ext cx="1299410" cy="1275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 flipV="1">
            <a:off x="3680309" y="2183596"/>
            <a:ext cx="661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79011" y="1834680"/>
            <a:ext cx="0" cy="70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78" y="1377093"/>
            <a:ext cx="1225402" cy="140220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636688" y="2183596"/>
            <a:ext cx="1882745" cy="2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21335" y="2183324"/>
            <a:ext cx="1882745" cy="2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085" y="4172924"/>
            <a:ext cx="1249788" cy="12071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570" y="4172924"/>
            <a:ext cx="1249788" cy="120711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910480" y="3086099"/>
            <a:ext cx="847131" cy="9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685078" y="4872789"/>
            <a:ext cx="1543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3972" y="307792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User/Media</a:t>
            </a:r>
            <a:endParaRPr lang="en-SG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37084" y="1755593"/>
            <a:ext cx="11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1736" y="854939"/>
            <a:ext cx="1646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8</a:t>
            </a:r>
            <a:r>
              <a:rPr lang="en-US" dirty="0" smtClean="0"/>
              <a:t>.VerifyEmail()</a:t>
            </a:r>
          </a:p>
          <a:p>
            <a:r>
              <a:rPr lang="en-US" dirty="0" smtClean="0"/>
              <a:t>2.ProvideData()</a:t>
            </a:r>
          </a:p>
          <a:p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721335" y="924525"/>
            <a:ext cx="218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10.SendNotification()</a:t>
            </a:r>
          </a:p>
          <a:p>
            <a:r>
              <a:rPr lang="en-US" dirty="0"/>
              <a:t>7</a:t>
            </a:r>
            <a:r>
              <a:rPr lang="en-US" dirty="0" smtClean="0"/>
              <a:t>.SendEmail()</a:t>
            </a:r>
          </a:p>
          <a:p>
            <a:r>
              <a:rPr lang="en-US" dirty="0" smtClean="0"/>
              <a:t>1.ShowRegPage()</a:t>
            </a:r>
            <a:endParaRPr lang="en-SG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866107" y="1990819"/>
            <a:ext cx="1608766" cy="3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23882" y="2468421"/>
            <a:ext cx="125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1456" y="2488694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3.CheckData()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228221" y="2931785"/>
            <a:ext cx="757990" cy="79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788696" y="5380037"/>
            <a:ext cx="1439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767436">
            <a:off x="9218318" y="3116450"/>
            <a:ext cx="17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.StoreData()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7741036" y="5742709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.StoreData()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4417875" y="2978087"/>
            <a:ext cx="204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RegisterUI</a:t>
            </a:r>
            <a:endParaRPr lang="en-SG" b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7827682" y="3027429"/>
            <a:ext cx="101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:Register</a:t>
            </a:r>
            <a:endParaRPr lang="en-SG" b="1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6541240" y="557791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:User</a:t>
            </a:r>
            <a:endParaRPr lang="en-SG" b="1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9361230" y="5558043"/>
            <a:ext cx="17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RegistrationInfo</a:t>
            </a:r>
            <a:endParaRPr lang="en-SG" b="1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434305" y="4077439"/>
            <a:ext cx="3048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Collaboration Diagram </a:t>
            </a:r>
          </a:p>
          <a:p>
            <a:r>
              <a:rPr lang="en-US" sz="2400" dirty="0" smtClean="0"/>
              <a:t>for Register Use Case</a:t>
            </a:r>
            <a:endParaRPr lang="en-SG" sz="24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229249" y="3077925"/>
            <a:ext cx="511787" cy="94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74568" y="3077925"/>
            <a:ext cx="529512" cy="83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21642">
            <a:off x="5992177" y="3131240"/>
            <a:ext cx="179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4.GetUserData()</a:t>
            </a:r>
          </a:p>
          <a:p>
            <a:r>
              <a:rPr lang="en-SG" dirty="0"/>
              <a:t>9</a:t>
            </a:r>
            <a:r>
              <a:rPr lang="en-SG" dirty="0" smtClean="0"/>
              <a:t>.VerifyAccount()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59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0" y="674354"/>
            <a:ext cx="7459577" cy="5863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8463" y="3573379"/>
            <a:ext cx="238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Diagram for</a:t>
            </a:r>
          </a:p>
          <a:p>
            <a:r>
              <a:rPr lang="en-US" sz="2400" dirty="0" smtClean="0"/>
              <a:t>Register Use Case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969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1442" y="1515979"/>
            <a:ext cx="325246" cy="479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474065" y="1995208"/>
            <a:ext cx="17851" cy="48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67064" y="1995208"/>
            <a:ext cx="6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67064" y="2478505"/>
            <a:ext cx="324852" cy="30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00317">
            <a:off x="1463862" y="2489384"/>
            <a:ext cx="335309" cy="31092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342046" y="1545923"/>
            <a:ext cx="1299410" cy="1275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 flipV="1">
            <a:off x="3680309" y="2183596"/>
            <a:ext cx="661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79011" y="1834680"/>
            <a:ext cx="0" cy="70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78" y="1377093"/>
            <a:ext cx="1225402" cy="140220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636688" y="2183596"/>
            <a:ext cx="1882745" cy="2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21335" y="2183324"/>
            <a:ext cx="1882745" cy="2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085" y="4172924"/>
            <a:ext cx="1249788" cy="12071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570" y="4172924"/>
            <a:ext cx="1249788" cy="120711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910480" y="3086099"/>
            <a:ext cx="847131" cy="9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3972" y="307792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User/Media</a:t>
            </a:r>
            <a:endParaRPr lang="en-SG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37084" y="1755593"/>
            <a:ext cx="11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12258" y="796895"/>
            <a:ext cx="2154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.ProvideLogInData()</a:t>
            </a:r>
          </a:p>
          <a:p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721335" y="924525"/>
            <a:ext cx="174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6.ShowHome()</a:t>
            </a:r>
          </a:p>
          <a:p>
            <a:r>
              <a:rPr lang="en-US" dirty="0" smtClean="0"/>
              <a:t>5(b).</a:t>
            </a:r>
            <a:r>
              <a:rPr lang="en-US" dirty="0" err="1" smtClean="0"/>
              <a:t>ShowError</a:t>
            </a:r>
            <a:r>
              <a:rPr lang="en-US" dirty="0" smtClean="0"/>
              <a:t>()</a:t>
            </a:r>
          </a:p>
          <a:p>
            <a:r>
              <a:rPr lang="en-US" dirty="0"/>
              <a:t>2</a:t>
            </a:r>
            <a:r>
              <a:rPr lang="en-US" dirty="0" smtClean="0"/>
              <a:t>.ShowLogIn()</a:t>
            </a:r>
            <a:endParaRPr lang="en-SG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866107" y="1990819"/>
            <a:ext cx="1608766" cy="3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23882" y="2468421"/>
            <a:ext cx="125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43087" y="2552377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4.VerifyLogIn()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228221" y="2931785"/>
            <a:ext cx="757990" cy="79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767436">
            <a:off x="9218318" y="3116450"/>
            <a:ext cx="17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.GetRegData()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4417875" y="2978087"/>
            <a:ext cx="204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LogInUI</a:t>
            </a:r>
            <a:endParaRPr lang="en-SG" b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7827682" y="302742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LogIn</a:t>
            </a:r>
            <a:endParaRPr lang="en-SG" b="1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6541240" y="557791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:User</a:t>
            </a:r>
            <a:endParaRPr lang="en-SG" b="1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9361230" y="5558043"/>
            <a:ext cx="17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RegistrationInfo</a:t>
            </a:r>
            <a:endParaRPr lang="en-SG" b="1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434305" y="4077439"/>
            <a:ext cx="3048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Collaboration Diagram </a:t>
            </a:r>
          </a:p>
          <a:p>
            <a:r>
              <a:rPr lang="en-US" sz="2400" dirty="0" smtClean="0"/>
              <a:t>for Log In Use Case</a:t>
            </a:r>
            <a:endParaRPr lang="en-SG" sz="24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229249" y="3077925"/>
            <a:ext cx="511787" cy="94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74568" y="3077925"/>
            <a:ext cx="529512" cy="83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39940">
            <a:off x="6150874" y="3285563"/>
            <a:ext cx="188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5(a).</a:t>
            </a:r>
            <a:r>
              <a:rPr lang="en-SG" dirty="0" err="1" smtClean="0"/>
              <a:t>GetUserInfo</a:t>
            </a:r>
            <a:r>
              <a:rPr lang="en-SG" dirty="0" smtClean="0"/>
              <a:t>()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52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842211"/>
            <a:ext cx="7602454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547" y="3814011"/>
            <a:ext cx="2347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Class Diagram for</a:t>
            </a:r>
          </a:p>
          <a:p>
            <a:r>
              <a:rPr lang="en-SG" sz="2400" dirty="0" smtClean="0"/>
              <a:t>Log In Use Case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710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Traffic Update Subsystem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38038"/>
              </p:ext>
            </p:extLst>
          </p:nvPr>
        </p:nvGraphicFramePr>
        <p:xfrm>
          <a:off x="1286042" y="3210203"/>
          <a:ext cx="8128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042"/>
                <a:gridCol w="4047958"/>
              </a:tblGrid>
              <a:tr h="40711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Use-Case 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 </a:t>
                      </a:r>
                      <a:r>
                        <a:rPr lang="en-SG" sz="2800" dirty="0" smtClean="0"/>
                        <a:t>Actor(s)</a:t>
                      </a:r>
                      <a:endParaRPr lang="en-SG" sz="2800" dirty="0"/>
                    </a:p>
                  </a:txBody>
                  <a:tcPr/>
                </a:tc>
              </a:tr>
              <a:tr h="40711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Update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User, Media, Admin</a:t>
                      </a:r>
                      <a:endParaRPr lang="en-SG" sz="2400" dirty="0"/>
                    </a:p>
                  </a:txBody>
                  <a:tcPr/>
                </a:tc>
              </a:tr>
              <a:tr h="40711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Undo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User, Media, Admin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4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687702" y="5231757"/>
            <a:ext cx="1239253" cy="11911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687702" y="6422883"/>
            <a:ext cx="1239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64" y="5231757"/>
            <a:ext cx="1249788" cy="1207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38" y="5231757"/>
            <a:ext cx="1249788" cy="120711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602579" y="938462"/>
            <a:ext cx="1215190" cy="12633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>
            <a:stCxn id="8" idx="0"/>
          </p:cNvCxnSpPr>
          <p:nvPr/>
        </p:nvCxnSpPr>
        <p:spPr>
          <a:xfrm flipV="1">
            <a:off x="9210174" y="806115"/>
            <a:ext cx="171311" cy="13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9208159" y="958918"/>
            <a:ext cx="175340" cy="13442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810388" y="884456"/>
            <a:ext cx="1299410" cy="1275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4148651" y="1522129"/>
            <a:ext cx="661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8651" y="1161182"/>
            <a:ext cx="0" cy="70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38463" y="896487"/>
            <a:ext cx="325246" cy="479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Connector 14"/>
          <p:cNvCxnSpPr>
            <a:stCxn id="14" idx="4"/>
          </p:cNvCxnSpPr>
          <p:nvPr/>
        </p:nvCxnSpPr>
        <p:spPr>
          <a:xfrm>
            <a:off x="1101086" y="1375716"/>
            <a:ext cx="17851" cy="48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94085" y="1375716"/>
            <a:ext cx="6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94085" y="1859013"/>
            <a:ext cx="324852" cy="30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600317">
            <a:off x="1090883" y="1869892"/>
            <a:ext cx="335309" cy="310923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612232" y="1522129"/>
            <a:ext cx="234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68453" y="1522129"/>
            <a:ext cx="2093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999126" y="2201778"/>
            <a:ext cx="5603453" cy="289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552452" y="2334125"/>
            <a:ext cx="2459201" cy="275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4947" y="2339151"/>
            <a:ext cx="866274" cy="262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49338" y="1263316"/>
            <a:ext cx="1980451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9338" y="445168"/>
            <a:ext cx="196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.ProvideSeverity()</a:t>
            </a:r>
          </a:p>
          <a:p>
            <a:r>
              <a:rPr lang="en-US" dirty="0"/>
              <a:t>6</a:t>
            </a:r>
            <a:r>
              <a:rPr lang="en-US" dirty="0" smtClean="0"/>
              <a:t>.SetDirection()</a:t>
            </a:r>
          </a:p>
          <a:p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6429600" y="168169"/>
            <a:ext cx="181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.ShowLocation()</a:t>
            </a:r>
          </a:p>
          <a:p>
            <a:r>
              <a:rPr lang="en-US" dirty="0"/>
              <a:t>2</a:t>
            </a:r>
            <a:r>
              <a:rPr lang="en-US" dirty="0" smtClean="0"/>
              <a:t>.ShowMap()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408099" y="1391761"/>
            <a:ext cx="175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52452" y="1848929"/>
            <a:ext cx="1613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68453" y="2019472"/>
            <a:ext cx="196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.ProvideSeverity()</a:t>
            </a:r>
          </a:p>
          <a:p>
            <a:r>
              <a:rPr lang="en-US" dirty="0" smtClean="0"/>
              <a:t>7.SetDirection()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958389" y="3152274"/>
            <a:ext cx="2310064" cy="117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024189">
            <a:off x="3485894" y="2924855"/>
            <a:ext cx="187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12.StoreData()</a:t>
            </a:r>
          </a:p>
          <a:p>
            <a:r>
              <a:rPr lang="en-US" dirty="0" smtClean="0"/>
              <a:t>11.CheckValidity()</a:t>
            </a:r>
          </a:p>
          <a:p>
            <a:r>
              <a:rPr lang="en-US" dirty="0" smtClean="0"/>
              <a:t>10.GetCurrData()</a:t>
            </a:r>
            <a:endParaRPr lang="en-SG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150233" y="2899611"/>
            <a:ext cx="1861420" cy="206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8639172">
            <a:off x="7604999" y="4028985"/>
            <a:ext cx="1704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14.SetCoin()</a:t>
            </a:r>
          </a:p>
          <a:p>
            <a:r>
              <a:rPr lang="en-US" dirty="0" smtClean="0"/>
              <a:t>13.SetIntegrity()</a:t>
            </a:r>
          </a:p>
          <a:p>
            <a:r>
              <a:rPr lang="en-US" dirty="0"/>
              <a:t>3</a:t>
            </a:r>
            <a:r>
              <a:rPr lang="en-US" dirty="0" smtClean="0"/>
              <a:t>.GetLocation()</a:t>
            </a:r>
            <a:endParaRPr lang="en-SG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022305" y="2557243"/>
            <a:ext cx="565484" cy="165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4043533">
            <a:off x="10229918" y="3003481"/>
            <a:ext cx="126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.GetMap()</a:t>
            </a:r>
            <a:endParaRPr lang="en-SG" dirty="0"/>
          </a:p>
        </p:txBody>
      </p:sp>
      <p:sp>
        <p:nvSpPr>
          <p:cNvPr id="49" name="TextBox 48"/>
          <p:cNvSpPr txBox="1"/>
          <p:nvPr/>
        </p:nvSpPr>
        <p:spPr>
          <a:xfrm>
            <a:off x="782054" y="24584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SG" dirty="0"/>
          </a:p>
        </p:txBody>
      </p:sp>
      <p:sp>
        <p:nvSpPr>
          <p:cNvPr id="50" name="TextBox 49"/>
          <p:cNvSpPr txBox="1"/>
          <p:nvPr/>
        </p:nvSpPr>
        <p:spPr>
          <a:xfrm>
            <a:off x="4840570" y="2290171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UpdateUI</a:t>
            </a:r>
            <a:endParaRPr lang="en-SG" b="1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10275310" y="1617364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:Update</a:t>
            </a:r>
            <a:endParaRPr lang="en-SG" b="1" u="sng" dirty="0"/>
          </a:p>
        </p:txBody>
      </p:sp>
      <p:sp>
        <p:nvSpPr>
          <p:cNvPr id="52" name="TextBox 51"/>
          <p:cNvSpPr txBox="1"/>
          <p:nvPr/>
        </p:nvSpPr>
        <p:spPr>
          <a:xfrm>
            <a:off x="1749338" y="6488668"/>
            <a:ext cx="12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</a:t>
            </a:r>
            <a:r>
              <a:rPr lang="en-US" b="1" u="sng" dirty="0" err="1" smtClean="0"/>
              <a:t>TrafficInfo</a:t>
            </a:r>
            <a:endParaRPr lang="en-SG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5456847" y="64886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:User</a:t>
            </a:r>
            <a:endParaRPr lang="en-SG" b="1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305" y="648447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:Map</a:t>
            </a:r>
            <a:endParaRPr lang="en-SG" b="1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499480" y="3691332"/>
            <a:ext cx="2979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Collaboration Diagram</a:t>
            </a:r>
          </a:p>
          <a:p>
            <a:r>
              <a:rPr lang="en-US" sz="2400" dirty="0" smtClean="0"/>
              <a:t>For Update Use Case</a:t>
            </a:r>
            <a:endParaRPr lang="en-SG" sz="2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990347" y="5847347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351295" y="6160168"/>
            <a:ext cx="1660358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50975" y="6376192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.GetLocation()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821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326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Route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Optimization</dc:title>
  <dc:creator>Rafid</dc:creator>
  <cp:lastModifiedBy>Rafid</cp:lastModifiedBy>
  <cp:revision>202</cp:revision>
  <dcterms:created xsi:type="dcterms:W3CDTF">2017-03-11T13:45:42Z</dcterms:created>
  <dcterms:modified xsi:type="dcterms:W3CDTF">2017-04-08T21:56:11Z</dcterms:modified>
</cp:coreProperties>
</file>