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4" r:id="rId6"/>
    <p:sldId id="260" r:id="rId7"/>
    <p:sldId id="295" r:id="rId8"/>
    <p:sldId id="296" r:id="rId9"/>
    <p:sldId id="265" r:id="rId10"/>
    <p:sldId id="297" r:id="rId11"/>
    <p:sldId id="298" r:id="rId12"/>
    <p:sldId id="299" r:id="rId13"/>
    <p:sldId id="300" r:id="rId14"/>
    <p:sldId id="30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1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3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3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1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86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3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437"/>
            <a:ext cx="9144000" cy="2387600"/>
          </a:xfrm>
        </p:spPr>
        <p:txBody>
          <a:bodyPr/>
          <a:lstStyle/>
          <a:p>
            <a:r>
              <a:rPr lang="en-US" dirty="0"/>
              <a:t>Route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6037"/>
            <a:ext cx="9144000" cy="29551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Based On Crowd Sourced Data</a:t>
            </a:r>
          </a:p>
          <a:p>
            <a:endParaRPr lang="en-US" dirty="0"/>
          </a:p>
          <a:p>
            <a:r>
              <a:rPr lang="en-SG" dirty="0"/>
              <a:t>Collaboration and Class Diagram</a:t>
            </a:r>
          </a:p>
          <a:p>
            <a:r>
              <a:rPr lang="en-SG" dirty="0"/>
              <a:t>Group Members:</a:t>
            </a:r>
          </a:p>
          <a:p>
            <a:r>
              <a:rPr lang="en-SG" dirty="0"/>
              <a:t>1405009</a:t>
            </a:r>
          </a:p>
          <a:p>
            <a:r>
              <a:rPr lang="en-SG" dirty="0"/>
              <a:t>1405013</a:t>
            </a:r>
          </a:p>
          <a:p>
            <a:r>
              <a:rPr lang="en-SG" dirty="0"/>
              <a:t>1405014</a:t>
            </a:r>
          </a:p>
          <a:p>
            <a:r>
              <a:rPr lang="en-SG" dirty="0"/>
              <a:t>1405015</a:t>
            </a:r>
          </a:p>
          <a:p>
            <a:r>
              <a:rPr lang="en-SG" dirty="0"/>
              <a:t>1405016</a:t>
            </a:r>
          </a:p>
        </p:txBody>
      </p:sp>
    </p:spTree>
    <p:extLst>
      <p:ext uri="{BB962C8B-B14F-4D97-AF65-F5344CB8AC3E}">
        <p14:creationId xmlns:p14="http://schemas.microsoft.com/office/powerpoint/2010/main" val="139109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Get Direction: 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2" b="42974"/>
          <a:stretch/>
        </p:blipFill>
        <p:spPr>
          <a:xfrm>
            <a:off x="1326525" y="886263"/>
            <a:ext cx="9723548" cy="53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Get Direction: Sequence Diagram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12" b="94667"/>
          <a:stretch/>
        </p:blipFill>
        <p:spPr>
          <a:xfrm>
            <a:off x="977482" y="1212975"/>
            <a:ext cx="989480" cy="914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02530" y="1085918"/>
            <a:ext cx="1184657" cy="99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:Get Direction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6732" y="1575217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:Get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39618" y="1585321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:Map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55985" y="1585320"/>
            <a:ext cx="136686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:Traffic Info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76342" y="1585319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/>
          <a:stretch/>
        </p:blipFill>
        <p:spPr>
          <a:xfrm>
            <a:off x="1024548" y="2130893"/>
            <a:ext cx="10114672" cy="4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625972"/>
            <a:ext cx="9099616" cy="5317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6432" y="625972"/>
            <a:ext cx="3338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State Chart for User Class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91059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31" y="709863"/>
            <a:ext cx="9530097" cy="57992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789" y="1239253"/>
            <a:ext cx="4012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State Chart for </a:t>
            </a:r>
            <a:r>
              <a:rPr lang="en-SG" sz="2400" dirty="0" err="1" smtClean="0"/>
              <a:t>TrafficInfo</a:t>
            </a:r>
            <a:r>
              <a:rPr lang="en-SG" sz="2400" dirty="0" smtClean="0"/>
              <a:t> </a:t>
            </a:r>
            <a:r>
              <a:rPr lang="en-SG" sz="2400" dirty="0"/>
              <a:t>Class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06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6" y="912921"/>
            <a:ext cx="9095874" cy="5163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516" y="1239253"/>
            <a:ext cx="333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State Chart for </a:t>
            </a:r>
            <a:r>
              <a:rPr lang="en-SG" sz="2400" dirty="0" smtClean="0"/>
              <a:t>Map </a:t>
            </a:r>
            <a:r>
              <a:rPr lang="en-SG" sz="2400" dirty="0"/>
              <a:t>Class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7025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7" y="2554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54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divided our whole system into 3 subsystems: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Registration/</a:t>
            </a:r>
            <a:r>
              <a:rPr lang="en-US" dirty="0" err="1"/>
              <a:t>LogIn</a:t>
            </a:r>
            <a:r>
              <a:rPr lang="en-US" dirty="0"/>
              <a:t>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Update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 Proposal Subsystem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4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Registration/</a:t>
            </a:r>
            <a:r>
              <a:rPr lang="en-SG" dirty="0" err="1"/>
              <a:t>LogIn</a:t>
            </a:r>
            <a:r>
              <a:rPr lang="en-SG" dirty="0"/>
              <a:t>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69688"/>
              </p:ext>
            </p:extLst>
          </p:nvPr>
        </p:nvGraphicFramePr>
        <p:xfrm>
          <a:off x="1454484" y="2704877"/>
          <a:ext cx="8128000" cy="245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43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/>
                        <a:t>                 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                        </a:t>
                      </a:r>
                      <a:r>
                        <a:rPr lang="en-SG" baseline="0" dirty="0"/>
                        <a:t> </a:t>
                      </a:r>
                      <a:r>
                        <a:rPr lang="en-SG" sz="2400" baseline="0" dirty="0"/>
                        <a:t>User, Media</a:t>
                      </a:r>
                      <a:r>
                        <a:rPr lang="en-SG" sz="2400" dirty="0"/>
                        <a:t>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 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</a:t>
                      </a:r>
                      <a:r>
                        <a:rPr lang="en-US" sz="2400" dirty="0"/>
                        <a:t>User, Media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                    User,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Restore</a:t>
                      </a:r>
                      <a:r>
                        <a:rPr lang="en-SG" sz="2400" baseline="0" dirty="0"/>
                        <a:t> Password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                    User,</a:t>
                      </a:r>
                      <a:r>
                        <a:rPr lang="en-SG" sz="2400" baseline="0" dirty="0"/>
                        <a:t> Media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Register : 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597515"/>
            <a:ext cx="8525021" cy="62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err="1"/>
              <a:t>LogIn</a:t>
            </a:r>
            <a:r>
              <a:rPr lang="en-US" sz="2000" b="1" u="sng" dirty="0"/>
              <a:t> : 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54" b="18519"/>
          <a:stretch/>
        </p:blipFill>
        <p:spPr>
          <a:xfrm>
            <a:off x="1890821" y="721483"/>
            <a:ext cx="7910002" cy="57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Traffic Update Subsystem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8038"/>
              </p:ext>
            </p:extLst>
          </p:nvPr>
        </p:nvGraphicFramePr>
        <p:xfrm>
          <a:off x="1286042" y="3210203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7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Use-Case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 </a:t>
                      </a:r>
                      <a:r>
                        <a:rPr lang="en-SG" sz="2800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User, Media,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User, Media,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Update : 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-1590" r="-1510" b="41570"/>
          <a:stretch/>
        </p:blipFill>
        <p:spPr>
          <a:xfrm>
            <a:off x="672324" y="597515"/>
            <a:ext cx="10853421" cy="58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5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765" y="197405"/>
            <a:ext cx="424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Update: 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6"/>
          <a:stretch/>
        </p:blipFill>
        <p:spPr>
          <a:xfrm>
            <a:off x="1209821" y="1758460"/>
            <a:ext cx="9706708" cy="43187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12" b="94667"/>
          <a:stretch/>
        </p:blipFill>
        <p:spPr>
          <a:xfrm>
            <a:off x="1084683" y="864800"/>
            <a:ext cx="989480" cy="914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65734" y="1252025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UpdateUI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23804" y="1237957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:Update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39618" y="1272765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:Map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56482" y="1322000"/>
            <a:ext cx="136686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:Traffic Info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77336" y="1332104"/>
            <a:ext cx="1162878" cy="506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:User</a:t>
            </a:r>
          </a:p>
        </p:txBody>
      </p:sp>
    </p:spTree>
    <p:extLst>
      <p:ext uri="{BB962C8B-B14F-4D97-AF65-F5344CB8AC3E}">
        <p14:creationId xmlns:p14="http://schemas.microsoft.com/office/powerpoint/2010/main" val="18624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42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3. Route Proposal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78852"/>
              </p:ext>
            </p:extLst>
          </p:nvPr>
        </p:nvGraphicFramePr>
        <p:xfrm>
          <a:off x="1225884" y="2921445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Use-Case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Get Direction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Show Current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4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171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Route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Optimization</dc:title>
  <dc:creator>Rafid</dc:creator>
  <cp:lastModifiedBy>Rafid</cp:lastModifiedBy>
  <cp:revision>215</cp:revision>
  <dcterms:created xsi:type="dcterms:W3CDTF">2017-03-11T13:45:42Z</dcterms:created>
  <dcterms:modified xsi:type="dcterms:W3CDTF">2017-04-09T07:07:23Z</dcterms:modified>
</cp:coreProperties>
</file>