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6B03-4A94-49D2-B2A3-09ED0D09831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08F2213F-E012-4657-9C25-DEF530DD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6B03-4A94-49D2-B2A3-09ED0D09831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13F-E012-4657-9C25-DEF530DD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6B03-4A94-49D2-B2A3-09ED0D09831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13F-E012-4657-9C25-DEF530DD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2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6B03-4A94-49D2-B2A3-09ED0D09831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13F-E012-4657-9C25-DEF530DD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6B03-4A94-49D2-B2A3-09ED0D09831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13F-E012-4657-9C25-DEF530DD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6B03-4A94-49D2-B2A3-09ED0D09831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13F-E012-4657-9C25-DEF530DD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6B03-4A94-49D2-B2A3-09ED0D09831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13F-E012-4657-9C25-DEF530DD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5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6B03-4A94-49D2-B2A3-09ED0D09831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13F-E012-4657-9C25-DEF530DD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6B03-4A94-49D2-B2A3-09ED0D09831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13F-E012-4657-9C25-DEF530DD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3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6B03-4A94-49D2-B2A3-09ED0D09831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13F-E012-4657-9C25-DEF530DD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9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DB6B03-4A94-49D2-B2A3-09ED0D09831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13F-E012-4657-9C25-DEF530DD5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7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6B03-4A94-49D2-B2A3-09ED0D09831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F2213F-E012-4657-9C25-DEF530DD5F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75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c3ref/funclis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5F2F55B-A244-4D7A-957B-E028FB0112C3}"/>
              </a:ext>
            </a:extLst>
          </p:cNvPr>
          <p:cNvSpPr txBox="1"/>
          <p:nvPr/>
        </p:nvSpPr>
        <p:spPr>
          <a:xfrm flipH="1">
            <a:off x="905692" y="1100040"/>
            <a:ext cx="106767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200" b="1" dirty="0"/>
              <a:t>SQLite</a:t>
            </a:r>
            <a:r>
              <a:rPr lang="en-GB" sz="2200" dirty="0"/>
              <a:t> is a lightweight, serverless, and self-contained relational database management system written in 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200" b="1" dirty="0"/>
              <a:t>Key Features: </a:t>
            </a:r>
            <a:r>
              <a:rPr lang="en-GB" sz="2200" dirty="0"/>
              <a:t>ACID properties, zero-configuration, cross-platform, self-contained, and small footprint.</a:t>
            </a:r>
          </a:p>
          <a:p>
            <a:endParaRPr lang="en-GB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200" dirty="0"/>
              <a:t>SQLite supports most standard SQL features but has some limitations compared to other RDBMS.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200" dirty="0"/>
              <a:t>Popular tools/interfaces include command-line shell, GUI-based tools, and language bindings.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200" b="1" dirty="0"/>
              <a:t>Use cases: </a:t>
            </a:r>
            <a:r>
              <a:rPr lang="en-GB" sz="2200" dirty="0"/>
              <a:t>small-scale apps, local storage in mobile apps, and temporary data storage.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48DD2-DBC4-409A-9E8D-855E5FE2A182}"/>
              </a:ext>
            </a:extLst>
          </p:cNvPr>
          <p:cNvSpPr txBox="1"/>
          <p:nvPr/>
        </p:nvSpPr>
        <p:spPr>
          <a:xfrm>
            <a:off x="4138748" y="6296298"/>
            <a:ext cx="391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Database Management System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F8696-1C32-40BB-A2F6-4A482C726B67}"/>
              </a:ext>
            </a:extLst>
          </p:cNvPr>
          <p:cNvSpPr/>
          <p:nvPr/>
        </p:nvSpPr>
        <p:spPr>
          <a:xfrm>
            <a:off x="4739260" y="584775"/>
            <a:ext cx="19786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Roll : 1330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05FD50-D4D3-45C4-96F9-87D974480E56}"/>
              </a:ext>
            </a:extLst>
          </p:cNvPr>
          <p:cNvSpPr/>
          <p:nvPr/>
        </p:nvSpPr>
        <p:spPr>
          <a:xfrm>
            <a:off x="4298802" y="40795"/>
            <a:ext cx="30893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Ibne</a:t>
            </a:r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Bin Rafid</a:t>
            </a:r>
          </a:p>
        </p:txBody>
      </p:sp>
    </p:spTree>
    <p:extLst>
      <p:ext uri="{BB962C8B-B14F-4D97-AF65-F5344CB8AC3E}">
        <p14:creationId xmlns:p14="http://schemas.microsoft.com/office/powerpoint/2010/main" val="423598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94FB20-1CE5-4B82-B5F7-02AD827C3490}"/>
              </a:ext>
            </a:extLst>
          </p:cNvPr>
          <p:cNvSpPr txBox="1"/>
          <p:nvPr/>
        </p:nvSpPr>
        <p:spPr>
          <a:xfrm>
            <a:off x="670559" y="330926"/>
            <a:ext cx="1053737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Example Function Name</a:t>
            </a:r>
            <a:endParaRPr lang="en-GB" b="1" dirty="0"/>
          </a:p>
          <a:p>
            <a:r>
              <a:rPr lang="en-GB" dirty="0"/>
              <a:t>	</a:t>
            </a:r>
            <a:r>
              <a:rPr lang="en-GB" sz="2000" dirty="0"/>
              <a:t>sqlite3_value_type() </a:t>
            </a:r>
            <a:r>
              <a:rPr lang="en-GB" dirty="0"/>
              <a:t>— Get the datatype of an SQL function parameter</a:t>
            </a:r>
          </a:p>
          <a:p>
            <a:endParaRPr lang="en-GB" dirty="0"/>
          </a:p>
          <a:p>
            <a:r>
              <a:rPr lang="en-GB" b="1" dirty="0"/>
              <a:t>Definition</a:t>
            </a:r>
          </a:p>
          <a:p>
            <a:r>
              <a:rPr lang="en-GB" dirty="0"/>
              <a:t>	</a:t>
            </a:r>
            <a:r>
              <a:rPr lang="en-GB" sz="2000" dirty="0"/>
              <a:t>int sqlite3_value_type( sqlite3_value*  value );</a:t>
            </a:r>
            <a:endParaRPr lang="en-GB" dirty="0"/>
          </a:p>
          <a:p>
            <a:r>
              <a:rPr lang="en-GB" b="1" dirty="0"/>
              <a:t>	</a:t>
            </a:r>
          </a:p>
          <a:p>
            <a:r>
              <a:rPr lang="en-GB" b="1" dirty="0"/>
              <a:t>	value - </a:t>
            </a:r>
            <a:r>
              <a:rPr lang="en-GB" dirty="0"/>
              <a:t>An SQL function parameter value.</a:t>
            </a:r>
          </a:p>
          <a:p>
            <a:endParaRPr lang="en-GB" dirty="0"/>
          </a:p>
          <a:p>
            <a:r>
              <a:rPr lang="en-GB" b="1" dirty="0"/>
              <a:t>Returns</a:t>
            </a:r>
          </a:p>
          <a:p>
            <a:r>
              <a:rPr lang="en-GB" dirty="0"/>
              <a:t>	The native datatype code of the parameter value.</a:t>
            </a:r>
          </a:p>
          <a:p>
            <a:endParaRPr lang="en-GB" dirty="0"/>
          </a:p>
          <a:p>
            <a:r>
              <a:rPr lang="en-GB" b="1" dirty="0"/>
              <a:t>Description</a:t>
            </a:r>
          </a:p>
          <a:p>
            <a:r>
              <a:rPr lang="en-GB" dirty="0"/>
              <a:t>	This function returns the initial datatype of an SQL function parameter. If this function is used, it should be called before any sqlite3_value_xxx() function. Once a type conversion takes place, the result of this function is undefined.</a:t>
            </a:r>
          </a:p>
          <a:p>
            <a:endParaRPr lang="en-GB" dirty="0"/>
          </a:p>
          <a:p>
            <a:r>
              <a:rPr lang="en-GB" dirty="0"/>
              <a:t>The return value will be </a:t>
            </a:r>
            <a:r>
              <a:rPr lang="en-GB" b="1" dirty="0"/>
              <a:t>SQLITE_INTEGER</a:t>
            </a:r>
            <a:r>
              <a:rPr lang="en-GB" dirty="0"/>
              <a:t>, </a:t>
            </a:r>
            <a:r>
              <a:rPr lang="en-GB" b="1" dirty="0"/>
              <a:t>SQLITE_FLOAT</a:t>
            </a:r>
            <a:r>
              <a:rPr lang="en-GB" dirty="0"/>
              <a:t>, </a:t>
            </a:r>
            <a:r>
              <a:rPr lang="en-GB" b="1" dirty="0"/>
              <a:t>SQLITE_TEXT</a:t>
            </a:r>
            <a:r>
              <a:rPr lang="en-GB" dirty="0"/>
              <a:t>, </a:t>
            </a:r>
            <a:r>
              <a:rPr lang="en-GB" b="1" dirty="0"/>
              <a:t>SQLITE_BLOB</a:t>
            </a:r>
            <a:r>
              <a:rPr lang="en-GB" dirty="0"/>
              <a:t>, or </a:t>
            </a:r>
            <a:r>
              <a:rPr lang="en-GB" b="1" dirty="0"/>
              <a:t>SQLITE_NULL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In most other regards, this function is nearly identical to the </a:t>
            </a:r>
            <a:r>
              <a:rPr lang="en-GB" b="1" dirty="0"/>
              <a:t>sqlite3_column_type() </a:t>
            </a:r>
            <a:r>
              <a:rPr lang="en-GB" dirty="0"/>
              <a:t>function.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6857D-B391-4582-A2AD-5D8FA1A92515}"/>
              </a:ext>
            </a:extLst>
          </p:cNvPr>
          <p:cNvSpPr txBox="1"/>
          <p:nvPr/>
        </p:nvSpPr>
        <p:spPr>
          <a:xfrm>
            <a:off x="4123508" y="6305006"/>
            <a:ext cx="37708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Database Management System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7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5867BF-42B1-461E-BB60-ED7257BD3842}"/>
              </a:ext>
            </a:extLst>
          </p:cNvPr>
          <p:cNvSpPr/>
          <p:nvPr/>
        </p:nvSpPr>
        <p:spPr>
          <a:xfrm>
            <a:off x="2576189" y="2497976"/>
            <a:ext cx="703961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703E1-0E72-47EB-BE31-212351547FCD}"/>
              </a:ext>
            </a:extLst>
          </p:cNvPr>
          <p:cNvSpPr txBox="1"/>
          <p:nvPr/>
        </p:nvSpPr>
        <p:spPr>
          <a:xfrm>
            <a:off x="4138748" y="6305007"/>
            <a:ext cx="391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Database Management System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0E73A-DDE6-4973-A5E4-7B26B3AFDB77}"/>
              </a:ext>
            </a:extLst>
          </p:cNvPr>
          <p:cNvSpPr txBox="1"/>
          <p:nvPr/>
        </p:nvSpPr>
        <p:spPr>
          <a:xfrm>
            <a:off x="4138748" y="1715589"/>
            <a:ext cx="411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Documentation and Functions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141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</TotalTime>
  <Words>104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Rockwell</vt:lpstr>
      <vt:lpstr>Wingdings</vt:lpstr>
      <vt:lpstr>Gallery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Rafid Roll : 1330</dc:title>
  <dc:creator>Rafid SSRR</dc:creator>
  <cp:lastModifiedBy>Rafid SSRR</cp:lastModifiedBy>
  <cp:revision>18</cp:revision>
  <dcterms:created xsi:type="dcterms:W3CDTF">2023-08-08T06:01:54Z</dcterms:created>
  <dcterms:modified xsi:type="dcterms:W3CDTF">2023-08-08T16:45:44Z</dcterms:modified>
</cp:coreProperties>
</file>