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f4f4f"/>
            </a:gs>
            <a:gs pos="100000">
              <a:srgbClr val="000000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22320"/>
            <a:ext cx="12190320" cy="2504160"/>
          </a:xfrm>
          <a:prstGeom prst="rect">
            <a:avLst/>
          </a:prstGeom>
          <a:gradFill rotWithShape="0"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936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3800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f4f4f"/>
            </a:gs>
            <a:gs pos="100000">
              <a:srgbClr val="000000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622320"/>
            <a:ext cx="12190320" cy="2504160"/>
          </a:xfrm>
          <a:prstGeom prst="rect">
            <a:avLst/>
          </a:prstGeom>
          <a:gradFill rotWithShape="0"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9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936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0" y="613800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sqlite.org/c3ref/funclist.htm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>
            <a:off x="568800" y="914400"/>
            <a:ext cx="1067508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Running sqlite3 in windows: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1. Download sqlite3 C source code from official SQLite website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2. Open terminal/cmd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3. Compile all C codes: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gcc *.c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4. Execute program: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./a.exe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Program will now interact with SQLite3 according to the code.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Rockwell"/>
                <a:ea typeface="DejaVu Sans"/>
              </a:rPr>
              <a:t>Now, one can execute SQL queries, manipulate databases, and retrieve results.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131000" y="6239160"/>
            <a:ext cx="44557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ee8d4"/>
                </a:solidFill>
                <a:latin typeface="Rockwell"/>
                <a:ea typeface="DejaVu Sans"/>
              </a:rPr>
              <a:t>Database Management System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19800" y="491040"/>
            <a:ext cx="2316600" cy="5162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harsh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9adabe"/>
                </a:solidFill>
                <a:latin typeface="Rockwell"/>
                <a:ea typeface="DejaVu Sans"/>
              </a:rPr>
              <a:t>Roll : 1330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flipH="1">
            <a:off x="8426520" y="40680"/>
            <a:ext cx="3392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9adabe"/>
                </a:solidFill>
                <a:latin typeface="Rockwell"/>
                <a:ea typeface="DejaVu Sans"/>
              </a:rPr>
              <a:t>Ibne Bin Rafid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70680" y="330840"/>
            <a:ext cx="1053540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Example Function 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Rockwell"/>
                <a:ea typeface="DejaVu Sans"/>
              </a:rPr>
              <a:t>sqlite3_open() </a:t>
            </a: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— Open a new SQLite database file or open an existing one.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Definition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Rockwell"/>
                <a:ea typeface="DejaVu Sans"/>
              </a:rPr>
              <a:t>int sqlite3_open(const char *filename, sqlite3 **ppDb);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filename: </a:t>
            </a: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The name of the SQLite database file to open or create.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    </a:t>
            </a: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ppDb: </a:t>
            </a: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A pointer to a pointer to the SQLite database connection. It will be set to point to the opened database if successful.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Returns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SQLITE_OK (0) on success. An error code if the operation fails.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Description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This function is used to open a new SQLite database file or open an existing one. It initializes a new SQLite database connection and associates it with the specified database file.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If the database file does not exist, a new empty database will be created. If the file already exists, it will be opened.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123440" y="6249240"/>
            <a:ext cx="4562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ee8d4"/>
                </a:solidFill>
                <a:latin typeface="Rockwell"/>
                <a:ea typeface="DejaVu Sans"/>
              </a:rPr>
              <a:t>Database Management System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73400" y="2498040"/>
            <a:ext cx="7643160" cy="18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500" spc="-1" strike="noStrike">
                <a:solidFill>
                  <a:srgbClr val="57c293"/>
                </a:solidFill>
                <a:latin typeface="Rockwell"/>
                <a:ea typeface="DejaVu Sans"/>
              </a:rPr>
              <a:t>Thank You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138920" y="6305040"/>
            <a:ext cx="427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ee8d4"/>
                </a:solidFill>
                <a:latin typeface="Rockwell"/>
                <a:ea typeface="DejaVu Sans"/>
              </a:rPr>
              <a:t>Database Management System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138920" y="1715760"/>
            <a:ext cx="4273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bae29"/>
                </a:solidFill>
                <a:uFillTx/>
                <a:latin typeface="Rockwell"/>
                <a:ea typeface="DejaVu Sans"/>
                <a:hlinkClick r:id="rId1"/>
              </a:rPr>
              <a:t>Documentation and Functions Link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</TotalTime>
  <Application>LibreOffice/6.4.7.2$Linux_X86_64 LibreOffice_project/40$Build-2</Application>
  <Words>104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2023-08-08T06:01:54Z</dcterms:created>
  <dc:creator>Rafid SSRR</dc:creator>
  <dc:description/>
  <dc:language>en-US</dc:language>
  <cp:lastModifiedBy/>
  <dcterms:modified xsi:type="dcterms:W3CDTF">2023-09-13T12:48:07Z</dcterms:modified>
  <cp:revision>28</cp:revision>
  <dc:subject/>
  <dc:title>Rafid Roll : 1330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