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7" r:id="rId5"/>
    <p:sldId id="261" r:id="rId6"/>
    <p:sldId id="266" r:id="rId7"/>
    <p:sldId id="264" r:id="rId8"/>
    <p:sldId id="265" r:id="rId9"/>
    <p:sldId id="270" r:id="rId10"/>
    <p:sldId id="268" r:id="rId11"/>
    <p:sldId id="269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62FA2-8221-4060-B997-D7A3156CFB0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4B85C-A32F-4EBF-B2D4-63B048B00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Rafid13iit/SPL_1/blob/master/src/graphConstruction.cpp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Rafid13iit/SPL_1/blob/master/src/graphRandomConstruction.cpp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Rafid13iit/SPL_1/blob/master/src/BFS.cp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Rafid13iit/SPL_1/blob/master/src/DFS.cpp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Rafid13iit/SPL_1/blob/master/src/A_star_algorithm.cpp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Rafid13iit/SPL_1/blob/master/src/VF2_graph_isomorphism.cp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Rafid13iit/SPL_1/blob/master/src/Graphics_Graph.cp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id13iit/SPL_1/blob/master/src/Graphics_Graph.cp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CF70A-8A8A-4325-B1F1-90437B21747F}"/>
              </a:ext>
            </a:extLst>
          </p:cNvPr>
          <p:cNvSpPr/>
          <p:nvPr/>
        </p:nvSpPr>
        <p:spPr>
          <a:xfrm>
            <a:off x="1144773" y="901728"/>
            <a:ext cx="990245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G</a:t>
            </a:r>
            <a:r>
              <a:rPr lang="en-US" sz="48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raph</a:t>
            </a:r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 Algorithm Implementation</a:t>
            </a:r>
          </a:p>
          <a:p>
            <a:pPr algn="ctr"/>
            <a:r>
              <a:rPr lang="en-GB" sz="48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&amp;</a:t>
            </a:r>
            <a:endParaRPr lang="en-US" sz="48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4800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V</a:t>
            </a:r>
            <a:r>
              <a:rPr lang="en-US" sz="4800" dirty="0" err="1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isualization</a:t>
            </a:r>
            <a:endParaRPr lang="en-US" sz="4800" dirty="0">
              <a:solidFill>
                <a:schemeClr val="tx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1F04E-A6A4-49A4-8107-1655D14C3319}"/>
              </a:ext>
            </a:extLst>
          </p:cNvPr>
          <p:cNvSpPr/>
          <p:nvPr/>
        </p:nvSpPr>
        <p:spPr>
          <a:xfrm>
            <a:off x="1497189" y="3951515"/>
            <a:ext cx="296228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P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resented by</a:t>
            </a:r>
          </a:p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en-US" sz="32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bne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Bin Rafid</a:t>
            </a:r>
          </a:p>
          <a:p>
            <a:pPr algn="ctr"/>
            <a:r>
              <a:rPr lang="en-GB" sz="24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SSE 13,</a:t>
            </a:r>
          </a:p>
          <a:p>
            <a:pPr algn="ctr"/>
            <a:r>
              <a:rPr lang="en-GB" sz="24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oll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: 1330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D26DF-9AAF-4F01-AB61-AEB052FDF377}"/>
              </a:ext>
            </a:extLst>
          </p:cNvPr>
          <p:cNvSpPr/>
          <p:nvPr/>
        </p:nvSpPr>
        <p:spPr>
          <a:xfrm>
            <a:off x="7093583" y="3940630"/>
            <a:ext cx="417050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Supervised by</a:t>
            </a:r>
            <a:endParaRPr lang="en-US" sz="2000" b="1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Kishan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Kumar </a:t>
            </a:r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Ganguly</a:t>
            </a: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Assistant Professor, </a:t>
            </a:r>
          </a:p>
          <a:p>
            <a:pPr algn="ctr"/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IIT, DU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0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2603864" y="187626"/>
            <a:ext cx="6571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Tools &amp; Technologies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EAA87-1E78-48C1-907F-F7A0E689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60" y="1796609"/>
            <a:ext cx="1419423" cy="2870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DBB1B-6E55-430E-9A74-4EC6B71C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565" y="4392084"/>
            <a:ext cx="1413711" cy="1439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31635-B508-4B6F-808F-3B535ED1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082" y="1817451"/>
            <a:ext cx="1439402" cy="1439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218019-DFE4-43C1-8CEB-773ED41B4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864" y="4392084"/>
            <a:ext cx="1474797" cy="1439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CF4-0AD3-44F0-A08A-94B283705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4180" y="4167505"/>
            <a:ext cx="1736160" cy="1736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30EC95-E09F-4D98-95EC-E2B499CB1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016" y="1796609"/>
            <a:ext cx="1530791" cy="15307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F1A32-B809-4E70-941A-91F0A699AD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9441" y="1821720"/>
            <a:ext cx="1435134" cy="14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 input graph creation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Random graph creation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BFS algorithm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DFS algorithm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Shortest path finding (A* algorithm)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Graph isomorphism (VF2 algorithm)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Basic output interface creation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 input graph creation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EA940-92B3-4650-B8C4-38745A8F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3050330"/>
            <a:ext cx="6296296" cy="35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4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Random graph creation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A6BF4-A29D-4D12-B3FD-EB60C948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19" y="3040260"/>
            <a:ext cx="6283235" cy="35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BFS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BFS code 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4C069-BBE5-4BAD-A244-6994AA9D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04" y="3051964"/>
            <a:ext cx="6200502" cy="36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DFS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DFS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60B16-98A3-4E65-9D6D-CD10DFFE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59" y="3044342"/>
            <a:ext cx="6357257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7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Shortest path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A* algorithm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DC353-6C31-4289-BCBB-24142A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1" y="3020938"/>
            <a:ext cx="6339841" cy="36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Graph Isomorphism 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VF2 algorithm 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26A0A-3C06-450A-BCAE-3B93A3A2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1" y="3055228"/>
            <a:ext cx="6305006" cy="36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40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1524000" y="187626"/>
            <a:ext cx="9840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Overview</a:t>
            </a:r>
          </a:p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	</a:t>
            </a:r>
            <a:r>
              <a:rPr lang="en-GB" sz="3200" dirty="0">
                <a:solidFill>
                  <a:schemeClr val="bg2"/>
                </a:solidFill>
                <a:latin typeface="Arial Rounded MT Bold" panose="020F0704030504030204" pitchFamily="34" charset="0"/>
              </a:rPr>
              <a:t>task that I have already completed</a:t>
            </a:r>
          </a:p>
          <a:p>
            <a:endParaRPr lang="en-GB" sz="32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Basic output interface creation: 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F39B-936E-4927-A4C3-9BF368F4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623" y="3051809"/>
            <a:ext cx="6209211" cy="37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992777" y="248586"/>
            <a:ext cx="1045899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Github</a:t>
            </a:r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link</a:t>
            </a:r>
          </a:p>
          <a:p>
            <a:pPr algn="ctr"/>
            <a:endParaRPr lang="en-GB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40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https://github.com/Rafid13iit/SPL_1/</a:t>
            </a:r>
            <a:endParaRPr lang="en-GB" sz="40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1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8BDC8-8D53-46A8-84DC-2D45AFDBFE77}"/>
              </a:ext>
            </a:extLst>
          </p:cNvPr>
          <p:cNvSpPr/>
          <p:nvPr/>
        </p:nvSpPr>
        <p:spPr>
          <a:xfrm>
            <a:off x="3456399" y="194972"/>
            <a:ext cx="52792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roject</a:t>
            </a:r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CC27B-BBBF-4E3A-BC44-767105253598}"/>
              </a:ext>
            </a:extLst>
          </p:cNvPr>
          <p:cNvSpPr/>
          <p:nvPr/>
        </p:nvSpPr>
        <p:spPr>
          <a:xfrm>
            <a:off x="1628503" y="1295208"/>
            <a:ext cx="89349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Graphs are used to represent relationships between data, and graph algorithms are used to </a:t>
            </a:r>
            <a:r>
              <a:rPr lang="en-GB" sz="32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analyze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and manipulate these relationships. 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8F0E4-1F45-42B8-A7AD-EB64495A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81" y="3763710"/>
            <a:ext cx="6628571" cy="22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866503" y="1633249"/>
            <a:ext cx="104589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Thank</a:t>
            </a:r>
          </a:p>
          <a:p>
            <a:pPr algn="ctr"/>
            <a:r>
              <a:rPr lang="en-GB" sz="96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559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28002" y="1168216"/>
            <a:ext cx="10180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Graph algorithms are crucial for </a:t>
            </a:r>
            <a:r>
              <a:rPr lang="en-GB" sz="32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modeling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and </a:t>
            </a:r>
            <a:r>
              <a:rPr lang="en-GB" sz="32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analyzing</a:t>
            </a:r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complex relationships and connections, widely used in various fields for solving problems such as shortest path, network patterns, optimizing flow, and recommendation. They are efficient and scalable for processing large-scale data.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455760" y="187626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roject</a:t>
            </a:r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0AF53-0C63-49A4-AC67-46A02331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518" y="4833324"/>
            <a:ext cx="2620963" cy="15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711234" y="1526439"/>
            <a:ext cx="87695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The goal of this project is to implement various graph algorithms and visualize their workings in a graphical window</a:t>
            </a:r>
            <a:r>
              <a:rPr lang="en-GB" sz="3200" dirty="0"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455760" y="196334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</a:t>
            </a:r>
            <a:r>
              <a:rPr lang="en-US" sz="4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roject</a:t>
            </a:r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BB3F8-037B-49C1-B259-D965379B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267" y="3595207"/>
            <a:ext cx="3699933" cy="21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96334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1676399" y="1027331"/>
            <a:ext cx="90264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User-friendly interface to create and interact with the graph</a:t>
            </a:r>
          </a:p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and visualize the algorithms. </a:t>
            </a:r>
          </a:p>
          <a:p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F3863-FF31-4628-BB22-A10F8B70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65" y="3002348"/>
            <a:ext cx="4395466" cy="3045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DF9C2-02A6-46FE-9AD3-B0D18390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90" y="2991803"/>
            <a:ext cx="4395466" cy="30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0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96334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1018902" y="1166668"/>
            <a:ext cx="10937965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Graph representation: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Represent the graph using an adjacency matrix or adjacency list.</a:t>
            </a:r>
          </a:p>
          <a:p>
            <a:pPr marL="514350" indent="-514350">
              <a:buAutoNum type="arabicPeriod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Graph creation: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Allow the user to create a graph randomly or  by adding vertices and edges.</a:t>
            </a:r>
          </a:p>
          <a:p>
            <a:pPr marL="514350" indent="-514350">
              <a:buAutoNum type="arabicPeriod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Breadth-First Search (BFS):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the BFS algorithm to traverse a graph and visualize the process.</a:t>
            </a:r>
          </a:p>
          <a:p>
            <a:pPr marL="514350" indent="-514350">
              <a:buFontTx/>
              <a:buAutoNum type="arabicPeriod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Depth-First Search (DFS):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the DFS algorithm to traverse a graph and visualize the process.</a:t>
            </a:r>
          </a:p>
          <a:p>
            <a:pPr marL="514350" indent="-514350">
              <a:buFontTx/>
              <a:buAutoNum type="arabicPeriod"/>
            </a:pPr>
            <a:endParaRPr lang="en-GB" sz="3200" dirty="0"/>
          </a:p>
          <a:p>
            <a:pPr marL="514350" indent="-514350">
              <a:buAutoNum type="arabicPeriod"/>
            </a:pPr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3019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96334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966650" y="1027331"/>
            <a:ext cx="10937965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5.  </a:t>
            </a: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Shortest Path algorithms: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algorithms like 	Dijkstra’s 	algorithm or A* algorithm or </a:t>
            </a:r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Johnsons’s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	algorithm to find the 	shortest path between two vertices in 	a graph.</a:t>
            </a:r>
          </a:p>
          <a:p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AutoNum type="arabicPeriod" startAt="6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Minimum Spanning Tree algorithms: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algorithms like Kruskal's or Prim's algorithm to find the minimum spanning tree of a graph.</a:t>
            </a:r>
          </a:p>
          <a:p>
            <a:pPr marL="514350" indent="-514350">
              <a:buAutoNum type="arabicPeriod" startAt="6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FontTx/>
              <a:buAutoNum type="arabicPeriod" startAt="6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Strongly Connected Components: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</a:t>
            </a:r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Tarjan’s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algorithm to find strongly connected components in a directed graph.</a:t>
            </a:r>
          </a:p>
          <a:p>
            <a:pPr marL="514350" indent="-514350">
              <a:buAutoNum type="arabicPeriod" startAt="6"/>
            </a:pPr>
            <a:endParaRPr lang="en-GB" sz="3200" dirty="0"/>
          </a:p>
          <a:p>
            <a:pPr marL="514350" indent="-514350">
              <a:buAutoNum type="arabicPeriod" startAt="6"/>
            </a:pPr>
            <a:endParaRPr lang="en-GB" sz="3200" dirty="0"/>
          </a:p>
          <a:p>
            <a:endParaRPr lang="en-GB" sz="3200" dirty="0"/>
          </a:p>
          <a:p>
            <a:pPr marL="514350" indent="-514350">
              <a:buAutoNum type="arabicPeriod"/>
            </a:pPr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  <a:p>
            <a:pPr marL="514350" indent="-514350" algn="ctr"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7898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87626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949233" y="783491"/>
            <a:ext cx="1093796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200" dirty="0"/>
          </a:p>
          <a:p>
            <a:pPr marL="514350" indent="-514350">
              <a:buAutoNum type="arabicPeriod" startAt="8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Connectivity: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Implement </a:t>
            </a:r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eulerian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path finding algorithm like  	Fleury’s algorithm to check connectivity.</a:t>
            </a:r>
          </a:p>
          <a:p>
            <a:pPr marL="514350" indent="-514350">
              <a:buAutoNum type="arabicPeriod" startAt="8"/>
            </a:pPr>
            <a:endParaRPr lang="en-GB" sz="28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14350" indent="-514350">
              <a:buAutoNum type="arabicPeriod" startAt="8"/>
            </a:pPr>
            <a:r>
              <a:rPr lang="en-GB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Graph Isomorphism: 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Checking of two </a:t>
            </a:r>
            <a:r>
              <a:rPr lang="en-GB" sz="2800" dirty="0" err="1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wheter</a:t>
            </a:r>
            <a:r>
              <a:rPr lang="en-GB" sz="2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 they are isomorphic or not using VF2 algorithm.</a:t>
            </a:r>
          </a:p>
          <a:p>
            <a:pPr marL="514350" indent="-514350" algn="ctr"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66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1BDD8-565A-42D7-ADFB-C548A793F59C}"/>
              </a:ext>
            </a:extLst>
          </p:cNvPr>
          <p:cNvSpPr/>
          <p:nvPr/>
        </p:nvSpPr>
        <p:spPr>
          <a:xfrm>
            <a:off x="1184365" y="2139184"/>
            <a:ext cx="101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GB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7DE5E-C864-4848-8FFD-67F84CECC835}"/>
              </a:ext>
            </a:extLst>
          </p:cNvPr>
          <p:cNvSpPr/>
          <p:nvPr/>
        </p:nvSpPr>
        <p:spPr>
          <a:xfrm>
            <a:off x="3373800" y="187626"/>
            <a:ext cx="580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Features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0D1-DA79-46AE-9FB3-16E38F3137B7}"/>
              </a:ext>
            </a:extLst>
          </p:cNvPr>
          <p:cNvSpPr/>
          <p:nvPr/>
        </p:nvSpPr>
        <p:spPr>
          <a:xfrm>
            <a:off x="949233" y="783491"/>
            <a:ext cx="10937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01739-3120-4E73-BAB7-960766E86988}"/>
              </a:ext>
            </a:extLst>
          </p:cNvPr>
          <p:cNvSpPr/>
          <p:nvPr/>
        </p:nvSpPr>
        <p:spPr>
          <a:xfrm>
            <a:off x="1515292" y="1779951"/>
            <a:ext cx="94923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 can go back to previous window from its current window and can implement different algorithms in the same graph.</a:t>
            </a:r>
          </a:p>
          <a:p>
            <a:pPr algn="ctr"/>
            <a:endParaRPr lang="en-GB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endParaRPr lang="en-GB" sz="3200" dirty="0">
              <a:solidFill>
                <a:schemeClr val="tx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GB" sz="32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</a:rPr>
              <a:t>User can understand a graph algorithm more deeply seeing its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79678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241</TotalTime>
  <Words>292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Calibri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Rafid SSRR</dc:creator>
  <cp:lastModifiedBy>Rafid SSRR</cp:lastModifiedBy>
  <cp:revision>46</cp:revision>
  <dcterms:created xsi:type="dcterms:W3CDTF">2023-02-06T17:12:56Z</dcterms:created>
  <dcterms:modified xsi:type="dcterms:W3CDTF">2023-02-06T21:15:49Z</dcterms:modified>
</cp:coreProperties>
</file>