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8" r:id="rId12"/>
    <p:sldId id="269" r:id="rId13"/>
    <p:sldId id="265"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242A-B6A2-4179-894A-7C9B4A921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DB5AD-F242-47C8-BB22-5A902C44A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91C65-9FC8-4B47-AE56-14EEC53FA469}"/>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67E0F4EE-6572-4EE9-B2A5-F77840257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799BE-04EA-41D0-B3E9-CDBE4FE7C2AE}"/>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92064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08B5-FEE6-43A5-BB6F-2BFBCBCF2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5E7D8-7314-4486-9FC5-E471BD3C9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1E57-33C5-4C4E-A6C0-C25236EACBEC}"/>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B37FB3E5-5FAB-4C42-8AA9-8478D8BCC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D51FD-3DF4-4B32-97AB-8A123CBE499A}"/>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38017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E69AB-6BB1-4A17-AC67-A32843B6A6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85F21F-716D-48C4-9C3E-625AA37AD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00236-4476-490D-B295-C31AFE77EDE9}"/>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0D986825-2CDA-4A99-83AC-4608684F6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349FE-B38A-4020-A782-FE91570E4535}"/>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59608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4D08-7354-4005-9C14-35850D285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6FF31-F52C-4E38-AF93-11D697BE3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CA0A6-3D45-4504-B1CE-32A95D733C69}"/>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D5120FA7-82A3-4EA1-8B22-5757084D7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10265-CEF2-4BE0-B4D2-012FB0392C75}"/>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65408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DE18-BBC3-41BE-92C1-CE81E6183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6D91FE-E53C-423A-8C20-74CE20D7D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1AB46-3D75-4F9C-B09E-D3841383F924}"/>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AB3E5092-9DD3-4F27-8E4B-AA2BC499C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B1484-DCDB-4CC8-8E50-FEB6A87B8230}"/>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16832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5F12-CB64-4520-8F37-D3F92FCE2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3F489-F62D-4220-8A50-643C36ADF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459E3F-8D8C-4589-8596-DA7B1CA40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8F72E-6769-4CF2-B2EA-7A421988B60C}"/>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6" name="Footer Placeholder 5">
            <a:extLst>
              <a:ext uri="{FF2B5EF4-FFF2-40B4-BE49-F238E27FC236}">
                <a16:creationId xmlns:a16="http://schemas.microsoft.com/office/drawing/2014/main" id="{2EA715CF-34C8-4F86-8650-50672F424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7F39A-69E1-4D0E-9742-4673D131F278}"/>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270440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596B-3DB0-49BF-B0B2-3DA483D5AC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C001BF-D5CD-4145-BB81-5D71980A9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7C1F0-0FFA-4F10-A5F6-7CCB1B6CC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407C52-49A3-41E4-8824-773F6ADCE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03FBF-6DF8-4E93-BC59-2D4710AC6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9C283B-6F6C-4EF7-99A7-5392CBF959C7}"/>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8" name="Footer Placeholder 7">
            <a:extLst>
              <a:ext uri="{FF2B5EF4-FFF2-40B4-BE49-F238E27FC236}">
                <a16:creationId xmlns:a16="http://schemas.microsoft.com/office/drawing/2014/main" id="{A1AA1E44-99B0-4F61-B45E-CE2D2C9EB5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E27F4B-CE36-4921-9FE7-DFAD0E4CC75C}"/>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53261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F8F1-CA38-41BF-BB8B-8FD11DA481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A3812-206E-4CB5-8A91-F0ED33F45E9A}"/>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4" name="Footer Placeholder 3">
            <a:extLst>
              <a:ext uri="{FF2B5EF4-FFF2-40B4-BE49-F238E27FC236}">
                <a16:creationId xmlns:a16="http://schemas.microsoft.com/office/drawing/2014/main" id="{C86881D4-6B8F-4484-91DC-C1C834B6B3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460D1-8216-4287-9FF3-0A3C71059B9C}"/>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163386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08EE3-229D-47EF-8A6C-F96B57B2CB90}"/>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3" name="Footer Placeholder 2">
            <a:extLst>
              <a:ext uri="{FF2B5EF4-FFF2-40B4-BE49-F238E27FC236}">
                <a16:creationId xmlns:a16="http://schemas.microsoft.com/office/drawing/2014/main" id="{823FA9A5-26AD-4392-945F-72AC5D0591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AF49D-AE0C-4D9B-B121-9AF22EDFAA11}"/>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215022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4AF4-4ECB-4E55-B61F-C483BC4C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3D2E1-2717-4381-90B1-0D24F37CD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78D4D2-8653-4C38-A883-47572B18D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A642E-BFF5-45E7-A8CC-E5865B5FFBC9}"/>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6" name="Footer Placeholder 5">
            <a:extLst>
              <a:ext uri="{FF2B5EF4-FFF2-40B4-BE49-F238E27FC236}">
                <a16:creationId xmlns:a16="http://schemas.microsoft.com/office/drawing/2014/main" id="{F2934150-4B08-4B98-8848-EE98DBC20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1D493-79C2-4665-8CD7-D13C8C01670A}"/>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188517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BB43-092B-4BCC-83C0-DC8233E3C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ABB59-B8CE-481D-83A3-862CE90F9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FDB8C-5686-4ABC-A655-F4B506D57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83EBB-5B53-415F-A798-75D7EE1416B5}"/>
              </a:ext>
            </a:extLst>
          </p:cNvPr>
          <p:cNvSpPr>
            <a:spLocks noGrp="1"/>
          </p:cNvSpPr>
          <p:nvPr>
            <p:ph type="dt" sz="half" idx="10"/>
          </p:nvPr>
        </p:nvSpPr>
        <p:spPr/>
        <p:txBody>
          <a:bodyPr/>
          <a:lstStyle/>
          <a:p>
            <a:fld id="{E93540A6-ABFE-4496-AEF8-568B5E958425}" type="datetimeFigureOut">
              <a:rPr lang="en-US" smtClean="0"/>
              <a:t>2/7/2022</a:t>
            </a:fld>
            <a:endParaRPr lang="en-US"/>
          </a:p>
        </p:txBody>
      </p:sp>
      <p:sp>
        <p:nvSpPr>
          <p:cNvPr id="6" name="Footer Placeholder 5">
            <a:extLst>
              <a:ext uri="{FF2B5EF4-FFF2-40B4-BE49-F238E27FC236}">
                <a16:creationId xmlns:a16="http://schemas.microsoft.com/office/drawing/2014/main" id="{6AF656D1-8217-47EF-9843-A50AEDE44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F8A34-4493-42DF-8237-E7941D0E0BB0}"/>
              </a:ext>
            </a:extLst>
          </p:cNvPr>
          <p:cNvSpPr>
            <a:spLocks noGrp="1"/>
          </p:cNvSpPr>
          <p:nvPr>
            <p:ph type="sldNum" sz="quarter" idx="12"/>
          </p:nvPr>
        </p:nvSpPr>
        <p:spPr/>
        <p:txBody>
          <a:bodyPr/>
          <a:lstStyle/>
          <a:p>
            <a:fld id="{803EC35C-2FFA-47E5-B475-308FE8D0B81C}" type="slidenum">
              <a:rPr lang="en-US" smtClean="0"/>
              <a:t>‹#›</a:t>
            </a:fld>
            <a:endParaRPr lang="en-US"/>
          </a:p>
        </p:txBody>
      </p:sp>
    </p:spTree>
    <p:extLst>
      <p:ext uri="{BB962C8B-B14F-4D97-AF65-F5344CB8AC3E}">
        <p14:creationId xmlns:p14="http://schemas.microsoft.com/office/powerpoint/2010/main" val="307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BB9FB-6DAB-4ACB-A91F-DDECDFB33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20354-4B2F-4FA6-94C4-82D05206A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013B9-5E1D-4F80-8E4B-B9A379F4C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540A6-ABFE-4496-AEF8-568B5E958425}" type="datetimeFigureOut">
              <a:rPr lang="en-US" smtClean="0"/>
              <a:t>2/7/2022</a:t>
            </a:fld>
            <a:endParaRPr lang="en-US"/>
          </a:p>
        </p:txBody>
      </p:sp>
      <p:sp>
        <p:nvSpPr>
          <p:cNvPr id="5" name="Footer Placeholder 4">
            <a:extLst>
              <a:ext uri="{FF2B5EF4-FFF2-40B4-BE49-F238E27FC236}">
                <a16:creationId xmlns:a16="http://schemas.microsoft.com/office/drawing/2014/main" id="{CBB9B754-C960-43A2-9554-52131B672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7DADA-1C3A-42FF-B90D-010605967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EC35C-2FFA-47E5-B475-308FE8D0B81C}" type="slidenum">
              <a:rPr lang="en-US" smtClean="0"/>
              <a:t>‹#›</a:t>
            </a:fld>
            <a:endParaRPr lang="en-US"/>
          </a:p>
        </p:txBody>
      </p:sp>
    </p:spTree>
    <p:extLst>
      <p:ext uri="{BB962C8B-B14F-4D97-AF65-F5344CB8AC3E}">
        <p14:creationId xmlns:p14="http://schemas.microsoft.com/office/powerpoint/2010/main" val="366525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axpixel.net/Thankful-Thank-You-Teacher-Appreciation-Pencil-5193205"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ohammad.nabiluzzaman@northsouth.edu" TargetMode="External"/><Relationship Id="rId1" Type="http://schemas.openxmlformats.org/officeDocument/2006/relationships/slideLayout" Target="../slideLayouts/slideLayout2.xml"/><Relationship Id="rId6" Type="http://schemas.openxmlformats.org/officeDocument/2006/relationships/hyperlink" Target="mailto:rafid.ahmed@northsouth.edu" TargetMode="External"/><Relationship Id="rId5" Type="http://schemas.openxmlformats.org/officeDocument/2006/relationships/image" Target="../media/image4.sv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74F3-AF36-4F8C-BE4A-B229A32C3CBC}"/>
              </a:ext>
            </a:extLst>
          </p:cNvPr>
          <p:cNvSpPr>
            <a:spLocks noGrp="1"/>
          </p:cNvSpPr>
          <p:nvPr>
            <p:ph type="ctrTitle"/>
          </p:nvPr>
        </p:nvSpPr>
        <p:spPr>
          <a:xfrm>
            <a:off x="2286001" y="2543146"/>
            <a:ext cx="4661647" cy="1011238"/>
          </a:xfrm>
        </p:spPr>
        <p:txBody>
          <a:bodyPr>
            <a:normAutofit fontScale="90000"/>
          </a:bodyPr>
          <a:lstStyle/>
          <a:p>
            <a:r>
              <a:rPr lang="en-US" sz="7200" dirty="0"/>
              <a:t>SPITRACK</a:t>
            </a:r>
          </a:p>
        </p:txBody>
      </p:sp>
      <p:sp>
        <p:nvSpPr>
          <p:cNvPr id="3" name="Subtitle 2">
            <a:extLst>
              <a:ext uri="{FF2B5EF4-FFF2-40B4-BE49-F238E27FC236}">
                <a16:creationId xmlns:a16="http://schemas.microsoft.com/office/drawing/2014/main" id="{22380888-16FD-42DF-8AE8-B4E82FE5B4F6}"/>
              </a:ext>
            </a:extLst>
          </p:cNvPr>
          <p:cNvSpPr>
            <a:spLocks noGrp="1"/>
          </p:cNvSpPr>
          <p:nvPr>
            <p:ph type="subTitle" idx="1"/>
          </p:nvPr>
        </p:nvSpPr>
        <p:spPr>
          <a:xfrm>
            <a:off x="502024" y="3554384"/>
            <a:ext cx="9144000" cy="552867"/>
          </a:xfrm>
        </p:spPr>
        <p:txBody>
          <a:bodyPr/>
          <a:lstStyle/>
          <a:p>
            <a:r>
              <a:rPr lang="en-US" dirty="0"/>
              <a:t>Simplifying Research Techniques</a:t>
            </a:r>
          </a:p>
        </p:txBody>
      </p:sp>
      <p:pic>
        <p:nvPicPr>
          <p:cNvPr id="8" name="Picture 7">
            <a:extLst>
              <a:ext uri="{FF2B5EF4-FFF2-40B4-BE49-F238E27FC236}">
                <a16:creationId xmlns:a16="http://schemas.microsoft.com/office/drawing/2014/main" id="{D5F58C58-6B8C-46CC-9AF2-7F38429F1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443" y="2258389"/>
            <a:ext cx="2030770" cy="1661435"/>
          </a:xfrm>
          <a:prstGeom prst="rect">
            <a:avLst/>
          </a:prstGeom>
        </p:spPr>
      </p:pic>
    </p:spTree>
    <p:extLst>
      <p:ext uri="{BB962C8B-B14F-4D97-AF65-F5344CB8AC3E}">
        <p14:creationId xmlns:p14="http://schemas.microsoft.com/office/powerpoint/2010/main" val="271676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CABC-7AF5-462E-8CEC-C8028882AE68}"/>
              </a:ext>
            </a:extLst>
          </p:cNvPr>
          <p:cNvSpPr>
            <a:spLocks noGrp="1"/>
          </p:cNvSpPr>
          <p:nvPr>
            <p:ph type="title"/>
          </p:nvPr>
        </p:nvSpPr>
        <p:spPr>
          <a:xfrm>
            <a:off x="1349189" y="365124"/>
            <a:ext cx="10515600" cy="1325563"/>
          </a:xfrm>
        </p:spPr>
        <p:txBody>
          <a:bodyPr/>
          <a:lstStyle/>
          <a:p>
            <a:r>
              <a:rPr lang="en-US" dirty="0"/>
              <a:t>Control Scrapping Strategies</a:t>
            </a:r>
          </a:p>
        </p:txBody>
      </p:sp>
      <p:sp>
        <p:nvSpPr>
          <p:cNvPr id="4" name="Content Placeholder 2">
            <a:extLst>
              <a:ext uri="{FF2B5EF4-FFF2-40B4-BE49-F238E27FC236}">
                <a16:creationId xmlns:a16="http://schemas.microsoft.com/office/drawing/2014/main" id="{806BBC65-1AE0-49AD-BE20-B442286270C2}"/>
              </a:ext>
            </a:extLst>
          </p:cNvPr>
          <p:cNvSpPr>
            <a:spLocks noGrp="1"/>
          </p:cNvSpPr>
          <p:nvPr>
            <p:ph idx="1"/>
          </p:nvPr>
        </p:nvSpPr>
        <p:spPr>
          <a:xfrm>
            <a:off x="838200" y="1788366"/>
            <a:ext cx="10515600" cy="1215651"/>
          </a:xfrm>
        </p:spPr>
        <p:txBody>
          <a:bodyPr>
            <a:normAutofit lnSpcReduction="10000"/>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Admins will be able to set the type of documents that can be scrapped by the users. For example, if the admin disables the option to scrap PDF files, then the users will not be able to scrap any kind of PDF document out of the URLs that they will use for the cluster formation process.</a:t>
            </a:r>
            <a:endParaRPr lang="en-US" sz="1800" dirty="0">
              <a:latin typeface="Times New Roman" panose="02020603050405020304" pitchFamily="18" charset="0"/>
              <a:cs typeface="Times New Roman" panose="02020603050405020304" pitchFamily="18" charset="0"/>
            </a:endParaRPr>
          </a:p>
        </p:txBody>
      </p:sp>
      <p:pic>
        <p:nvPicPr>
          <p:cNvPr id="6" name="Graphic 5" descr="Lock with solid fill">
            <a:extLst>
              <a:ext uri="{FF2B5EF4-FFF2-40B4-BE49-F238E27FC236}">
                <a16:creationId xmlns:a16="http://schemas.microsoft.com/office/drawing/2014/main" id="{D4DC415B-63CA-4CF7-B0A7-E7FB42A905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383" y="711502"/>
            <a:ext cx="632806" cy="632806"/>
          </a:xfrm>
          <a:prstGeom prst="rect">
            <a:avLst/>
          </a:prstGeom>
        </p:spPr>
      </p:pic>
    </p:spTree>
    <p:extLst>
      <p:ext uri="{BB962C8B-B14F-4D97-AF65-F5344CB8AC3E}">
        <p14:creationId xmlns:p14="http://schemas.microsoft.com/office/powerpoint/2010/main" val="396286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8E36-67D4-4B0B-BF9B-A36CC06DE4F9}"/>
              </a:ext>
            </a:extLst>
          </p:cNvPr>
          <p:cNvSpPr>
            <a:spLocks noGrp="1"/>
          </p:cNvSpPr>
          <p:nvPr>
            <p:ph type="title"/>
          </p:nvPr>
        </p:nvSpPr>
        <p:spPr>
          <a:xfrm>
            <a:off x="1552575" y="365124"/>
            <a:ext cx="10515600" cy="1325563"/>
          </a:xfrm>
        </p:spPr>
        <p:txBody>
          <a:bodyPr/>
          <a:lstStyle/>
          <a:p>
            <a:r>
              <a:rPr lang="en-US" dirty="0"/>
              <a:t>Software</a:t>
            </a:r>
          </a:p>
        </p:txBody>
      </p:sp>
      <p:sp>
        <p:nvSpPr>
          <p:cNvPr id="3" name="Content Placeholder 2">
            <a:extLst>
              <a:ext uri="{FF2B5EF4-FFF2-40B4-BE49-F238E27FC236}">
                <a16:creationId xmlns:a16="http://schemas.microsoft.com/office/drawing/2014/main" id="{06E03B0E-E006-42C0-AC1F-A869C761F2B6}"/>
              </a:ext>
            </a:extLst>
          </p:cNvPr>
          <p:cNvSpPr>
            <a:spLocks noGrp="1"/>
          </p:cNvSpPr>
          <p:nvPr>
            <p:ph idx="1"/>
          </p:nvPr>
        </p:nvSpPr>
        <p:spPr/>
        <p:txBody>
          <a:bodyPr/>
          <a:lstStyle/>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UI Design – Adobe XD</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Version Control System – Git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Repository Hosting Service – Bitbucket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Task Management – Trello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Communication Platform – Slack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Backend Development Using Python (IDE) – JetBrains PyCharm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Frontend Development (IDE) – Visual Studio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Android Development – Android Studio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Web Server (SQL Database) – Apache XAMPP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Graphic 4" descr="Laptop with solid fill">
            <a:extLst>
              <a:ext uri="{FF2B5EF4-FFF2-40B4-BE49-F238E27FC236}">
                <a16:creationId xmlns:a16="http://schemas.microsoft.com/office/drawing/2014/main" id="{ABB138FD-E215-4779-8456-262E01B9C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206" y="632220"/>
            <a:ext cx="791369" cy="791369"/>
          </a:xfrm>
          <a:prstGeom prst="rect">
            <a:avLst/>
          </a:prstGeom>
        </p:spPr>
      </p:pic>
    </p:spTree>
    <p:extLst>
      <p:ext uri="{BB962C8B-B14F-4D97-AF65-F5344CB8AC3E}">
        <p14:creationId xmlns:p14="http://schemas.microsoft.com/office/powerpoint/2010/main" val="374945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2DA3-4645-4332-9DF9-49552112A7DE}"/>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C21C6D75-55C7-4B00-87F8-A7FF584573AB}"/>
              </a:ext>
            </a:extLst>
          </p:cNvPr>
          <p:cNvSpPr>
            <a:spLocks noGrp="1"/>
          </p:cNvSpPr>
          <p:nvPr>
            <p:ph idx="1"/>
          </p:nvPr>
        </p:nvSpPr>
        <p:spPr>
          <a:xfrm>
            <a:off x="783330" y="1678723"/>
            <a:ext cx="10515600" cy="4351338"/>
          </a:xfrm>
        </p:spPr>
        <p:txBody>
          <a:bodyPr>
            <a:normAutofit fontScale="92500" lnSpcReduction="20000"/>
          </a:bodyPr>
          <a:lstStyle/>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Django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React JS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Beautiful Soup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CSS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Bootstrap</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JavaScript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Python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XML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Java</a:t>
            </a:r>
          </a:p>
          <a:p>
            <a:pPr marL="0" marR="0" indent="0">
              <a:lnSpc>
                <a:spcPct val="150000"/>
              </a:lnSpc>
              <a:spcBef>
                <a:spcPts val="0"/>
              </a:spcBef>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11. MySQL</a:t>
            </a: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Django REST Framework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C4BCA8A7-F62B-4836-8D9F-299A54DD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576" y="3335335"/>
            <a:ext cx="1395330" cy="1325563"/>
          </a:xfrm>
          <a:prstGeom prst="rect">
            <a:avLst/>
          </a:prstGeom>
        </p:spPr>
      </p:pic>
      <p:pic>
        <p:nvPicPr>
          <p:cNvPr id="7" name="Picture 6">
            <a:extLst>
              <a:ext uri="{FF2B5EF4-FFF2-40B4-BE49-F238E27FC236}">
                <a16:creationId xmlns:a16="http://schemas.microsoft.com/office/drawing/2014/main" id="{145BF40F-31B6-49AC-BC36-31C964A60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014" y="3143535"/>
            <a:ext cx="962025" cy="962025"/>
          </a:xfrm>
          <a:prstGeom prst="rect">
            <a:avLst/>
          </a:prstGeom>
        </p:spPr>
      </p:pic>
      <p:pic>
        <p:nvPicPr>
          <p:cNvPr id="9" name="Picture 8">
            <a:extLst>
              <a:ext uri="{FF2B5EF4-FFF2-40B4-BE49-F238E27FC236}">
                <a16:creationId xmlns:a16="http://schemas.microsoft.com/office/drawing/2014/main" id="{513412B7-5A29-4F27-B6BE-D1BAA5333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281" y="4544918"/>
            <a:ext cx="1375464" cy="1375464"/>
          </a:xfrm>
          <a:prstGeom prst="rect">
            <a:avLst/>
          </a:prstGeom>
        </p:spPr>
      </p:pic>
      <p:pic>
        <p:nvPicPr>
          <p:cNvPr id="11" name="Picture 10">
            <a:extLst>
              <a:ext uri="{FF2B5EF4-FFF2-40B4-BE49-F238E27FC236}">
                <a16:creationId xmlns:a16="http://schemas.microsoft.com/office/drawing/2014/main" id="{26DEC3B9-B920-4063-B59F-8E477AB5F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0677" y="4373107"/>
            <a:ext cx="1619160" cy="1619160"/>
          </a:xfrm>
          <a:prstGeom prst="rect">
            <a:avLst/>
          </a:prstGeom>
        </p:spPr>
      </p:pic>
      <p:pic>
        <p:nvPicPr>
          <p:cNvPr id="13" name="Picture 12">
            <a:extLst>
              <a:ext uri="{FF2B5EF4-FFF2-40B4-BE49-F238E27FC236}">
                <a16:creationId xmlns:a16="http://schemas.microsoft.com/office/drawing/2014/main" id="{D75E5D96-669D-46EE-9B92-81BFD38711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712" y="2002281"/>
            <a:ext cx="1432163" cy="1141254"/>
          </a:xfrm>
          <a:prstGeom prst="rect">
            <a:avLst/>
          </a:prstGeom>
        </p:spPr>
      </p:pic>
      <p:pic>
        <p:nvPicPr>
          <p:cNvPr id="15" name="Picture 14">
            <a:extLst>
              <a:ext uri="{FF2B5EF4-FFF2-40B4-BE49-F238E27FC236}">
                <a16:creationId xmlns:a16="http://schemas.microsoft.com/office/drawing/2014/main" id="{B5CBE3D1-DAEF-46A8-9634-602A9CB166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0281" y="3103243"/>
            <a:ext cx="3038926" cy="1306738"/>
          </a:xfrm>
          <a:prstGeom prst="rect">
            <a:avLst/>
          </a:prstGeom>
        </p:spPr>
      </p:pic>
      <p:pic>
        <p:nvPicPr>
          <p:cNvPr id="17" name="Picture 16">
            <a:extLst>
              <a:ext uri="{FF2B5EF4-FFF2-40B4-BE49-F238E27FC236}">
                <a16:creationId xmlns:a16="http://schemas.microsoft.com/office/drawing/2014/main" id="{A431E844-7D39-4F80-A688-E350C0A4B6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62864" y="761297"/>
            <a:ext cx="1536066" cy="1536066"/>
          </a:xfrm>
          <a:prstGeom prst="rect">
            <a:avLst/>
          </a:prstGeom>
        </p:spPr>
      </p:pic>
      <p:pic>
        <p:nvPicPr>
          <p:cNvPr id="19" name="Picture 18">
            <a:extLst>
              <a:ext uri="{FF2B5EF4-FFF2-40B4-BE49-F238E27FC236}">
                <a16:creationId xmlns:a16="http://schemas.microsoft.com/office/drawing/2014/main" id="{2BCE770D-8EDF-47A5-BA67-1B49351EB6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9342" y="1318890"/>
            <a:ext cx="1258916" cy="1254018"/>
          </a:xfrm>
          <a:prstGeom prst="rect">
            <a:avLst/>
          </a:prstGeom>
        </p:spPr>
      </p:pic>
      <p:pic>
        <p:nvPicPr>
          <p:cNvPr id="21" name="Picture 20">
            <a:extLst>
              <a:ext uri="{FF2B5EF4-FFF2-40B4-BE49-F238E27FC236}">
                <a16:creationId xmlns:a16="http://schemas.microsoft.com/office/drawing/2014/main" id="{4080DE4E-558D-4760-B182-67C5D3D5A3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4264" y="1362314"/>
            <a:ext cx="1250783" cy="435689"/>
          </a:xfrm>
          <a:prstGeom prst="rect">
            <a:avLst/>
          </a:prstGeom>
        </p:spPr>
      </p:pic>
      <p:pic>
        <p:nvPicPr>
          <p:cNvPr id="23" name="Picture 22">
            <a:extLst>
              <a:ext uri="{FF2B5EF4-FFF2-40B4-BE49-F238E27FC236}">
                <a16:creationId xmlns:a16="http://schemas.microsoft.com/office/drawing/2014/main" id="{8CEC9DDD-85AD-4C6F-A4EB-B0F9A3F2F8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21908" y="4143757"/>
            <a:ext cx="2171700" cy="1447800"/>
          </a:xfrm>
          <a:prstGeom prst="rect">
            <a:avLst/>
          </a:prstGeom>
        </p:spPr>
      </p:pic>
      <p:pic>
        <p:nvPicPr>
          <p:cNvPr id="6" name="Picture 5">
            <a:extLst>
              <a:ext uri="{FF2B5EF4-FFF2-40B4-BE49-F238E27FC236}">
                <a16:creationId xmlns:a16="http://schemas.microsoft.com/office/drawing/2014/main" id="{8D1B5404-4056-4F4C-9236-17AC3ADB61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95386" y="5179277"/>
            <a:ext cx="2010235" cy="886169"/>
          </a:xfrm>
          <a:prstGeom prst="rect">
            <a:avLst/>
          </a:prstGeom>
        </p:spPr>
      </p:pic>
    </p:spTree>
    <p:extLst>
      <p:ext uri="{BB962C8B-B14F-4D97-AF65-F5344CB8AC3E}">
        <p14:creationId xmlns:p14="http://schemas.microsoft.com/office/powerpoint/2010/main" val="36759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659F-C003-4E58-8386-3A46F4B77631}"/>
              </a:ext>
            </a:extLst>
          </p:cNvPr>
          <p:cNvSpPr>
            <a:spLocks noGrp="1"/>
          </p:cNvSpPr>
          <p:nvPr>
            <p:ph type="title"/>
          </p:nvPr>
        </p:nvSpPr>
        <p:spPr>
          <a:xfrm>
            <a:off x="838200" y="365125"/>
            <a:ext cx="10663516" cy="1325563"/>
          </a:xfrm>
        </p:spPr>
        <p:txBody>
          <a:bodyPr/>
          <a:lstStyle/>
          <a:p>
            <a:r>
              <a:rPr lang="en-US" dirty="0"/>
              <a:t>Gantt Chart (Web-Application) - Neloy</a:t>
            </a:r>
          </a:p>
        </p:txBody>
      </p:sp>
      <p:graphicFrame>
        <p:nvGraphicFramePr>
          <p:cNvPr id="4" name="Table 4">
            <a:extLst>
              <a:ext uri="{FF2B5EF4-FFF2-40B4-BE49-F238E27FC236}">
                <a16:creationId xmlns:a16="http://schemas.microsoft.com/office/drawing/2014/main" id="{3BC0966A-645F-4688-837F-22413A8C7792}"/>
              </a:ext>
            </a:extLst>
          </p:cNvPr>
          <p:cNvGraphicFramePr>
            <a:graphicFrameLocks noGrp="1"/>
          </p:cNvGraphicFramePr>
          <p:nvPr>
            <p:ph idx="1"/>
            <p:extLst>
              <p:ext uri="{D42A27DB-BD31-4B8C-83A1-F6EECF244321}">
                <p14:modId xmlns:p14="http://schemas.microsoft.com/office/powerpoint/2010/main" val="4040770594"/>
              </p:ext>
            </p:extLst>
          </p:nvPr>
        </p:nvGraphicFramePr>
        <p:xfrm>
          <a:off x="986118" y="1690688"/>
          <a:ext cx="10515598" cy="4593067"/>
        </p:xfrm>
        <a:graphic>
          <a:graphicData uri="http://schemas.openxmlformats.org/drawingml/2006/table">
            <a:tbl>
              <a:tblPr firstRow="1" bandRow="1">
                <a:tableStyleId>{5940675A-B579-460E-94D1-54222C63F5DA}</a:tableStyleId>
              </a:tblPr>
              <a:tblGrid>
                <a:gridCol w="2978737">
                  <a:extLst>
                    <a:ext uri="{9D8B030D-6E8A-4147-A177-3AD203B41FA5}">
                      <a16:colId xmlns:a16="http://schemas.microsoft.com/office/drawing/2014/main" val="2319407969"/>
                    </a:ext>
                  </a:extLst>
                </a:gridCol>
                <a:gridCol w="736500">
                  <a:extLst>
                    <a:ext uri="{9D8B030D-6E8A-4147-A177-3AD203B41FA5}">
                      <a16:colId xmlns:a16="http://schemas.microsoft.com/office/drawing/2014/main" val="2272533150"/>
                    </a:ext>
                  </a:extLst>
                </a:gridCol>
                <a:gridCol w="695584">
                  <a:extLst>
                    <a:ext uri="{9D8B030D-6E8A-4147-A177-3AD203B41FA5}">
                      <a16:colId xmlns:a16="http://schemas.microsoft.com/office/drawing/2014/main" val="3146463177"/>
                    </a:ext>
                  </a:extLst>
                </a:gridCol>
                <a:gridCol w="654668">
                  <a:extLst>
                    <a:ext uri="{9D8B030D-6E8A-4147-A177-3AD203B41FA5}">
                      <a16:colId xmlns:a16="http://schemas.microsoft.com/office/drawing/2014/main" val="1338791959"/>
                    </a:ext>
                  </a:extLst>
                </a:gridCol>
                <a:gridCol w="736500">
                  <a:extLst>
                    <a:ext uri="{9D8B030D-6E8A-4147-A177-3AD203B41FA5}">
                      <a16:colId xmlns:a16="http://schemas.microsoft.com/office/drawing/2014/main" val="715655680"/>
                    </a:ext>
                  </a:extLst>
                </a:gridCol>
                <a:gridCol w="695584">
                  <a:extLst>
                    <a:ext uri="{9D8B030D-6E8A-4147-A177-3AD203B41FA5}">
                      <a16:colId xmlns:a16="http://schemas.microsoft.com/office/drawing/2014/main" val="948548167"/>
                    </a:ext>
                  </a:extLst>
                </a:gridCol>
                <a:gridCol w="621934">
                  <a:extLst>
                    <a:ext uri="{9D8B030D-6E8A-4147-A177-3AD203B41FA5}">
                      <a16:colId xmlns:a16="http://schemas.microsoft.com/office/drawing/2014/main" val="2718389039"/>
                    </a:ext>
                  </a:extLst>
                </a:gridCol>
                <a:gridCol w="621934">
                  <a:extLst>
                    <a:ext uri="{9D8B030D-6E8A-4147-A177-3AD203B41FA5}">
                      <a16:colId xmlns:a16="http://schemas.microsoft.com/office/drawing/2014/main" val="138479172"/>
                    </a:ext>
                  </a:extLst>
                </a:gridCol>
                <a:gridCol w="695584">
                  <a:extLst>
                    <a:ext uri="{9D8B030D-6E8A-4147-A177-3AD203B41FA5}">
                      <a16:colId xmlns:a16="http://schemas.microsoft.com/office/drawing/2014/main" val="2732743099"/>
                    </a:ext>
                  </a:extLst>
                </a:gridCol>
                <a:gridCol w="654667">
                  <a:extLst>
                    <a:ext uri="{9D8B030D-6E8A-4147-A177-3AD203B41FA5}">
                      <a16:colId xmlns:a16="http://schemas.microsoft.com/office/drawing/2014/main" val="2093927777"/>
                    </a:ext>
                  </a:extLst>
                </a:gridCol>
                <a:gridCol w="720134">
                  <a:extLst>
                    <a:ext uri="{9D8B030D-6E8A-4147-A177-3AD203B41FA5}">
                      <a16:colId xmlns:a16="http://schemas.microsoft.com/office/drawing/2014/main" val="2507914668"/>
                    </a:ext>
                  </a:extLst>
                </a:gridCol>
                <a:gridCol w="703772">
                  <a:extLst>
                    <a:ext uri="{9D8B030D-6E8A-4147-A177-3AD203B41FA5}">
                      <a16:colId xmlns:a16="http://schemas.microsoft.com/office/drawing/2014/main" val="2053590947"/>
                    </a:ext>
                  </a:extLst>
                </a:gridCol>
              </a:tblGrid>
              <a:tr h="342007">
                <a:tc rowSpan="2">
                  <a:txBody>
                    <a:bodyPr/>
                    <a:lstStyle/>
                    <a:p>
                      <a:pPr algn="ctr">
                        <a:lnSpc>
                          <a:spcPct val="150000"/>
                        </a:lnSpc>
                      </a:pPr>
                      <a:r>
                        <a:rPr lang="en-US" sz="2800" dirty="0">
                          <a:solidFill>
                            <a:schemeClr val="bg1"/>
                          </a:solidFill>
                        </a:rPr>
                        <a:t>Tasks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3">
                  <a:txBody>
                    <a:bodyPr/>
                    <a:lstStyle/>
                    <a:p>
                      <a:pPr algn="ctr"/>
                      <a:r>
                        <a:rPr lang="en-US" sz="1400" dirty="0">
                          <a:solidFill>
                            <a:schemeClr val="bg1"/>
                          </a:solidFill>
                        </a:rPr>
                        <a:t>February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sz="1400" dirty="0"/>
                    </a:p>
                  </a:txBody>
                  <a:tcPr/>
                </a:tc>
                <a:tc hMerge="1">
                  <a:txBody>
                    <a:bodyPr/>
                    <a:lstStyle/>
                    <a:p>
                      <a:endParaRPr lang="en-US" sz="1400" dirty="0"/>
                    </a:p>
                  </a:txBody>
                  <a:tcPr/>
                </a:tc>
                <a:tc gridSpan="4">
                  <a:txBody>
                    <a:bodyPr/>
                    <a:lstStyle/>
                    <a:p>
                      <a:pPr algn="ctr"/>
                      <a:r>
                        <a:rPr lang="en-US" sz="1400" dirty="0">
                          <a:solidFill>
                            <a:schemeClr val="bg1"/>
                          </a:solidFill>
                        </a:rPr>
                        <a:t>March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gridSpan="4">
                  <a:txBody>
                    <a:bodyPr/>
                    <a:lstStyle/>
                    <a:p>
                      <a:pPr algn="ctr"/>
                      <a:r>
                        <a:rPr lang="en-US" sz="1400" dirty="0">
                          <a:solidFill>
                            <a:schemeClr val="bg1"/>
                          </a:solidFill>
                        </a:rPr>
                        <a:t>April</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232298181"/>
                  </a:ext>
                </a:extLst>
              </a:tr>
              <a:tr h="470197">
                <a:tc vMerge="1">
                  <a:txBody>
                    <a:bodyPr/>
                    <a:lstStyle/>
                    <a:p>
                      <a:pPr algn="ctr"/>
                      <a:endParaRPr lang="en-US" sz="1400" dirty="0"/>
                    </a:p>
                  </a:txBody>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3471730"/>
                  </a:ext>
                </a:extLst>
              </a:tr>
              <a:tr h="311075">
                <a:tc>
                  <a:txBody>
                    <a:bodyPr/>
                    <a:lstStyle/>
                    <a:p>
                      <a:pPr algn="ctr"/>
                      <a:r>
                        <a:rPr lang="en-US" sz="1400" dirty="0"/>
                        <a:t>User Log 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259997"/>
                  </a:ext>
                </a:extLst>
              </a:tr>
              <a:tr h="311075">
                <a:tc>
                  <a:txBody>
                    <a:bodyPr/>
                    <a:lstStyle/>
                    <a:p>
                      <a:pPr algn="ctr"/>
                      <a:r>
                        <a:rPr lang="en-US" sz="1400" dirty="0"/>
                        <a:t>User Sign Up</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3496178"/>
                  </a:ext>
                </a:extLst>
              </a:tr>
              <a:tr h="311075">
                <a:tc>
                  <a:txBody>
                    <a:bodyPr/>
                    <a:lstStyle/>
                    <a:p>
                      <a:pPr algn="ctr"/>
                      <a:r>
                        <a:rPr lang="en-US" sz="1400" dirty="0"/>
                        <a:t>User Dashboard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1199797"/>
                  </a:ext>
                </a:extLst>
              </a:tr>
              <a:tr h="311075">
                <a:tc>
                  <a:txBody>
                    <a:bodyPr/>
                    <a:lstStyle/>
                    <a:p>
                      <a:pPr algn="ctr"/>
                      <a:r>
                        <a:rPr lang="en-US" sz="1400" dirty="0"/>
                        <a:t>Cluster Creation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9345070"/>
                  </a:ext>
                </a:extLst>
              </a:tr>
              <a:tr h="311075">
                <a:tc>
                  <a:txBody>
                    <a:bodyPr/>
                    <a:lstStyle/>
                    <a:p>
                      <a:pPr algn="ctr"/>
                      <a:r>
                        <a:rPr lang="en-US" sz="1400" dirty="0"/>
                        <a:t>Clusters View</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415318"/>
                  </a:ext>
                </a:extLst>
              </a:tr>
              <a:tr h="311075">
                <a:tc>
                  <a:txBody>
                    <a:bodyPr/>
                    <a:lstStyle/>
                    <a:p>
                      <a:pPr algn="ctr"/>
                      <a:r>
                        <a:rPr lang="en-US" sz="1400" dirty="0"/>
                        <a:t>Search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38765"/>
                  </a:ext>
                </a:extLst>
              </a:tr>
              <a:tr h="311075">
                <a:tc>
                  <a:txBody>
                    <a:bodyPr/>
                    <a:lstStyle/>
                    <a:p>
                      <a:pPr algn="ctr"/>
                      <a:r>
                        <a:rPr lang="en-US" sz="1400" dirty="0"/>
                        <a:t>Admin Log 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7657382"/>
                  </a:ext>
                </a:extLst>
              </a:tr>
              <a:tr h="311075">
                <a:tc>
                  <a:txBody>
                    <a:bodyPr/>
                    <a:lstStyle/>
                    <a:p>
                      <a:pPr algn="ctr"/>
                      <a:r>
                        <a:rPr lang="en-US" sz="1400" dirty="0"/>
                        <a:t>Admin Dashboard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7497554"/>
                  </a:ext>
                </a:extLst>
              </a:tr>
              <a:tr h="311075">
                <a:tc>
                  <a:txBody>
                    <a:bodyPr/>
                    <a:lstStyle/>
                    <a:p>
                      <a:pPr algn="ctr"/>
                      <a:r>
                        <a:rPr lang="en-US" sz="1400" dirty="0"/>
                        <a:t>Add New Admin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8942832"/>
                  </a:ext>
                </a:extLst>
              </a:tr>
              <a:tr h="311075">
                <a:tc>
                  <a:txBody>
                    <a:bodyPr/>
                    <a:lstStyle/>
                    <a:p>
                      <a:pPr algn="ctr"/>
                      <a:r>
                        <a:rPr lang="en-US" sz="1400" dirty="0"/>
                        <a:t>Sign In With Google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193177"/>
                  </a:ext>
                </a:extLst>
              </a:tr>
              <a:tr h="311075">
                <a:tc>
                  <a:txBody>
                    <a:bodyPr/>
                    <a:lstStyle/>
                    <a:p>
                      <a:pPr algn="ctr"/>
                      <a:r>
                        <a:rPr lang="en-US" sz="1400" dirty="0"/>
                        <a:t>Control Scrapping Strategies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2933097"/>
                  </a:ext>
                </a:extLst>
              </a:tr>
              <a:tr h="311075">
                <a:tc>
                  <a:txBody>
                    <a:bodyPr/>
                    <a:lstStyle/>
                    <a:p>
                      <a:pPr algn="ctr"/>
                      <a:r>
                        <a:rPr lang="en-US" sz="1400" dirty="0"/>
                        <a:t>Voice Search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1794513"/>
                  </a:ext>
                </a:extLst>
              </a:tr>
            </a:tbl>
          </a:graphicData>
        </a:graphic>
      </p:graphicFrame>
      <p:sp>
        <p:nvSpPr>
          <p:cNvPr id="5" name="Arrow: Pentagon 4">
            <a:extLst>
              <a:ext uri="{FF2B5EF4-FFF2-40B4-BE49-F238E27FC236}">
                <a16:creationId xmlns:a16="http://schemas.microsoft.com/office/drawing/2014/main" id="{61C24B5D-DF31-466B-9D3A-B170F7D88194}"/>
              </a:ext>
            </a:extLst>
          </p:cNvPr>
          <p:cNvSpPr/>
          <p:nvPr/>
        </p:nvSpPr>
        <p:spPr>
          <a:xfrm>
            <a:off x="4087905" y="2590800"/>
            <a:ext cx="979395" cy="206189"/>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8 Feb – 15 Feb </a:t>
            </a:r>
          </a:p>
        </p:txBody>
      </p:sp>
      <p:sp>
        <p:nvSpPr>
          <p:cNvPr id="7" name="Arrow: Pentagon 6">
            <a:extLst>
              <a:ext uri="{FF2B5EF4-FFF2-40B4-BE49-F238E27FC236}">
                <a16:creationId xmlns:a16="http://schemas.microsoft.com/office/drawing/2014/main" id="{3629F9F4-4F3C-4BB0-A56E-CE19E3C1196B}"/>
              </a:ext>
            </a:extLst>
          </p:cNvPr>
          <p:cNvSpPr/>
          <p:nvPr/>
        </p:nvSpPr>
        <p:spPr>
          <a:xfrm>
            <a:off x="4760257" y="3221780"/>
            <a:ext cx="979396"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22 Feb </a:t>
            </a:r>
          </a:p>
        </p:txBody>
      </p:sp>
      <p:sp>
        <p:nvSpPr>
          <p:cNvPr id="8" name="Arrow: Pentagon 7">
            <a:extLst>
              <a:ext uri="{FF2B5EF4-FFF2-40B4-BE49-F238E27FC236}">
                <a16:creationId xmlns:a16="http://schemas.microsoft.com/office/drawing/2014/main" id="{96B15EE0-D47F-439D-9CF6-3D4B2A798CAC}"/>
              </a:ext>
            </a:extLst>
          </p:cNvPr>
          <p:cNvSpPr/>
          <p:nvPr/>
        </p:nvSpPr>
        <p:spPr>
          <a:xfrm>
            <a:off x="4760257" y="3544522"/>
            <a:ext cx="2387303"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8 Mar</a:t>
            </a:r>
          </a:p>
        </p:txBody>
      </p:sp>
      <p:sp>
        <p:nvSpPr>
          <p:cNvPr id="12" name="Arrow: Pentagon 11">
            <a:extLst>
              <a:ext uri="{FF2B5EF4-FFF2-40B4-BE49-F238E27FC236}">
                <a16:creationId xmlns:a16="http://schemas.microsoft.com/office/drawing/2014/main" id="{C21F0CD7-6722-4A27-89CB-98573D123D4E}"/>
              </a:ext>
            </a:extLst>
          </p:cNvPr>
          <p:cNvSpPr/>
          <p:nvPr/>
        </p:nvSpPr>
        <p:spPr>
          <a:xfrm>
            <a:off x="4760256" y="3834936"/>
            <a:ext cx="2387303"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8 Mar</a:t>
            </a:r>
          </a:p>
        </p:txBody>
      </p:sp>
      <p:sp>
        <p:nvSpPr>
          <p:cNvPr id="13" name="Arrow: Pentagon 12">
            <a:extLst>
              <a:ext uri="{FF2B5EF4-FFF2-40B4-BE49-F238E27FC236}">
                <a16:creationId xmlns:a16="http://schemas.microsoft.com/office/drawing/2014/main" id="{024C15E9-D7DC-408D-B0DC-D9D2B748BB32}"/>
              </a:ext>
            </a:extLst>
          </p:cNvPr>
          <p:cNvSpPr/>
          <p:nvPr/>
        </p:nvSpPr>
        <p:spPr>
          <a:xfrm>
            <a:off x="6850151" y="4148928"/>
            <a:ext cx="960350"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8 Mar – 15 Mar </a:t>
            </a:r>
          </a:p>
        </p:txBody>
      </p:sp>
      <p:sp>
        <p:nvSpPr>
          <p:cNvPr id="14" name="Arrow: Pentagon 13">
            <a:extLst>
              <a:ext uri="{FF2B5EF4-FFF2-40B4-BE49-F238E27FC236}">
                <a16:creationId xmlns:a16="http://schemas.microsoft.com/office/drawing/2014/main" id="{E9535BA6-E284-462C-BBEE-36BCA8BC83CA}"/>
              </a:ext>
            </a:extLst>
          </p:cNvPr>
          <p:cNvSpPr/>
          <p:nvPr/>
        </p:nvSpPr>
        <p:spPr>
          <a:xfrm>
            <a:off x="7529598" y="4475985"/>
            <a:ext cx="1011151" cy="206189"/>
          </a:xfrm>
          <a:prstGeom prst="homePlat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a:t>15 Mar – 22 Mar </a:t>
            </a:r>
          </a:p>
        </p:txBody>
      </p:sp>
      <p:sp>
        <p:nvSpPr>
          <p:cNvPr id="16" name="Arrow: Pentagon 15">
            <a:extLst>
              <a:ext uri="{FF2B5EF4-FFF2-40B4-BE49-F238E27FC236}">
                <a16:creationId xmlns:a16="http://schemas.microsoft.com/office/drawing/2014/main" id="{0687C70E-E47B-4249-A5B8-28C566BE76AB}"/>
              </a:ext>
            </a:extLst>
          </p:cNvPr>
          <p:cNvSpPr/>
          <p:nvPr/>
        </p:nvSpPr>
        <p:spPr>
          <a:xfrm>
            <a:off x="7529599" y="4777642"/>
            <a:ext cx="1011150" cy="206189"/>
          </a:xfrm>
          <a:prstGeom prst="homePlat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a:t>15 Mar – 22 Mar </a:t>
            </a:r>
          </a:p>
        </p:txBody>
      </p:sp>
      <p:sp>
        <p:nvSpPr>
          <p:cNvPr id="18" name="Arrow: Pentagon 17">
            <a:extLst>
              <a:ext uri="{FF2B5EF4-FFF2-40B4-BE49-F238E27FC236}">
                <a16:creationId xmlns:a16="http://schemas.microsoft.com/office/drawing/2014/main" id="{B5406955-2159-4704-B76D-029D7E86BD22}"/>
              </a:ext>
            </a:extLst>
          </p:cNvPr>
          <p:cNvSpPr/>
          <p:nvPr/>
        </p:nvSpPr>
        <p:spPr>
          <a:xfrm>
            <a:off x="8145549" y="5091999"/>
            <a:ext cx="1011150"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22 Mar– 29 Mar </a:t>
            </a:r>
          </a:p>
        </p:txBody>
      </p:sp>
      <p:sp>
        <p:nvSpPr>
          <p:cNvPr id="19" name="Arrow: Pentagon 18">
            <a:extLst>
              <a:ext uri="{FF2B5EF4-FFF2-40B4-BE49-F238E27FC236}">
                <a16:creationId xmlns:a16="http://schemas.microsoft.com/office/drawing/2014/main" id="{34CA3BE9-F5B1-49C8-9552-B7CF477F1D17}"/>
              </a:ext>
            </a:extLst>
          </p:cNvPr>
          <p:cNvSpPr/>
          <p:nvPr/>
        </p:nvSpPr>
        <p:spPr>
          <a:xfrm>
            <a:off x="8145547" y="5412695"/>
            <a:ext cx="1011149"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22 Mar– 29 Mar </a:t>
            </a:r>
          </a:p>
        </p:txBody>
      </p:sp>
      <p:sp>
        <p:nvSpPr>
          <p:cNvPr id="20" name="Arrow: Pentagon 19">
            <a:extLst>
              <a:ext uri="{FF2B5EF4-FFF2-40B4-BE49-F238E27FC236}">
                <a16:creationId xmlns:a16="http://schemas.microsoft.com/office/drawing/2014/main" id="{4CC46A4D-23AE-4ACD-8EE8-EA5BCA9D7370}"/>
              </a:ext>
            </a:extLst>
          </p:cNvPr>
          <p:cNvSpPr/>
          <p:nvPr/>
        </p:nvSpPr>
        <p:spPr>
          <a:xfrm>
            <a:off x="8750665" y="5708013"/>
            <a:ext cx="1011149"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29 Mar – 5 Apr </a:t>
            </a:r>
          </a:p>
        </p:txBody>
      </p:sp>
      <p:sp>
        <p:nvSpPr>
          <p:cNvPr id="21" name="Arrow: Pentagon 20">
            <a:extLst>
              <a:ext uri="{FF2B5EF4-FFF2-40B4-BE49-F238E27FC236}">
                <a16:creationId xmlns:a16="http://schemas.microsoft.com/office/drawing/2014/main" id="{B4C6A1BB-4588-46B2-99B0-CF48DA3F7744}"/>
              </a:ext>
            </a:extLst>
          </p:cNvPr>
          <p:cNvSpPr/>
          <p:nvPr/>
        </p:nvSpPr>
        <p:spPr>
          <a:xfrm>
            <a:off x="8750665" y="6003331"/>
            <a:ext cx="1720485"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29 Mar – 12 Apr </a:t>
            </a:r>
          </a:p>
        </p:txBody>
      </p:sp>
      <p:sp>
        <p:nvSpPr>
          <p:cNvPr id="22" name="Arrow: Pentagon 21">
            <a:extLst>
              <a:ext uri="{FF2B5EF4-FFF2-40B4-BE49-F238E27FC236}">
                <a16:creationId xmlns:a16="http://schemas.microsoft.com/office/drawing/2014/main" id="{F512496A-BC28-4DF8-A0A4-B6450C1C4E11}"/>
              </a:ext>
            </a:extLst>
          </p:cNvPr>
          <p:cNvSpPr/>
          <p:nvPr/>
        </p:nvSpPr>
        <p:spPr>
          <a:xfrm>
            <a:off x="4087905" y="2907788"/>
            <a:ext cx="979395" cy="206189"/>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8 Feb – 15 Feb </a:t>
            </a:r>
          </a:p>
        </p:txBody>
      </p:sp>
      <p:pic>
        <p:nvPicPr>
          <p:cNvPr id="24" name="Picture 23">
            <a:extLst>
              <a:ext uri="{FF2B5EF4-FFF2-40B4-BE49-F238E27FC236}">
                <a16:creationId xmlns:a16="http://schemas.microsoft.com/office/drawing/2014/main" id="{77FBDC1A-B840-4374-9DB9-4907FFC36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915" y="2590800"/>
            <a:ext cx="206189" cy="206189"/>
          </a:xfrm>
          <a:prstGeom prst="rect">
            <a:avLst/>
          </a:prstGeom>
        </p:spPr>
      </p:pic>
      <p:pic>
        <p:nvPicPr>
          <p:cNvPr id="25" name="Picture 24">
            <a:extLst>
              <a:ext uri="{FF2B5EF4-FFF2-40B4-BE49-F238E27FC236}">
                <a16:creationId xmlns:a16="http://schemas.microsoft.com/office/drawing/2014/main" id="{CCF9ADD4-D12C-471B-9D85-A49616029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123" y="2907788"/>
            <a:ext cx="206189" cy="206189"/>
          </a:xfrm>
          <a:prstGeom prst="rect">
            <a:avLst/>
          </a:prstGeom>
        </p:spPr>
      </p:pic>
      <p:pic>
        <p:nvPicPr>
          <p:cNvPr id="26" name="Picture 25">
            <a:extLst>
              <a:ext uri="{FF2B5EF4-FFF2-40B4-BE49-F238E27FC236}">
                <a16:creationId xmlns:a16="http://schemas.microsoft.com/office/drawing/2014/main" id="{3F211C1C-9944-4A49-BF14-A9CEF964B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476" y="3223872"/>
            <a:ext cx="206189" cy="206189"/>
          </a:xfrm>
          <a:prstGeom prst="rect">
            <a:avLst/>
          </a:prstGeom>
        </p:spPr>
      </p:pic>
      <p:pic>
        <p:nvPicPr>
          <p:cNvPr id="27" name="Picture 26">
            <a:extLst>
              <a:ext uri="{FF2B5EF4-FFF2-40B4-BE49-F238E27FC236}">
                <a16:creationId xmlns:a16="http://schemas.microsoft.com/office/drawing/2014/main" id="{38C8FB33-6451-4954-9601-ADD5AF651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383" y="3537726"/>
            <a:ext cx="206189" cy="206189"/>
          </a:xfrm>
          <a:prstGeom prst="rect">
            <a:avLst/>
          </a:prstGeom>
        </p:spPr>
      </p:pic>
      <p:pic>
        <p:nvPicPr>
          <p:cNvPr id="28" name="Picture 27">
            <a:extLst>
              <a:ext uri="{FF2B5EF4-FFF2-40B4-BE49-F238E27FC236}">
                <a16:creationId xmlns:a16="http://schemas.microsoft.com/office/drawing/2014/main" id="{951CC41B-87CB-49D5-8549-ECCC4690F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382" y="3857057"/>
            <a:ext cx="206189" cy="206189"/>
          </a:xfrm>
          <a:prstGeom prst="rect">
            <a:avLst/>
          </a:prstGeom>
        </p:spPr>
      </p:pic>
      <p:pic>
        <p:nvPicPr>
          <p:cNvPr id="29" name="Picture 28">
            <a:extLst>
              <a:ext uri="{FF2B5EF4-FFF2-40B4-BE49-F238E27FC236}">
                <a16:creationId xmlns:a16="http://schemas.microsoft.com/office/drawing/2014/main" id="{9F523A79-AF10-4624-ACE2-26259EE64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984" y="4148928"/>
            <a:ext cx="206189" cy="206189"/>
          </a:xfrm>
          <a:prstGeom prst="rect">
            <a:avLst/>
          </a:prstGeom>
        </p:spPr>
      </p:pic>
      <p:pic>
        <p:nvPicPr>
          <p:cNvPr id="30" name="Picture 29">
            <a:extLst>
              <a:ext uri="{FF2B5EF4-FFF2-40B4-BE49-F238E27FC236}">
                <a16:creationId xmlns:a16="http://schemas.microsoft.com/office/drawing/2014/main" id="{F74FF9E3-12DB-4D7E-9464-640A6CE4C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54" y="4475984"/>
            <a:ext cx="206189" cy="206189"/>
          </a:xfrm>
          <a:prstGeom prst="rect">
            <a:avLst/>
          </a:prstGeom>
        </p:spPr>
      </p:pic>
      <p:pic>
        <p:nvPicPr>
          <p:cNvPr id="31" name="Picture 30">
            <a:extLst>
              <a:ext uri="{FF2B5EF4-FFF2-40B4-BE49-F238E27FC236}">
                <a16:creationId xmlns:a16="http://schemas.microsoft.com/office/drawing/2014/main" id="{8D523EAE-7CAE-46DD-9EC6-8E5C08B6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54" y="4771303"/>
            <a:ext cx="206189" cy="206189"/>
          </a:xfrm>
          <a:prstGeom prst="rect">
            <a:avLst/>
          </a:prstGeom>
        </p:spPr>
      </p:pic>
      <p:pic>
        <p:nvPicPr>
          <p:cNvPr id="32" name="Picture 31">
            <a:extLst>
              <a:ext uri="{FF2B5EF4-FFF2-40B4-BE49-F238E27FC236}">
                <a16:creationId xmlns:a16="http://schemas.microsoft.com/office/drawing/2014/main" id="{1D19A408-5F0E-463E-B2A3-CE2602D4D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522" y="5091999"/>
            <a:ext cx="206189" cy="206189"/>
          </a:xfrm>
          <a:prstGeom prst="rect">
            <a:avLst/>
          </a:prstGeom>
        </p:spPr>
      </p:pic>
      <p:pic>
        <p:nvPicPr>
          <p:cNvPr id="33" name="Picture 32">
            <a:extLst>
              <a:ext uri="{FF2B5EF4-FFF2-40B4-BE49-F238E27FC236}">
                <a16:creationId xmlns:a16="http://schemas.microsoft.com/office/drawing/2014/main" id="{E203A002-5026-46DA-8039-D613D49B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738" y="5411107"/>
            <a:ext cx="206189" cy="206189"/>
          </a:xfrm>
          <a:prstGeom prst="rect">
            <a:avLst/>
          </a:prstGeom>
        </p:spPr>
      </p:pic>
      <p:pic>
        <p:nvPicPr>
          <p:cNvPr id="34" name="Picture 33">
            <a:extLst>
              <a:ext uri="{FF2B5EF4-FFF2-40B4-BE49-F238E27FC236}">
                <a16:creationId xmlns:a16="http://schemas.microsoft.com/office/drawing/2014/main" id="{5821DF71-A6D8-408A-98C3-E53FA4B6E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637" y="5708012"/>
            <a:ext cx="206189" cy="206189"/>
          </a:xfrm>
          <a:prstGeom prst="rect">
            <a:avLst/>
          </a:prstGeom>
        </p:spPr>
      </p:pic>
      <p:pic>
        <p:nvPicPr>
          <p:cNvPr id="35" name="Picture 34">
            <a:extLst>
              <a:ext uri="{FF2B5EF4-FFF2-40B4-BE49-F238E27FC236}">
                <a16:creationId xmlns:a16="http://schemas.microsoft.com/office/drawing/2014/main" id="{C5BC6DFD-4E82-451F-B515-CA7DEDBCD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973" y="6003331"/>
            <a:ext cx="206189" cy="206189"/>
          </a:xfrm>
          <a:prstGeom prst="rect">
            <a:avLst/>
          </a:prstGeom>
        </p:spPr>
      </p:pic>
    </p:spTree>
    <p:extLst>
      <p:ext uri="{BB962C8B-B14F-4D97-AF65-F5344CB8AC3E}">
        <p14:creationId xmlns:p14="http://schemas.microsoft.com/office/powerpoint/2010/main" val="114194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659F-C003-4E58-8386-3A46F4B77631}"/>
              </a:ext>
            </a:extLst>
          </p:cNvPr>
          <p:cNvSpPr>
            <a:spLocks noGrp="1"/>
          </p:cNvSpPr>
          <p:nvPr>
            <p:ph type="title"/>
          </p:nvPr>
        </p:nvSpPr>
        <p:spPr>
          <a:xfrm>
            <a:off x="838200" y="365125"/>
            <a:ext cx="10663516" cy="1325563"/>
          </a:xfrm>
        </p:spPr>
        <p:txBody>
          <a:bodyPr/>
          <a:lstStyle/>
          <a:p>
            <a:r>
              <a:rPr lang="en-US" dirty="0"/>
              <a:t>Gantt Chart (Mobile-Application) - </a:t>
            </a:r>
            <a:r>
              <a:rPr lang="en-US" dirty="0" err="1"/>
              <a:t>Rafid</a:t>
            </a:r>
            <a:endParaRPr lang="en-US" dirty="0"/>
          </a:p>
        </p:txBody>
      </p:sp>
      <p:graphicFrame>
        <p:nvGraphicFramePr>
          <p:cNvPr id="4" name="Table 4">
            <a:extLst>
              <a:ext uri="{FF2B5EF4-FFF2-40B4-BE49-F238E27FC236}">
                <a16:creationId xmlns:a16="http://schemas.microsoft.com/office/drawing/2014/main" id="{3BC0966A-645F-4688-837F-22413A8C7792}"/>
              </a:ext>
            </a:extLst>
          </p:cNvPr>
          <p:cNvGraphicFramePr>
            <a:graphicFrameLocks noGrp="1"/>
          </p:cNvGraphicFramePr>
          <p:nvPr>
            <p:ph idx="1"/>
          </p:nvPr>
        </p:nvGraphicFramePr>
        <p:xfrm>
          <a:off x="986118" y="1690688"/>
          <a:ext cx="10515598" cy="4593067"/>
        </p:xfrm>
        <a:graphic>
          <a:graphicData uri="http://schemas.openxmlformats.org/drawingml/2006/table">
            <a:tbl>
              <a:tblPr firstRow="1" bandRow="1">
                <a:tableStyleId>{5940675A-B579-460E-94D1-54222C63F5DA}</a:tableStyleId>
              </a:tblPr>
              <a:tblGrid>
                <a:gridCol w="2978737">
                  <a:extLst>
                    <a:ext uri="{9D8B030D-6E8A-4147-A177-3AD203B41FA5}">
                      <a16:colId xmlns:a16="http://schemas.microsoft.com/office/drawing/2014/main" val="2319407969"/>
                    </a:ext>
                  </a:extLst>
                </a:gridCol>
                <a:gridCol w="736500">
                  <a:extLst>
                    <a:ext uri="{9D8B030D-6E8A-4147-A177-3AD203B41FA5}">
                      <a16:colId xmlns:a16="http://schemas.microsoft.com/office/drawing/2014/main" val="2272533150"/>
                    </a:ext>
                  </a:extLst>
                </a:gridCol>
                <a:gridCol w="695584">
                  <a:extLst>
                    <a:ext uri="{9D8B030D-6E8A-4147-A177-3AD203B41FA5}">
                      <a16:colId xmlns:a16="http://schemas.microsoft.com/office/drawing/2014/main" val="3146463177"/>
                    </a:ext>
                  </a:extLst>
                </a:gridCol>
                <a:gridCol w="654668">
                  <a:extLst>
                    <a:ext uri="{9D8B030D-6E8A-4147-A177-3AD203B41FA5}">
                      <a16:colId xmlns:a16="http://schemas.microsoft.com/office/drawing/2014/main" val="1338791959"/>
                    </a:ext>
                  </a:extLst>
                </a:gridCol>
                <a:gridCol w="736500">
                  <a:extLst>
                    <a:ext uri="{9D8B030D-6E8A-4147-A177-3AD203B41FA5}">
                      <a16:colId xmlns:a16="http://schemas.microsoft.com/office/drawing/2014/main" val="715655680"/>
                    </a:ext>
                  </a:extLst>
                </a:gridCol>
                <a:gridCol w="695584">
                  <a:extLst>
                    <a:ext uri="{9D8B030D-6E8A-4147-A177-3AD203B41FA5}">
                      <a16:colId xmlns:a16="http://schemas.microsoft.com/office/drawing/2014/main" val="948548167"/>
                    </a:ext>
                  </a:extLst>
                </a:gridCol>
                <a:gridCol w="621934">
                  <a:extLst>
                    <a:ext uri="{9D8B030D-6E8A-4147-A177-3AD203B41FA5}">
                      <a16:colId xmlns:a16="http://schemas.microsoft.com/office/drawing/2014/main" val="2718389039"/>
                    </a:ext>
                  </a:extLst>
                </a:gridCol>
                <a:gridCol w="621934">
                  <a:extLst>
                    <a:ext uri="{9D8B030D-6E8A-4147-A177-3AD203B41FA5}">
                      <a16:colId xmlns:a16="http://schemas.microsoft.com/office/drawing/2014/main" val="138479172"/>
                    </a:ext>
                  </a:extLst>
                </a:gridCol>
                <a:gridCol w="695584">
                  <a:extLst>
                    <a:ext uri="{9D8B030D-6E8A-4147-A177-3AD203B41FA5}">
                      <a16:colId xmlns:a16="http://schemas.microsoft.com/office/drawing/2014/main" val="2732743099"/>
                    </a:ext>
                  </a:extLst>
                </a:gridCol>
                <a:gridCol w="654667">
                  <a:extLst>
                    <a:ext uri="{9D8B030D-6E8A-4147-A177-3AD203B41FA5}">
                      <a16:colId xmlns:a16="http://schemas.microsoft.com/office/drawing/2014/main" val="2093927777"/>
                    </a:ext>
                  </a:extLst>
                </a:gridCol>
                <a:gridCol w="720134">
                  <a:extLst>
                    <a:ext uri="{9D8B030D-6E8A-4147-A177-3AD203B41FA5}">
                      <a16:colId xmlns:a16="http://schemas.microsoft.com/office/drawing/2014/main" val="2507914668"/>
                    </a:ext>
                  </a:extLst>
                </a:gridCol>
                <a:gridCol w="703772">
                  <a:extLst>
                    <a:ext uri="{9D8B030D-6E8A-4147-A177-3AD203B41FA5}">
                      <a16:colId xmlns:a16="http://schemas.microsoft.com/office/drawing/2014/main" val="2053590947"/>
                    </a:ext>
                  </a:extLst>
                </a:gridCol>
              </a:tblGrid>
              <a:tr h="342007">
                <a:tc rowSpan="2">
                  <a:txBody>
                    <a:bodyPr/>
                    <a:lstStyle/>
                    <a:p>
                      <a:pPr algn="ctr">
                        <a:lnSpc>
                          <a:spcPct val="150000"/>
                        </a:lnSpc>
                      </a:pPr>
                      <a:r>
                        <a:rPr lang="en-US" sz="2800" dirty="0">
                          <a:solidFill>
                            <a:schemeClr val="bg1"/>
                          </a:solidFill>
                        </a:rPr>
                        <a:t>Tasks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3">
                  <a:txBody>
                    <a:bodyPr/>
                    <a:lstStyle/>
                    <a:p>
                      <a:pPr algn="ctr"/>
                      <a:r>
                        <a:rPr lang="en-US" sz="1400" dirty="0">
                          <a:solidFill>
                            <a:schemeClr val="bg1"/>
                          </a:solidFill>
                        </a:rPr>
                        <a:t>February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sz="1400" dirty="0"/>
                    </a:p>
                  </a:txBody>
                  <a:tcPr/>
                </a:tc>
                <a:tc hMerge="1">
                  <a:txBody>
                    <a:bodyPr/>
                    <a:lstStyle/>
                    <a:p>
                      <a:endParaRPr lang="en-US" sz="1400" dirty="0"/>
                    </a:p>
                  </a:txBody>
                  <a:tcPr/>
                </a:tc>
                <a:tc gridSpan="4">
                  <a:txBody>
                    <a:bodyPr/>
                    <a:lstStyle/>
                    <a:p>
                      <a:pPr algn="ctr"/>
                      <a:r>
                        <a:rPr lang="en-US" sz="1400" dirty="0">
                          <a:solidFill>
                            <a:schemeClr val="bg1"/>
                          </a:solidFill>
                        </a:rPr>
                        <a:t>March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gridSpan="4">
                  <a:txBody>
                    <a:bodyPr/>
                    <a:lstStyle/>
                    <a:p>
                      <a:pPr algn="ctr"/>
                      <a:r>
                        <a:rPr lang="en-US" sz="1400" dirty="0">
                          <a:solidFill>
                            <a:schemeClr val="bg1"/>
                          </a:solidFill>
                        </a:rPr>
                        <a:t>April</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232298181"/>
                  </a:ext>
                </a:extLst>
              </a:tr>
              <a:tr h="470197">
                <a:tc vMerge="1">
                  <a:txBody>
                    <a:bodyPr/>
                    <a:lstStyle/>
                    <a:p>
                      <a:pPr algn="ctr"/>
                      <a:endParaRPr lang="en-US" sz="1400" dirty="0"/>
                    </a:p>
                  </a:txBody>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Week 04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3471730"/>
                  </a:ext>
                </a:extLst>
              </a:tr>
              <a:tr h="311075">
                <a:tc>
                  <a:txBody>
                    <a:bodyPr/>
                    <a:lstStyle/>
                    <a:p>
                      <a:pPr algn="ctr"/>
                      <a:r>
                        <a:rPr lang="en-US" sz="1400" dirty="0"/>
                        <a:t>User Log 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259997"/>
                  </a:ext>
                </a:extLst>
              </a:tr>
              <a:tr h="311075">
                <a:tc>
                  <a:txBody>
                    <a:bodyPr/>
                    <a:lstStyle/>
                    <a:p>
                      <a:pPr algn="ctr"/>
                      <a:r>
                        <a:rPr lang="en-US" sz="1400" dirty="0"/>
                        <a:t>User Sign Up</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3496178"/>
                  </a:ext>
                </a:extLst>
              </a:tr>
              <a:tr h="311075">
                <a:tc>
                  <a:txBody>
                    <a:bodyPr/>
                    <a:lstStyle/>
                    <a:p>
                      <a:pPr algn="ctr"/>
                      <a:r>
                        <a:rPr lang="en-US" sz="1400" dirty="0"/>
                        <a:t>User Dashboard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1199797"/>
                  </a:ext>
                </a:extLst>
              </a:tr>
              <a:tr h="311075">
                <a:tc>
                  <a:txBody>
                    <a:bodyPr/>
                    <a:lstStyle/>
                    <a:p>
                      <a:pPr algn="ctr"/>
                      <a:r>
                        <a:rPr lang="en-US" sz="1400" dirty="0"/>
                        <a:t>Cluster Creation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9345070"/>
                  </a:ext>
                </a:extLst>
              </a:tr>
              <a:tr h="311075">
                <a:tc>
                  <a:txBody>
                    <a:bodyPr/>
                    <a:lstStyle/>
                    <a:p>
                      <a:pPr algn="ctr"/>
                      <a:r>
                        <a:rPr lang="en-US" sz="1400" dirty="0"/>
                        <a:t>Clusters View</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415318"/>
                  </a:ext>
                </a:extLst>
              </a:tr>
              <a:tr h="311075">
                <a:tc>
                  <a:txBody>
                    <a:bodyPr/>
                    <a:lstStyle/>
                    <a:p>
                      <a:pPr algn="ctr"/>
                      <a:r>
                        <a:rPr lang="en-US" sz="1400" dirty="0"/>
                        <a:t>Search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38765"/>
                  </a:ext>
                </a:extLst>
              </a:tr>
              <a:tr h="311075">
                <a:tc>
                  <a:txBody>
                    <a:bodyPr/>
                    <a:lstStyle/>
                    <a:p>
                      <a:pPr algn="ctr"/>
                      <a:r>
                        <a:rPr lang="en-US" sz="1400" dirty="0"/>
                        <a:t>Admin Log 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7657382"/>
                  </a:ext>
                </a:extLst>
              </a:tr>
              <a:tr h="311075">
                <a:tc>
                  <a:txBody>
                    <a:bodyPr/>
                    <a:lstStyle/>
                    <a:p>
                      <a:pPr algn="ctr"/>
                      <a:r>
                        <a:rPr lang="en-US" sz="1400" dirty="0"/>
                        <a:t>Admin Dashboard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7497554"/>
                  </a:ext>
                </a:extLst>
              </a:tr>
              <a:tr h="311075">
                <a:tc>
                  <a:txBody>
                    <a:bodyPr/>
                    <a:lstStyle/>
                    <a:p>
                      <a:pPr algn="ctr"/>
                      <a:r>
                        <a:rPr lang="en-US" sz="1400" dirty="0"/>
                        <a:t>Add New Admin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8942832"/>
                  </a:ext>
                </a:extLst>
              </a:tr>
              <a:tr h="311075">
                <a:tc>
                  <a:txBody>
                    <a:bodyPr/>
                    <a:lstStyle/>
                    <a:p>
                      <a:pPr algn="ctr"/>
                      <a:r>
                        <a:rPr lang="en-US" sz="1400" dirty="0"/>
                        <a:t>Sign In With Google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193177"/>
                  </a:ext>
                </a:extLst>
              </a:tr>
              <a:tr h="311075">
                <a:tc>
                  <a:txBody>
                    <a:bodyPr/>
                    <a:lstStyle/>
                    <a:p>
                      <a:pPr algn="ctr"/>
                      <a:r>
                        <a:rPr lang="en-US" sz="1400" dirty="0"/>
                        <a:t>Control Scrapping Strategies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2933097"/>
                  </a:ext>
                </a:extLst>
              </a:tr>
              <a:tr h="311075">
                <a:tc>
                  <a:txBody>
                    <a:bodyPr/>
                    <a:lstStyle/>
                    <a:p>
                      <a:pPr algn="ctr"/>
                      <a:r>
                        <a:rPr lang="en-US" sz="1400" dirty="0"/>
                        <a:t>Voice Search</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1794513"/>
                  </a:ext>
                </a:extLst>
              </a:tr>
            </a:tbl>
          </a:graphicData>
        </a:graphic>
      </p:graphicFrame>
      <p:sp>
        <p:nvSpPr>
          <p:cNvPr id="5" name="Arrow: Pentagon 4">
            <a:extLst>
              <a:ext uri="{FF2B5EF4-FFF2-40B4-BE49-F238E27FC236}">
                <a16:creationId xmlns:a16="http://schemas.microsoft.com/office/drawing/2014/main" id="{61C24B5D-DF31-466B-9D3A-B170F7D88194}"/>
              </a:ext>
            </a:extLst>
          </p:cNvPr>
          <p:cNvSpPr/>
          <p:nvPr/>
        </p:nvSpPr>
        <p:spPr>
          <a:xfrm>
            <a:off x="4087905" y="2590800"/>
            <a:ext cx="979395" cy="206189"/>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8 Feb – 15 Feb </a:t>
            </a:r>
          </a:p>
        </p:txBody>
      </p:sp>
      <p:sp>
        <p:nvSpPr>
          <p:cNvPr id="7" name="Arrow: Pentagon 6">
            <a:extLst>
              <a:ext uri="{FF2B5EF4-FFF2-40B4-BE49-F238E27FC236}">
                <a16:creationId xmlns:a16="http://schemas.microsoft.com/office/drawing/2014/main" id="{3629F9F4-4F3C-4BB0-A56E-CE19E3C1196B}"/>
              </a:ext>
            </a:extLst>
          </p:cNvPr>
          <p:cNvSpPr/>
          <p:nvPr/>
        </p:nvSpPr>
        <p:spPr>
          <a:xfrm>
            <a:off x="4760257" y="3221780"/>
            <a:ext cx="979396"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22 Feb </a:t>
            </a:r>
          </a:p>
        </p:txBody>
      </p:sp>
      <p:sp>
        <p:nvSpPr>
          <p:cNvPr id="8" name="Arrow: Pentagon 7">
            <a:extLst>
              <a:ext uri="{FF2B5EF4-FFF2-40B4-BE49-F238E27FC236}">
                <a16:creationId xmlns:a16="http://schemas.microsoft.com/office/drawing/2014/main" id="{96B15EE0-D47F-439D-9CF6-3D4B2A798CAC}"/>
              </a:ext>
            </a:extLst>
          </p:cNvPr>
          <p:cNvSpPr/>
          <p:nvPr/>
        </p:nvSpPr>
        <p:spPr>
          <a:xfrm>
            <a:off x="4760257" y="3544522"/>
            <a:ext cx="2387303"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8 Mar</a:t>
            </a:r>
          </a:p>
        </p:txBody>
      </p:sp>
      <p:sp>
        <p:nvSpPr>
          <p:cNvPr id="12" name="Arrow: Pentagon 11">
            <a:extLst>
              <a:ext uri="{FF2B5EF4-FFF2-40B4-BE49-F238E27FC236}">
                <a16:creationId xmlns:a16="http://schemas.microsoft.com/office/drawing/2014/main" id="{C21F0CD7-6722-4A27-89CB-98573D123D4E}"/>
              </a:ext>
            </a:extLst>
          </p:cNvPr>
          <p:cNvSpPr/>
          <p:nvPr/>
        </p:nvSpPr>
        <p:spPr>
          <a:xfrm>
            <a:off x="4760256" y="3834936"/>
            <a:ext cx="2387303"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15 Feb – 8 Mar</a:t>
            </a:r>
          </a:p>
        </p:txBody>
      </p:sp>
      <p:sp>
        <p:nvSpPr>
          <p:cNvPr id="13" name="Arrow: Pentagon 12">
            <a:extLst>
              <a:ext uri="{FF2B5EF4-FFF2-40B4-BE49-F238E27FC236}">
                <a16:creationId xmlns:a16="http://schemas.microsoft.com/office/drawing/2014/main" id="{024C15E9-D7DC-408D-B0DC-D9D2B748BB32}"/>
              </a:ext>
            </a:extLst>
          </p:cNvPr>
          <p:cNvSpPr/>
          <p:nvPr/>
        </p:nvSpPr>
        <p:spPr>
          <a:xfrm>
            <a:off x="6850151" y="4148928"/>
            <a:ext cx="960350"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8 Mar – 15 Mar </a:t>
            </a:r>
          </a:p>
        </p:txBody>
      </p:sp>
      <p:sp>
        <p:nvSpPr>
          <p:cNvPr id="14" name="Arrow: Pentagon 13">
            <a:extLst>
              <a:ext uri="{FF2B5EF4-FFF2-40B4-BE49-F238E27FC236}">
                <a16:creationId xmlns:a16="http://schemas.microsoft.com/office/drawing/2014/main" id="{E9535BA6-E284-462C-BBEE-36BCA8BC83CA}"/>
              </a:ext>
            </a:extLst>
          </p:cNvPr>
          <p:cNvSpPr/>
          <p:nvPr/>
        </p:nvSpPr>
        <p:spPr>
          <a:xfrm>
            <a:off x="7529598" y="4475985"/>
            <a:ext cx="1011151" cy="206189"/>
          </a:xfrm>
          <a:prstGeom prst="homePlat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a:t>15 Mar – 22 Mar </a:t>
            </a:r>
          </a:p>
        </p:txBody>
      </p:sp>
      <p:sp>
        <p:nvSpPr>
          <p:cNvPr id="16" name="Arrow: Pentagon 15">
            <a:extLst>
              <a:ext uri="{FF2B5EF4-FFF2-40B4-BE49-F238E27FC236}">
                <a16:creationId xmlns:a16="http://schemas.microsoft.com/office/drawing/2014/main" id="{0687C70E-E47B-4249-A5B8-28C566BE76AB}"/>
              </a:ext>
            </a:extLst>
          </p:cNvPr>
          <p:cNvSpPr/>
          <p:nvPr/>
        </p:nvSpPr>
        <p:spPr>
          <a:xfrm>
            <a:off x="7529599" y="4777642"/>
            <a:ext cx="1011150" cy="206189"/>
          </a:xfrm>
          <a:prstGeom prst="homePlat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a:t>15 Mar – 22 Mar </a:t>
            </a:r>
          </a:p>
        </p:txBody>
      </p:sp>
      <p:sp>
        <p:nvSpPr>
          <p:cNvPr id="18" name="Arrow: Pentagon 17">
            <a:extLst>
              <a:ext uri="{FF2B5EF4-FFF2-40B4-BE49-F238E27FC236}">
                <a16:creationId xmlns:a16="http://schemas.microsoft.com/office/drawing/2014/main" id="{B5406955-2159-4704-B76D-029D7E86BD22}"/>
              </a:ext>
            </a:extLst>
          </p:cNvPr>
          <p:cNvSpPr/>
          <p:nvPr/>
        </p:nvSpPr>
        <p:spPr>
          <a:xfrm>
            <a:off x="8145549" y="5091999"/>
            <a:ext cx="1011150"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22 Mar– 29 Mar </a:t>
            </a:r>
          </a:p>
        </p:txBody>
      </p:sp>
      <p:sp>
        <p:nvSpPr>
          <p:cNvPr id="19" name="Arrow: Pentagon 18">
            <a:extLst>
              <a:ext uri="{FF2B5EF4-FFF2-40B4-BE49-F238E27FC236}">
                <a16:creationId xmlns:a16="http://schemas.microsoft.com/office/drawing/2014/main" id="{34CA3BE9-F5B1-49C8-9552-B7CF477F1D17}"/>
              </a:ext>
            </a:extLst>
          </p:cNvPr>
          <p:cNvSpPr/>
          <p:nvPr/>
        </p:nvSpPr>
        <p:spPr>
          <a:xfrm>
            <a:off x="8145547" y="5412695"/>
            <a:ext cx="1011149" cy="206189"/>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900" dirty="0"/>
              <a:t>22 Mar– 29 Mar </a:t>
            </a:r>
          </a:p>
        </p:txBody>
      </p:sp>
      <p:sp>
        <p:nvSpPr>
          <p:cNvPr id="20" name="Arrow: Pentagon 19">
            <a:extLst>
              <a:ext uri="{FF2B5EF4-FFF2-40B4-BE49-F238E27FC236}">
                <a16:creationId xmlns:a16="http://schemas.microsoft.com/office/drawing/2014/main" id="{4CC46A4D-23AE-4ACD-8EE8-EA5BCA9D7370}"/>
              </a:ext>
            </a:extLst>
          </p:cNvPr>
          <p:cNvSpPr/>
          <p:nvPr/>
        </p:nvSpPr>
        <p:spPr>
          <a:xfrm>
            <a:off x="8750665" y="5708013"/>
            <a:ext cx="1011149"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29 Mar – 5 Apr </a:t>
            </a:r>
          </a:p>
        </p:txBody>
      </p:sp>
      <p:sp>
        <p:nvSpPr>
          <p:cNvPr id="21" name="Arrow: Pentagon 20">
            <a:extLst>
              <a:ext uri="{FF2B5EF4-FFF2-40B4-BE49-F238E27FC236}">
                <a16:creationId xmlns:a16="http://schemas.microsoft.com/office/drawing/2014/main" id="{B4C6A1BB-4588-46B2-99B0-CF48DA3F7744}"/>
              </a:ext>
            </a:extLst>
          </p:cNvPr>
          <p:cNvSpPr/>
          <p:nvPr/>
        </p:nvSpPr>
        <p:spPr>
          <a:xfrm>
            <a:off x="8750665" y="6003331"/>
            <a:ext cx="1720485" cy="206189"/>
          </a:xfrm>
          <a:prstGeom prst="homePlat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29 Mar – 12 Apr </a:t>
            </a:r>
          </a:p>
        </p:txBody>
      </p:sp>
      <p:sp>
        <p:nvSpPr>
          <p:cNvPr id="22" name="Arrow: Pentagon 21">
            <a:extLst>
              <a:ext uri="{FF2B5EF4-FFF2-40B4-BE49-F238E27FC236}">
                <a16:creationId xmlns:a16="http://schemas.microsoft.com/office/drawing/2014/main" id="{F512496A-BC28-4DF8-A0A4-B6450C1C4E11}"/>
              </a:ext>
            </a:extLst>
          </p:cNvPr>
          <p:cNvSpPr/>
          <p:nvPr/>
        </p:nvSpPr>
        <p:spPr>
          <a:xfrm>
            <a:off x="4087905" y="2907788"/>
            <a:ext cx="979395" cy="206189"/>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8 Feb – 15 Feb </a:t>
            </a:r>
          </a:p>
        </p:txBody>
      </p:sp>
      <p:pic>
        <p:nvPicPr>
          <p:cNvPr id="24" name="Picture 23">
            <a:extLst>
              <a:ext uri="{FF2B5EF4-FFF2-40B4-BE49-F238E27FC236}">
                <a16:creationId xmlns:a16="http://schemas.microsoft.com/office/drawing/2014/main" id="{77FBDC1A-B840-4374-9DB9-4907FFC36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915" y="2590800"/>
            <a:ext cx="206189" cy="206189"/>
          </a:xfrm>
          <a:prstGeom prst="rect">
            <a:avLst/>
          </a:prstGeom>
        </p:spPr>
      </p:pic>
      <p:pic>
        <p:nvPicPr>
          <p:cNvPr id="25" name="Picture 24">
            <a:extLst>
              <a:ext uri="{FF2B5EF4-FFF2-40B4-BE49-F238E27FC236}">
                <a16:creationId xmlns:a16="http://schemas.microsoft.com/office/drawing/2014/main" id="{CCF9ADD4-D12C-471B-9D85-A49616029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123" y="2907788"/>
            <a:ext cx="206189" cy="206189"/>
          </a:xfrm>
          <a:prstGeom prst="rect">
            <a:avLst/>
          </a:prstGeom>
        </p:spPr>
      </p:pic>
      <p:pic>
        <p:nvPicPr>
          <p:cNvPr id="26" name="Picture 25">
            <a:extLst>
              <a:ext uri="{FF2B5EF4-FFF2-40B4-BE49-F238E27FC236}">
                <a16:creationId xmlns:a16="http://schemas.microsoft.com/office/drawing/2014/main" id="{3F211C1C-9944-4A49-BF14-A9CEF964B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476" y="3223872"/>
            <a:ext cx="206189" cy="206189"/>
          </a:xfrm>
          <a:prstGeom prst="rect">
            <a:avLst/>
          </a:prstGeom>
        </p:spPr>
      </p:pic>
      <p:pic>
        <p:nvPicPr>
          <p:cNvPr id="27" name="Picture 26">
            <a:extLst>
              <a:ext uri="{FF2B5EF4-FFF2-40B4-BE49-F238E27FC236}">
                <a16:creationId xmlns:a16="http://schemas.microsoft.com/office/drawing/2014/main" id="{38C8FB33-6451-4954-9601-ADD5AF651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383" y="3537726"/>
            <a:ext cx="206189" cy="206189"/>
          </a:xfrm>
          <a:prstGeom prst="rect">
            <a:avLst/>
          </a:prstGeom>
        </p:spPr>
      </p:pic>
      <p:pic>
        <p:nvPicPr>
          <p:cNvPr id="28" name="Picture 27">
            <a:extLst>
              <a:ext uri="{FF2B5EF4-FFF2-40B4-BE49-F238E27FC236}">
                <a16:creationId xmlns:a16="http://schemas.microsoft.com/office/drawing/2014/main" id="{951CC41B-87CB-49D5-8549-ECCC4690F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382" y="3857057"/>
            <a:ext cx="206189" cy="206189"/>
          </a:xfrm>
          <a:prstGeom prst="rect">
            <a:avLst/>
          </a:prstGeom>
        </p:spPr>
      </p:pic>
      <p:pic>
        <p:nvPicPr>
          <p:cNvPr id="29" name="Picture 28">
            <a:extLst>
              <a:ext uri="{FF2B5EF4-FFF2-40B4-BE49-F238E27FC236}">
                <a16:creationId xmlns:a16="http://schemas.microsoft.com/office/drawing/2014/main" id="{9F523A79-AF10-4624-ACE2-26259EE64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984" y="4148928"/>
            <a:ext cx="206189" cy="206189"/>
          </a:xfrm>
          <a:prstGeom prst="rect">
            <a:avLst/>
          </a:prstGeom>
        </p:spPr>
      </p:pic>
      <p:pic>
        <p:nvPicPr>
          <p:cNvPr id="30" name="Picture 29">
            <a:extLst>
              <a:ext uri="{FF2B5EF4-FFF2-40B4-BE49-F238E27FC236}">
                <a16:creationId xmlns:a16="http://schemas.microsoft.com/office/drawing/2014/main" id="{F74FF9E3-12DB-4D7E-9464-640A6CE4C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54" y="4475984"/>
            <a:ext cx="206189" cy="206189"/>
          </a:xfrm>
          <a:prstGeom prst="rect">
            <a:avLst/>
          </a:prstGeom>
        </p:spPr>
      </p:pic>
      <p:pic>
        <p:nvPicPr>
          <p:cNvPr id="31" name="Picture 30">
            <a:extLst>
              <a:ext uri="{FF2B5EF4-FFF2-40B4-BE49-F238E27FC236}">
                <a16:creationId xmlns:a16="http://schemas.microsoft.com/office/drawing/2014/main" id="{8D523EAE-7CAE-46DD-9EC6-8E5C08B6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54" y="4771303"/>
            <a:ext cx="206189" cy="206189"/>
          </a:xfrm>
          <a:prstGeom prst="rect">
            <a:avLst/>
          </a:prstGeom>
        </p:spPr>
      </p:pic>
      <p:pic>
        <p:nvPicPr>
          <p:cNvPr id="32" name="Picture 31">
            <a:extLst>
              <a:ext uri="{FF2B5EF4-FFF2-40B4-BE49-F238E27FC236}">
                <a16:creationId xmlns:a16="http://schemas.microsoft.com/office/drawing/2014/main" id="{1D19A408-5F0E-463E-B2A3-CE2602D4D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522" y="5091999"/>
            <a:ext cx="206189" cy="206189"/>
          </a:xfrm>
          <a:prstGeom prst="rect">
            <a:avLst/>
          </a:prstGeom>
        </p:spPr>
      </p:pic>
      <p:pic>
        <p:nvPicPr>
          <p:cNvPr id="33" name="Picture 32">
            <a:extLst>
              <a:ext uri="{FF2B5EF4-FFF2-40B4-BE49-F238E27FC236}">
                <a16:creationId xmlns:a16="http://schemas.microsoft.com/office/drawing/2014/main" id="{E203A002-5026-46DA-8039-D613D49B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738" y="5411107"/>
            <a:ext cx="206189" cy="206189"/>
          </a:xfrm>
          <a:prstGeom prst="rect">
            <a:avLst/>
          </a:prstGeom>
        </p:spPr>
      </p:pic>
      <p:pic>
        <p:nvPicPr>
          <p:cNvPr id="34" name="Picture 33">
            <a:extLst>
              <a:ext uri="{FF2B5EF4-FFF2-40B4-BE49-F238E27FC236}">
                <a16:creationId xmlns:a16="http://schemas.microsoft.com/office/drawing/2014/main" id="{5821DF71-A6D8-408A-98C3-E53FA4B6E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637" y="5708012"/>
            <a:ext cx="206189" cy="206189"/>
          </a:xfrm>
          <a:prstGeom prst="rect">
            <a:avLst/>
          </a:prstGeom>
        </p:spPr>
      </p:pic>
      <p:pic>
        <p:nvPicPr>
          <p:cNvPr id="35" name="Picture 34">
            <a:extLst>
              <a:ext uri="{FF2B5EF4-FFF2-40B4-BE49-F238E27FC236}">
                <a16:creationId xmlns:a16="http://schemas.microsoft.com/office/drawing/2014/main" id="{C5BC6DFD-4E82-451F-B515-CA7DEDBCD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973" y="6003331"/>
            <a:ext cx="206189" cy="206189"/>
          </a:xfrm>
          <a:prstGeom prst="rect">
            <a:avLst/>
          </a:prstGeom>
        </p:spPr>
      </p:pic>
    </p:spTree>
    <p:extLst>
      <p:ext uri="{BB962C8B-B14F-4D97-AF65-F5344CB8AC3E}">
        <p14:creationId xmlns:p14="http://schemas.microsoft.com/office/powerpoint/2010/main" val="411982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4C7E8C-612A-4373-B53B-11ADE19ABFF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74234" y="1476375"/>
            <a:ext cx="5976782" cy="3581400"/>
          </a:xfrm>
          <a:prstGeom prst="rect">
            <a:avLst/>
          </a:prstGeom>
        </p:spPr>
      </p:pic>
    </p:spTree>
    <p:extLst>
      <p:ext uri="{BB962C8B-B14F-4D97-AF65-F5344CB8AC3E}">
        <p14:creationId xmlns:p14="http://schemas.microsoft.com/office/powerpoint/2010/main" val="14824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E195-74ED-4A4B-9477-9F198AF71E94}"/>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51620017-51FC-4D27-93A7-8B1187C350E2}"/>
              </a:ext>
            </a:extLst>
          </p:cNvPr>
          <p:cNvSpPr>
            <a:spLocks noGrp="1"/>
          </p:cNvSpPr>
          <p:nvPr>
            <p:ph idx="1"/>
          </p:nvPr>
        </p:nvSpPr>
        <p:spPr>
          <a:xfrm>
            <a:off x="1630566" y="4013197"/>
            <a:ext cx="4093960" cy="1130302"/>
          </a:xfrm>
        </p:spPr>
        <p:txBody>
          <a:bodyPr>
            <a:noAutofit/>
          </a:bodyPr>
          <a:lstStyle/>
          <a:p>
            <a:pPr marL="0" indent="0" algn="ctr">
              <a:lnSpc>
                <a:spcPct val="150000"/>
              </a:lnSpc>
              <a:buNone/>
            </a:pPr>
            <a:r>
              <a:rPr lang="en-US" sz="1600" b="1" dirty="0">
                <a:latin typeface="+mj-lt"/>
              </a:rPr>
              <a:t>Mohammad </a:t>
            </a:r>
            <a:r>
              <a:rPr lang="en-US" sz="1600" b="1" dirty="0" err="1">
                <a:latin typeface="+mj-lt"/>
              </a:rPr>
              <a:t>Nabiluzzaman</a:t>
            </a:r>
            <a:r>
              <a:rPr lang="en-US" sz="1600" b="1" dirty="0">
                <a:latin typeface="+mj-lt"/>
              </a:rPr>
              <a:t> Neloy </a:t>
            </a:r>
            <a:br>
              <a:rPr lang="en-US" sz="1600" b="1" dirty="0">
                <a:latin typeface="+mj-lt"/>
              </a:rPr>
            </a:br>
            <a:r>
              <a:rPr lang="en-US" sz="1600" dirty="0">
                <a:latin typeface="+mj-lt"/>
              </a:rPr>
              <a:t>1831251042</a:t>
            </a:r>
            <a:br>
              <a:rPr lang="en-US" sz="1600" dirty="0">
                <a:latin typeface="+mj-lt"/>
              </a:rPr>
            </a:br>
            <a:r>
              <a:rPr lang="en-US" sz="1600" b="0" i="0" u="sng" strike="noStrike" dirty="0">
                <a:solidFill>
                  <a:srgbClr val="0563C1"/>
                </a:solidFill>
                <a:effectLst/>
                <a:latin typeface="+mj-lt"/>
                <a:hlinkClick r:id="rId2"/>
              </a:rPr>
              <a:t>mohammad.nabiluzzaman@northsouth.edu</a:t>
            </a:r>
            <a:r>
              <a:rPr lang="en-US" sz="1600" dirty="0">
                <a:latin typeface="+mj-lt"/>
              </a:rPr>
              <a:t> </a:t>
            </a:r>
          </a:p>
          <a:p>
            <a:pPr marL="0" indent="0" algn="ctr">
              <a:lnSpc>
                <a:spcPct val="150000"/>
              </a:lnSpc>
              <a:buNone/>
            </a:pPr>
            <a:endParaRPr lang="en-US" sz="1600" dirty="0">
              <a:latin typeface="+mj-lt"/>
            </a:endParaRPr>
          </a:p>
        </p:txBody>
      </p:sp>
      <p:pic>
        <p:nvPicPr>
          <p:cNvPr id="5" name="Graphic 4" descr="User with solid fill">
            <a:extLst>
              <a:ext uri="{FF2B5EF4-FFF2-40B4-BE49-F238E27FC236}">
                <a16:creationId xmlns:a16="http://schemas.microsoft.com/office/drawing/2014/main" id="{08366A15-F155-4A9D-83A2-80483EA9B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2601" y="2027234"/>
            <a:ext cx="1985963" cy="1985963"/>
          </a:xfrm>
          <a:prstGeom prst="rect">
            <a:avLst/>
          </a:prstGeom>
        </p:spPr>
      </p:pic>
      <p:pic>
        <p:nvPicPr>
          <p:cNvPr id="6" name="Graphic 5" descr="User with solid fill">
            <a:extLst>
              <a:ext uri="{FF2B5EF4-FFF2-40B4-BE49-F238E27FC236}">
                <a16:creationId xmlns:a16="http://schemas.microsoft.com/office/drawing/2014/main" id="{F608E992-84DF-49F8-8656-5F49413D76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8496" y="2027233"/>
            <a:ext cx="1985963" cy="1985963"/>
          </a:xfrm>
          <a:prstGeom prst="rect">
            <a:avLst/>
          </a:prstGeom>
        </p:spPr>
      </p:pic>
      <p:sp>
        <p:nvSpPr>
          <p:cNvPr id="7" name="Content Placeholder 2">
            <a:extLst>
              <a:ext uri="{FF2B5EF4-FFF2-40B4-BE49-F238E27FC236}">
                <a16:creationId xmlns:a16="http://schemas.microsoft.com/office/drawing/2014/main" id="{F635D198-EC46-49A5-81FF-78A78705EA05}"/>
              </a:ext>
            </a:extLst>
          </p:cNvPr>
          <p:cNvSpPr txBox="1">
            <a:spLocks/>
          </p:cNvSpPr>
          <p:nvPr/>
        </p:nvSpPr>
        <p:spPr>
          <a:xfrm>
            <a:off x="6578205" y="4016371"/>
            <a:ext cx="2826546" cy="1130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600" b="1" dirty="0" err="1">
                <a:latin typeface="+mj-lt"/>
              </a:rPr>
              <a:t>Rafid</a:t>
            </a:r>
            <a:r>
              <a:rPr lang="en-US" sz="1600" b="1" dirty="0">
                <a:latin typeface="+mj-lt"/>
              </a:rPr>
              <a:t> Ahmed</a:t>
            </a:r>
            <a:br>
              <a:rPr lang="en-US" sz="1600" b="1" dirty="0">
                <a:latin typeface="+mj-lt"/>
              </a:rPr>
            </a:br>
            <a:r>
              <a:rPr lang="en-US" sz="1600" b="0" i="0" u="none" strike="noStrike" dirty="0">
                <a:solidFill>
                  <a:srgbClr val="050505"/>
                </a:solidFill>
                <a:effectLst/>
                <a:latin typeface="+mj-lt"/>
              </a:rPr>
              <a:t>1831395642</a:t>
            </a:r>
            <a:br>
              <a:rPr lang="en-US" sz="1600" b="0" i="0" u="none" strike="noStrike" dirty="0">
                <a:solidFill>
                  <a:srgbClr val="050505"/>
                </a:solidFill>
                <a:effectLst/>
                <a:latin typeface="+mj-lt"/>
              </a:rPr>
            </a:br>
            <a:r>
              <a:rPr lang="en-US" sz="1600" b="0" i="0" u="sng" strike="noStrike" dirty="0">
                <a:solidFill>
                  <a:srgbClr val="0563C1"/>
                </a:solidFill>
                <a:effectLst/>
                <a:latin typeface="+mj-lt"/>
                <a:hlinkClick r:id="rId6"/>
              </a:rPr>
              <a:t>rafid.ahmed@northsouth.edu</a:t>
            </a:r>
            <a:r>
              <a:rPr lang="en-US" sz="1600" dirty="0">
                <a:latin typeface="+mj-lt"/>
              </a:rPr>
              <a:t>  </a:t>
            </a:r>
          </a:p>
        </p:txBody>
      </p:sp>
    </p:spTree>
    <p:extLst>
      <p:ext uri="{BB962C8B-B14F-4D97-AF65-F5344CB8AC3E}">
        <p14:creationId xmlns:p14="http://schemas.microsoft.com/office/powerpoint/2010/main" val="52106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396A-7C67-4D1D-9A02-77998C53AA50}"/>
              </a:ext>
            </a:extLst>
          </p:cNvPr>
          <p:cNvSpPr>
            <a:spLocks noGrp="1"/>
          </p:cNvSpPr>
          <p:nvPr>
            <p:ph type="title"/>
          </p:nvPr>
        </p:nvSpPr>
        <p:spPr>
          <a:xfrm>
            <a:off x="1290917" y="377735"/>
            <a:ext cx="10515600" cy="1325563"/>
          </a:xfrm>
        </p:spPr>
        <p:txBody>
          <a:bodyPr/>
          <a:lstStyle/>
          <a:p>
            <a:r>
              <a:rPr lang="en-US" dirty="0"/>
              <a:t>Description</a:t>
            </a:r>
          </a:p>
        </p:txBody>
      </p:sp>
      <p:sp>
        <p:nvSpPr>
          <p:cNvPr id="3" name="Content Placeholder 2">
            <a:extLst>
              <a:ext uri="{FF2B5EF4-FFF2-40B4-BE49-F238E27FC236}">
                <a16:creationId xmlns:a16="http://schemas.microsoft.com/office/drawing/2014/main" id="{D0DD6476-D05B-421E-AA20-E67D2ED7CF85}"/>
              </a:ext>
            </a:extLst>
          </p:cNvPr>
          <p:cNvSpPr>
            <a:spLocks noGrp="1"/>
          </p:cNvSpPr>
          <p:nvPr>
            <p:ph idx="1"/>
          </p:nvPr>
        </p:nvSpPr>
        <p:spPr>
          <a:xfrm>
            <a:off x="838200" y="1825625"/>
            <a:ext cx="10515600" cy="1603375"/>
          </a:xfrm>
        </p:spPr>
        <p:txBody>
          <a:bodyPr/>
          <a:lstStyle/>
          <a:p>
            <a:pPr marL="0" indent="0">
              <a:lnSpc>
                <a:spcPct val="150000"/>
              </a:lnSpc>
              <a:buNone/>
            </a:pPr>
            <a:r>
              <a:rPr lang="en-US" sz="1800" dirty="0" err="1">
                <a:effectLst/>
                <a:latin typeface="Times New Roman" panose="02020603050405020304" pitchFamily="18" charset="0"/>
                <a:ea typeface="Calibri" panose="020F0502020204030204" pitchFamily="34" charset="0"/>
              </a:rPr>
              <a:t>Spitrack</a:t>
            </a:r>
            <a:r>
              <a:rPr lang="en-US" sz="1800" dirty="0">
                <a:effectLst/>
                <a:latin typeface="Times New Roman" panose="02020603050405020304" pitchFamily="18" charset="0"/>
                <a:ea typeface="Calibri" panose="020F0502020204030204" pitchFamily="34" charset="0"/>
              </a:rPr>
              <a:t> is an online system that enables researchers to collect necessary documents and information from a given cluster of URLs, and then perform some research on the collected information using a specific search engine. </a:t>
            </a:r>
            <a:endParaRPr lang="en-US" dirty="0"/>
          </a:p>
        </p:txBody>
      </p:sp>
      <p:sp>
        <p:nvSpPr>
          <p:cNvPr id="4" name="Rectangle 3">
            <a:extLst>
              <a:ext uri="{FF2B5EF4-FFF2-40B4-BE49-F238E27FC236}">
                <a16:creationId xmlns:a16="http://schemas.microsoft.com/office/drawing/2014/main" id="{93C2887D-CA4F-4DC3-A634-3743078F6582}"/>
              </a:ext>
            </a:extLst>
          </p:cNvPr>
          <p:cNvSpPr/>
          <p:nvPr/>
        </p:nvSpPr>
        <p:spPr>
          <a:xfrm>
            <a:off x="1120587" y="4069973"/>
            <a:ext cx="1766047" cy="10847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Cluster of URLs </a:t>
            </a:r>
          </a:p>
        </p:txBody>
      </p:sp>
      <p:sp>
        <p:nvSpPr>
          <p:cNvPr id="5" name="Rectangle 4">
            <a:extLst>
              <a:ext uri="{FF2B5EF4-FFF2-40B4-BE49-F238E27FC236}">
                <a16:creationId xmlns:a16="http://schemas.microsoft.com/office/drawing/2014/main" id="{F9AEC09A-B173-4309-B023-BFC1C4974F48}"/>
              </a:ext>
            </a:extLst>
          </p:cNvPr>
          <p:cNvSpPr/>
          <p:nvPr/>
        </p:nvSpPr>
        <p:spPr>
          <a:xfrm>
            <a:off x="4782670" y="4069972"/>
            <a:ext cx="1766047" cy="10847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Extract Documents and Info from the Web Using Web Crawling Strategies</a:t>
            </a:r>
          </a:p>
        </p:txBody>
      </p:sp>
      <p:sp>
        <p:nvSpPr>
          <p:cNvPr id="6" name="Rectangle 5">
            <a:extLst>
              <a:ext uri="{FF2B5EF4-FFF2-40B4-BE49-F238E27FC236}">
                <a16:creationId xmlns:a16="http://schemas.microsoft.com/office/drawing/2014/main" id="{2B79F3E8-9515-401E-8D4E-E44CFC699F53}"/>
              </a:ext>
            </a:extLst>
          </p:cNvPr>
          <p:cNvSpPr/>
          <p:nvPr/>
        </p:nvSpPr>
        <p:spPr>
          <a:xfrm>
            <a:off x="8444753" y="4069973"/>
            <a:ext cx="1945341" cy="10847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Search Required Info from the extracted data</a:t>
            </a:r>
          </a:p>
        </p:txBody>
      </p:sp>
      <p:cxnSp>
        <p:nvCxnSpPr>
          <p:cNvPr id="8" name="Straight Arrow Connector 7">
            <a:extLst>
              <a:ext uri="{FF2B5EF4-FFF2-40B4-BE49-F238E27FC236}">
                <a16:creationId xmlns:a16="http://schemas.microsoft.com/office/drawing/2014/main" id="{3A17222E-EEC3-4750-B386-D936523D11B0}"/>
              </a:ext>
            </a:extLst>
          </p:cNvPr>
          <p:cNvCxnSpPr/>
          <p:nvPr/>
        </p:nvCxnSpPr>
        <p:spPr>
          <a:xfrm>
            <a:off x="3245224" y="4612336"/>
            <a:ext cx="833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D74EEE4-79A8-4C46-8604-D6004822A0E1}"/>
              </a:ext>
            </a:extLst>
          </p:cNvPr>
          <p:cNvCxnSpPr/>
          <p:nvPr/>
        </p:nvCxnSpPr>
        <p:spPr>
          <a:xfrm>
            <a:off x="6786282" y="4612336"/>
            <a:ext cx="1192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cument with solid fill">
            <a:extLst>
              <a:ext uri="{FF2B5EF4-FFF2-40B4-BE49-F238E27FC236}">
                <a16:creationId xmlns:a16="http://schemas.microsoft.com/office/drawing/2014/main" id="{36389C7D-EA2C-41B0-BB0A-98735D64C7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2" y="726752"/>
            <a:ext cx="627527" cy="627527"/>
          </a:xfrm>
          <a:prstGeom prst="rect">
            <a:avLst/>
          </a:prstGeom>
        </p:spPr>
      </p:pic>
    </p:spTree>
    <p:extLst>
      <p:ext uri="{BB962C8B-B14F-4D97-AF65-F5344CB8AC3E}">
        <p14:creationId xmlns:p14="http://schemas.microsoft.com/office/powerpoint/2010/main" val="27853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B6D5-E7BB-48E4-9CDF-03CC8AB6AEA8}"/>
              </a:ext>
            </a:extLst>
          </p:cNvPr>
          <p:cNvSpPr>
            <a:spLocks noGrp="1"/>
          </p:cNvSpPr>
          <p:nvPr>
            <p:ph type="title"/>
          </p:nvPr>
        </p:nvSpPr>
        <p:spPr>
          <a:xfrm>
            <a:off x="1470212" y="356160"/>
            <a:ext cx="10515600" cy="1325563"/>
          </a:xfrm>
        </p:spPr>
        <p:txBody>
          <a:bodyPr/>
          <a:lstStyle/>
          <a:p>
            <a:r>
              <a:rPr lang="en-US" dirty="0"/>
              <a:t>Features</a:t>
            </a:r>
          </a:p>
        </p:txBody>
      </p:sp>
      <p:sp>
        <p:nvSpPr>
          <p:cNvPr id="3" name="Content Placeholder 2">
            <a:extLst>
              <a:ext uri="{FF2B5EF4-FFF2-40B4-BE49-F238E27FC236}">
                <a16:creationId xmlns:a16="http://schemas.microsoft.com/office/drawing/2014/main" id="{EEE6479C-B6C7-4E80-A623-5393D206F373}"/>
              </a:ext>
            </a:extLst>
          </p:cNvPr>
          <p:cNvSpPr>
            <a:spLocks noGrp="1"/>
          </p:cNvSpPr>
          <p:nvPr>
            <p:ph idx="1"/>
          </p:nvPr>
        </p:nvSpPr>
        <p:spPr>
          <a:xfrm>
            <a:off x="2898549" y="2314080"/>
            <a:ext cx="2562726" cy="4351338"/>
          </a:xfrm>
        </p:spPr>
        <p:txBody>
          <a:bodyPr/>
          <a:lstStyle/>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User Log In </a:t>
            </a: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User Sign Up</a:t>
            </a:r>
          </a:p>
          <a:p>
            <a:pPr>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Sign In With Google</a:t>
            </a:r>
            <a:endParaRPr lang="en-US" sz="1800"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User Dashboar</a:t>
            </a:r>
            <a:r>
              <a:rPr lang="en-US" sz="1800" dirty="0">
                <a:latin typeface="Times New Roman" panose="02020603050405020304" pitchFamily="18" charset="0"/>
                <a:ea typeface="Calibri" panose="020F0502020204030204" pitchFamily="34" charset="0"/>
              </a:rPr>
              <a:t>d</a:t>
            </a: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Cluster Creation</a:t>
            </a:r>
            <a:endParaRPr lang="en-US" sz="1800" dirty="0">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Cluster</a:t>
            </a:r>
            <a:r>
              <a:rPr lang="en-US" sz="1800" dirty="0">
                <a:latin typeface="Times New Roman" panose="02020603050405020304" pitchFamily="18" charset="0"/>
                <a:ea typeface="Calibri" panose="020F0502020204030204" pitchFamily="34" charset="0"/>
              </a:rPr>
              <a:t>s View</a:t>
            </a: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Search</a:t>
            </a:r>
            <a:endParaRPr lang="en-US" sz="1800" dirty="0">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Voice Search</a:t>
            </a:r>
          </a:p>
          <a:p>
            <a:pPr>
              <a:lnSpc>
                <a:spcPct val="150000"/>
              </a:lnSpc>
              <a:buFont typeface="Wingdings" panose="05000000000000000000" pitchFamily="2" charset="2"/>
              <a:buChar char="ü"/>
            </a:pPr>
            <a:endParaRPr lang="en-US" dirty="0"/>
          </a:p>
        </p:txBody>
      </p:sp>
      <p:sp>
        <p:nvSpPr>
          <p:cNvPr id="4" name="Content Placeholder 2">
            <a:extLst>
              <a:ext uri="{FF2B5EF4-FFF2-40B4-BE49-F238E27FC236}">
                <a16:creationId xmlns:a16="http://schemas.microsoft.com/office/drawing/2014/main" id="{F7AC18D8-6A84-469C-B559-91B092CAFC69}"/>
              </a:ext>
            </a:extLst>
          </p:cNvPr>
          <p:cNvSpPr txBox="1">
            <a:spLocks/>
          </p:cNvSpPr>
          <p:nvPr/>
        </p:nvSpPr>
        <p:spPr>
          <a:xfrm>
            <a:off x="6431886" y="2315641"/>
            <a:ext cx="36455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Admin Log In </a:t>
            </a:r>
          </a:p>
          <a:p>
            <a:pPr>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Admin Dashboard</a:t>
            </a:r>
          </a:p>
          <a:p>
            <a:pPr>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Add New Admin</a:t>
            </a:r>
          </a:p>
          <a:p>
            <a:pPr>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Control Scrapping Strategies</a:t>
            </a:r>
          </a:p>
          <a:p>
            <a:pPr>
              <a:lnSpc>
                <a:spcPct val="150000"/>
              </a:lnSpc>
              <a:buFont typeface="Wingdings" panose="05000000000000000000" pitchFamily="2" charset="2"/>
              <a:buChar char="ü"/>
            </a:pPr>
            <a:endParaRPr lang="en-US" dirty="0"/>
          </a:p>
        </p:txBody>
      </p:sp>
      <p:sp>
        <p:nvSpPr>
          <p:cNvPr id="5" name="TextBox 4">
            <a:extLst>
              <a:ext uri="{FF2B5EF4-FFF2-40B4-BE49-F238E27FC236}">
                <a16:creationId xmlns:a16="http://schemas.microsoft.com/office/drawing/2014/main" id="{E304DB66-6499-413C-BD25-F5FB2D2242E8}"/>
              </a:ext>
            </a:extLst>
          </p:cNvPr>
          <p:cNvSpPr txBox="1"/>
          <p:nvPr/>
        </p:nvSpPr>
        <p:spPr>
          <a:xfrm>
            <a:off x="6505370" y="1681723"/>
            <a:ext cx="2121686" cy="523220"/>
          </a:xfrm>
          <a:prstGeom prst="rect">
            <a:avLst/>
          </a:prstGeom>
          <a:noFill/>
        </p:spPr>
        <p:txBody>
          <a:bodyPr wrap="square" rtlCol="0">
            <a:spAutoFit/>
          </a:bodyPr>
          <a:lstStyle/>
          <a:p>
            <a:r>
              <a:rPr lang="en-US" sz="2800" dirty="0"/>
              <a:t>Admin Panel</a:t>
            </a:r>
          </a:p>
        </p:txBody>
      </p:sp>
      <p:sp>
        <p:nvSpPr>
          <p:cNvPr id="6" name="TextBox 5">
            <a:extLst>
              <a:ext uri="{FF2B5EF4-FFF2-40B4-BE49-F238E27FC236}">
                <a16:creationId xmlns:a16="http://schemas.microsoft.com/office/drawing/2014/main" id="{B4C49ED7-2998-4ECB-9396-0EAD54B6689A}"/>
              </a:ext>
            </a:extLst>
          </p:cNvPr>
          <p:cNvSpPr txBox="1"/>
          <p:nvPr/>
        </p:nvSpPr>
        <p:spPr>
          <a:xfrm>
            <a:off x="2898549" y="1681723"/>
            <a:ext cx="2121686" cy="523220"/>
          </a:xfrm>
          <a:prstGeom prst="rect">
            <a:avLst/>
          </a:prstGeom>
          <a:noFill/>
        </p:spPr>
        <p:txBody>
          <a:bodyPr wrap="square" rtlCol="0">
            <a:spAutoFit/>
          </a:bodyPr>
          <a:lstStyle/>
          <a:p>
            <a:r>
              <a:rPr lang="en-US" sz="2800" dirty="0"/>
              <a:t>User Panel</a:t>
            </a:r>
          </a:p>
        </p:txBody>
      </p:sp>
      <p:cxnSp>
        <p:nvCxnSpPr>
          <p:cNvPr id="12" name="Straight Connector 11">
            <a:extLst>
              <a:ext uri="{FF2B5EF4-FFF2-40B4-BE49-F238E27FC236}">
                <a16:creationId xmlns:a16="http://schemas.microsoft.com/office/drawing/2014/main" id="{F9C64B8B-4DD6-40C7-A327-5BE2D0EEF952}"/>
              </a:ext>
            </a:extLst>
          </p:cNvPr>
          <p:cNvCxnSpPr>
            <a:cxnSpLocks/>
          </p:cNvCxnSpPr>
          <p:nvPr/>
        </p:nvCxnSpPr>
        <p:spPr>
          <a:xfrm>
            <a:off x="5674657" y="2314080"/>
            <a:ext cx="0" cy="3744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8586A4-21AB-452B-9E06-C5A19D7FF6A6}"/>
              </a:ext>
            </a:extLst>
          </p:cNvPr>
          <p:cNvCxnSpPr>
            <a:cxnSpLocks/>
          </p:cNvCxnSpPr>
          <p:nvPr/>
        </p:nvCxnSpPr>
        <p:spPr>
          <a:xfrm>
            <a:off x="2898549" y="2204943"/>
            <a:ext cx="1727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AEC3A-FBF0-480A-B0DD-D9CCE2FD651A}"/>
              </a:ext>
            </a:extLst>
          </p:cNvPr>
          <p:cNvCxnSpPr>
            <a:cxnSpLocks/>
          </p:cNvCxnSpPr>
          <p:nvPr/>
        </p:nvCxnSpPr>
        <p:spPr>
          <a:xfrm>
            <a:off x="6505370" y="2197539"/>
            <a:ext cx="1954306"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Graphic 21" descr="Checklist with solid fill">
            <a:extLst>
              <a:ext uri="{FF2B5EF4-FFF2-40B4-BE49-F238E27FC236}">
                <a16:creationId xmlns:a16="http://schemas.microsoft.com/office/drawing/2014/main" id="{1859A32E-3F20-4C67-83DD-64B92D4AB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743" y="626706"/>
            <a:ext cx="784469" cy="784469"/>
          </a:xfrm>
          <a:prstGeom prst="rect">
            <a:avLst/>
          </a:prstGeom>
        </p:spPr>
      </p:pic>
    </p:spTree>
    <p:extLst>
      <p:ext uri="{BB962C8B-B14F-4D97-AF65-F5344CB8AC3E}">
        <p14:creationId xmlns:p14="http://schemas.microsoft.com/office/powerpoint/2010/main" val="134579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8E38-9334-4E90-851F-7979678A2674}"/>
              </a:ext>
            </a:extLst>
          </p:cNvPr>
          <p:cNvSpPr>
            <a:spLocks noGrp="1"/>
          </p:cNvSpPr>
          <p:nvPr>
            <p:ph type="title"/>
          </p:nvPr>
        </p:nvSpPr>
        <p:spPr>
          <a:xfrm>
            <a:off x="1420906" y="409713"/>
            <a:ext cx="10515600" cy="1325563"/>
          </a:xfrm>
        </p:spPr>
        <p:txBody>
          <a:bodyPr/>
          <a:lstStyle/>
          <a:p>
            <a:r>
              <a:rPr lang="en-US" dirty="0"/>
              <a:t>Authentication</a:t>
            </a:r>
          </a:p>
        </p:txBody>
      </p:sp>
      <p:sp>
        <p:nvSpPr>
          <p:cNvPr id="4" name="Rectangle 3">
            <a:extLst>
              <a:ext uri="{FF2B5EF4-FFF2-40B4-BE49-F238E27FC236}">
                <a16:creationId xmlns:a16="http://schemas.microsoft.com/office/drawing/2014/main" id="{DAEA1BC8-7E5A-4C62-AD34-5616F9E322F8}"/>
              </a:ext>
            </a:extLst>
          </p:cNvPr>
          <p:cNvSpPr/>
          <p:nvPr/>
        </p:nvSpPr>
        <p:spPr>
          <a:xfrm>
            <a:off x="1187824" y="2689411"/>
            <a:ext cx="1680882" cy="1084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 Admin Log In</a:t>
            </a:r>
            <a:br>
              <a:rPr lang="en-US" sz="1400" dirty="0"/>
            </a:br>
            <a:endParaRPr lang="en-US" sz="1400" dirty="0"/>
          </a:p>
          <a:p>
            <a:pPr marL="285750" indent="-285750">
              <a:buFont typeface="Wingdings" panose="05000000000000000000" pitchFamily="2" charset="2"/>
              <a:buChar char="Ø"/>
            </a:pPr>
            <a:r>
              <a:rPr lang="en-US" sz="1400" dirty="0"/>
              <a:t>Username</a:t>
            </a:r>
          </a:p>
          <a:p>
            <a:pPr marL="285750" indent="-285750">
              <a:buFont typeface="Wingdings" panose="05000000000000000000" pitchFamily="2" charset="2"/>
              <a:buChar char="Ø"/>
            </a:pPr>
            <a:r>
              <a:rPr lang="en-US" sz="1400" dirty="0"/>
              <a:t>Password</a:t>
            </a:r>
          </a:p>
        </p:txBody>
      </p:sp>
      <p:sp>
        <p:nvSpPr>
          <p:cNvPr id="5" name="Rectangle 4">
            <a:extLst>
              <a:ext uri="{FF2B5EF4-FFF2-40B4-BE49-F238E27FC236}">
                <a16:creationId xmlns:a16="http://schemas.microsoft.com/office/drawing/2014/main" id="{C5166031-4A7D-439D-A22C-B7572E00E3F0}"/>
              </a:ext>
            </a:extLst>
          </p:cNvPr>
          <p:cNvSpPr/>
          <p:nvPr/>
        </p:nvSpPr>
        <p:spPr>
          <a:xfrm>
            <a:off x="4580965" y="2689411"/>
            <a:ext cx="2097741" cy="11654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JWT Authentication API</a:t>
            </a:r>
          </a:p>
        </p:txBody>
      </p:sp>
      <p:sp>
        <p:nvSpPr>
          <p:cNvPr id="6" name="Rectangle 5">
            <a:extLst>
              <a:ext uri="{FF2B5EF4-FFF2-40B4-BE49-F238E27FC236}">
                <a16:creationId xmlns:a16="http://schemas.microsoft.com/office/drawing/2014/main" id="{18153BEB-9CC4-46EB-BCD0-D030E9194F68}"/>
              </a:ext>
            </a:extLst>
          </p:cNvPr>
          <p:cNvSpPr/>
          <p:nvPr/>
        </p:nvSpPr>
        <p:spPr>
          <a:xfrm>
            <a:off x="8516471" y="2689411"/>
            <a:ext cx="1470211" cy="1165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User / Admin</a:t>
            </a:r>
            <a:br>
              <a:rPr lang="en-US" sz="1400" dirty="0"/>
            </a:br>
            <a:r>
              <a:rPr lang="en-US" sz="1400" dirty="0"/>
              <a:t>Dashboards</a:t>
            </a:r>
          </a:p>
        </p:txBody>
      </p:sp>
      <p:cxnSp>
        <p:nvCxnSpPr>
          <p:cNvPr id="8" name="Straight Arrow Connector 7">
            <a:extLst>
              <a:ext uri="{FF2B5EF4-FFF2-40B4-BE49-F238E27FC236}">
                <a16:creationId xmlns:a16="http://schemas.microsoft.com/office/drawing/2014/main" id="{3792D50F-F82D-46F4-BCD1-01FABDF418BA}"/>
              </a:ext>
            </a:extLst>
          </p:cNvPr>
          <p:cNvCxnSpPr/>
          <p:nvPr/>
        </p:nvCxnSpPr>
        <p:spPr>
          <a:xfrm>
            <a:off x="3137647" y="3245224"/>
            <a:ext cx="11385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4290FAC-952D-469B-B735-BD6EE20E4973}"/>
              </a:ext>
            </a:extLst>
          </p:cNvPr>
          <p:cNvCxnSpPr/>
          <p:nvPr/>
        </p:nvCxnSpPr>
        <p:spPr>
          <a:xfrm>
            <a:off x="6983506" y="3272118"/>
            <a:ext cx="11385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or: Elbow 10">
            <a:extLst>
              <a:ext uri="{FF2B5EF4-FFF2-40B4-BE49-F238E27FC236}">
                <a16:creationId xmlns:a16="http://schemas.microsoft.com/office/drawing/2014/main" id="{2C5C4AA9-3F9E-45E6-8CD7-CB4E158C270B}"/>
              </a:ext>
            </a:extLst>
          </p:cNvPr>
          <p:cNvCxnSpPr>
            <a:endCxn id="4" idx="2"/>
          </p:cNvCxnSpPr>
          <p:nvPr/>
        </p:nvCxnSpPr>
        <p:spPr>
          <a:xfrm rot="10800000" flipV="1">
            <a:off x="2028265" y="3272118"/>
            <a:ext cx="5502088" cy="502022"/>
          </a:xfrm>
          <a:prstGeom prst="bentConnector4">
            <a:avLst>
              <a:gd name="adj1" fmla="val 0"/>
              <a:gd name="adj2" fmla="val 270537"/>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CF26083-AF58-46E5-848A-48A93EF389D4}"/>
              </a:ext>
            </a:extLst>
          </p:cNvPr>
          <p:cNvSpPr txBox="1"/>
          <p:nvPr/>
        </p:nvSpPr>
        <p:spPr>
          <a:xfrm>
            <a:off x="7261412" y="2787133"/>
            <a:ext cx="860612" cy="369332"/>
          </a:xfrm>
          <a:prstGeom prst="rect">
            <a:avLst/>
          </a:prstGeom>
          <a:noFill/>
        </p:spPr>
        <p:txBody>
          <a:bodyPr wrap="square" rtlCol="0">
            <a:spAutoFit/>
          </a:bodyPr>
          <a:lstStyle/>
          <a:p>
            <a:r>
              <a:rPr lang="en-US" dirty="0"/>
              <a:t>Yes</a:t>
            </a:r>
          </a:p>
        </p:txBody>
      </p:sp>
      <p:sp>
        <p:nvSpPr>
          <p:cNvPr id="16" name="TextBox 15">
            <a:extLst>
              <a:ext uri="{FF2B5EF4-FFF2-40B4-BE49-F238E27FC236}">
                <a16:creationId xmlns:a16="http://schemas.microsoft.com/office/drawing/2014/main" id="{C17A1AB9-CD6B-4B7B-BBDA-B964F53DCEB5}"/>
              </a:ext>
            </a:extLst>
          </p:cNvPr>
          <p:cNvSpPr txBox="1"/>
          <p:nvPr/>
        </p:nvSpPr>
        <p:spPr>
          <a:xfrm>
            <a:off x="7552765" y="3970474"/>
            <a:ext cx="569259" cy="369332"/>
          </a:xfrm>
          <a:prstGeom prst="rect">
            <a:avLst/>
          </a:prstGeom>
          <a:noFill/>
        </p:spPr>
        <p:txBody>
          <a:bodyPr wrap="square" rtlCol="0">
            <a:spAutoFit/>
          </a:bodyPr>
          <a:lstStyle/>
          <a:p>
            <a:r>
              <a:rPr lang="en-US" dirty="0"/>
              <a:t>No</a:t>
            </a:r>
          </a:p>
        </p:txBody>
      </p:sp>
      <p:pic>
        <p:nvPicPr>
          <p:cNvPr id="19" name="Graphic 18" descr="Fingerprint with solid fill">
            <a:extLst>
              <a:ext uri="{FF2B5EF4-FFF2-40B4-BE49-F238E27FC236}">
                <a16:creationId xmlns:a16="http://schemas.microsoft.com/office/drawing/2014/main" id="{949D19CC-8364-4ABE-A135-C0406559F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529" y="703305"/>
            <a:ext cx="738377" cy="738377"/>
          </a:xfrm>
          <a:prstGeom prst="rect">
            <a:avLst/>
          </a:prstGeom>
        </p:spPr>
      </p:pic>
    </p:spTree>
    <p:extLst>
      <p:ext uri="{BB962C8B-B14F-4D97-AF65-F5344CB8AC3E}">
        <p14:creationId xmlns:p14="http://schemas.microsoft.com/office/powerpoint/2010/main" val="80341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0BDE-CADC-4297-8898-0C48D4E385A2}"/>
              </a:ext>
            </a:extLst>
          </p:cNvPr>
          <p:cNvSpPr>
            <a:spLocks noGrp="1"/>
          </p:cNvSpPr>
          <p:nvPr>
            <p:ph type="title"/>
          </p:nvPr>
        </p:nvSpPr>
        <p:spPr/>
        <p:txBody>
          <a:bodyPr/>
          <a:lstStyle/>
          <a:p>
            <a:r>
              <a:rPr lang="en-US" dirty="0"/>
              <a:t>Cluster Creation</a:t>
            </a:r>
          </a:p>
        </p:txBody>
      </p:sp>
      <p:sp>
        <p:nvSpPr>
          <p:cNvPr id="4" name="Rectangle 3">
            <a:extLst>
              <a:ext uri="{FF2B5EF4-FFF2-40B4-BE49-F238E27FC236}">
                <a16:creationId xmlns:a16="http://schemas.microsoft.com/office/drawing/2014/main" id="{061BC552-909F-4F92-8AC6-8DAEF4BEA029}"/>
              </a:ext>
            </a:extLst>
          </p:cNvPr>
          <p:cNvSpPr/>
          <p:nvPr/>
        </p:nvSpPr>
        <p:spPr>
          <a:xfrm>
            <a:off x="923363" y="2178422"/>
            <a:ext cx="2115672" cy="146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Cluster Details</a:t>
            </a:r>
          </a:p>
          <a:p>
            <a:pPr algn="ctr">
              <a:lnSpc>
                <a:spcPct val="150000"/>
              </a:lnSpc>
            </a:pPr>
            <a:r>
              <a:rPr lang="en-US" sz="1400" dirty="0"/>
              <a:t>-&gt; Cluster Name, URLs, Depth, Document Type</a:t>
            </a:r>
          </a:p>
        </p:txBody>
      </p:sp>
      <p:sp>
        <p:nvSpPr>
          <p:cNvPr id="5" name="Rectangle 4">
            <a:extLst>
              <a:ext uri="{FF2B5EF4-FFF2-40B4-BE49-F238E27FC236}">
                <a16:creationId xmlns:a16="http://schemas.microsoft.com/office/drawing/2014/main" id="{A554553F-4357-4264-BDC2-1AC89B3F1EDC}"/>
              </a:ext>
            </a:extLst>
          </p:cNvPr>
          <p:cNvSpPr/>
          <p:nvPr/>
        </p:nvSpPr>
        <p:spPr>
          <a:xfrm>
            <a:off x="3971365" y="2362199"/>
            <a:ext cx="1479176" cy="10936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Cluster Creation API</a:t>
            </a:r>
          </a:p>
        </p:txBody>
      </p:sp>
      <p:sp>
        <p:nvSpPr>
          <p:cNvPr id="6" name="Rectangle 5">
            <a:extLst>
              <a:ext uri="{FF2B5EF4-FFF2-40B4-BE49-F238E27FC236}">
                <a16:creationId xmlns:a16="http://schemas.microsoft.com/office/drawing/2014/main" id="{E185121B-F567-4D82-A43F-5DB17A70BA8A}"/>
              </a:ext>
            </a:extLst>
          </p:cNvPr>
          <p:cNvSpPr/>
          <p:nvPr/>
        </p:nvSpPr>
        <p:spPr>
          <a:xfrm>
            <a:off x="6284258" y="2362199"/>
            <a:ext cx="1846729" cy="1093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Crawler</a:t>
            </a:r>
          </a:p>
        </p:txBody>
      </p:sp>
      <p:sp>
        <p:nvSpPr>
          <p:cNvPr id="7" name="Rectangle 6">
            <a:extLst>
              <a:ext uri="{FF2B5EF4-FFF2-40B4-BE49-F238E27FC236}">
                <a16:creationId xmlns:a16="http://schemas.microsoft.com/office/drawing/2014/main" id="{E2C98018-DB2F-41DF-9A97-9FB9FD21E0EA}"/>
              </a:ext>
            </a:extLst>
          </p:cNvPr>
          <p:cNvSpPr/>
          <p:nvPr/>
        </p:nvSpPr>
        <p:spPr>
          <a:xfrm>
            <a:off x="8964704" y="2389094"/>
            <a:ext cx="1479176" cy="1093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Parser</a:t>
            </a:r>
          </a:p>
        </p:txBody>
      </p:sp>
      <p:sp>
        <p:nvSpPr>
          <p:cNvPr id="8" name="Rectangle 7">
            <a:extLst>
              <a:ext uri="{FF2B5EF4-FFF2-40B4-BE49-F238E27FC236}">
                <a16:creationId xmlns:a16="http://schemas.microsoft.com/office/drawing/2014/main" id="{E82E19CC-9AA9-4CB2-AA2A-68A40E34CDD3}"/>
              </a:ext>
            </a:extLst>
          </p:cNvPr>
          <p:cNvSpPr/>
          <p:nvPr/>
        </p:nvSpPr>
        <p:spPr>
          <a:xfrm>
            <a:off x="8964704" y="4127406"/>
            <a:ext cx="1479176" cy="1093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In Database</a:t>
            </a:r>
          </a:p>
        </p:txBody>
      </p:sp>
      <p:sp>
        <p:nvSpPr>
          <p:cNvPr id="9" name="Rectangle 8">
            <a:extLst>
              <a:ext uri="{FF2B5EF4-FFF2-40B4-BE49-F238E27FC236}">
                <a16:creationId xmlns:a16="http://schemas.microsoft.com/office/drawing/2014/main" id="{175F7301-A6A3-473E-A59A-9933E71E668F}"/>
              </a:ext>
            </a:extLst>
          </p:cNvPr>
          <p:cNvSpPr/>
          <p:nvPr/>
        </p:nvSpPr>
        <p:spPr>
          <a:xfrm>
            <a:off x="6284257" y="4127406"/>
            <a:ext cx="1846729" cy="1093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Clusters Page</a:t>
            </a:r>
          </a:p>
        </p:txBody>
      </p:sp>
      <p:cxnSp>
        <p:nvCxnSpPr>
          <p:cNvPr id="11" name="Straight Arrow Connector 10">
            <a:extLst>
              <a:ext uri="{FF2B5EF4-FFF2-40B4-BE49-F238E27FC236}">
                <a16:creationId xmlns:a16="http://schemas.microsoft.com/office/drawing/2014/main" id="{07BECCD1-DCBF-4827-A6E2-A9B72B5788D7}"/>
              </a:ext>
            </a:extLst>
          </p:cNvPr>
          <p:cNvCxnSpPr/>
          <p:nvPr/>
        </p:nvCxnSpPr>
        <p:spPr>
          <a:xfrm>
            <a:off x="3182470" y="2922494"/>
            <a:ext cx="600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E70632-A388-472D-8F4A-A677BE603353}"/>
              </a:ext>
            </a:extLst>
          </p:cNvPr>
          <p:cNvCxnSpPr/>
          <p:nvPr/>
        </p:nvCxnSpPr>
        <p:spPr>
          <a:xfrm>
            <a:off x="5585012" y="2922494"/>
            <a:ext cx="564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8B2113-68C1-4FC4-95D2-3AE804DA6A7D}"/>
              </a:ext>
            </a:extLst>
          </p:cNvPr>
          <p:cNvCxnSpPr>
            <a:cxnSpLocks/>
          </p:cNvCxnSpPr>
          <p:nvPr/>
        </p:nvCxnSpPr>
        <p:spPr>
          <a:xfrm>
            <a:off x="8283388" y="2922494"/>
            <a:ext cx="546847" cy="1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5A566E2-4689-43A1-B3DB-30361FDB6E2E}"/>
              </a:ext>
            </a:extLst>
          </p:cNvPr>
          <p:cNvCxnSpPr>
            <a:cxnSpLocks/>
            <a:stCxn id="7" idx="3"/>
            <a:endCxn id="8" idx="3"/>
          </p:cNvCxnSpPr>
          <p:nvPr/>
        </p:nvCxnSpPr>
        <p:spPr>
          <a:xfrm>
            <a:off x="10443880" y="2935941"/>
            <a:ext cx="12700" cy="1738312"/>
          </a:xfrm>
          <a:prstGeom prst="bentConnector3">
            <a:avLst>
              <a:gd name="adj1" fmla="val 84352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E2580D2-8F7F-4B47-91A7-9A1F0DAB3B10}"/>
              </a:ext>
            </a:extLst>
          </p:cNvPr>
          <p:cNvCxnSpPr/>
          <p:nvPr/>
        </p:nvCxnSpPr>
        <p:spPr>
          <a:xfrm flipH="1">
            <a:off x="8283388" y="4674253"/>
            <a:ext cx="546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2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CB3A-8200-447D-AC29-A608C6BED93E}"/>
              </a:ext>
            </a:extLst>
          </p:cNvPr>
          <p:cNvSpPr>
            <a:spLocks noGrp="1"/>
          </p:cNvSpPr>
          <p:nvPr>
            <p:ph type="title"/>
          </p:nvPr>
        </p:nvSpPr>
        <p:spPr/>
        <p:txBody>
          <a:bodyPr/>
          <a:lstStyle/>
          <a:p>
            <a:r>
              <a:rPr lang="en-US" dirty="0"/>
              <a:t>Depth (URL Tree)</a:t>
            </a:r>
          </a:p>
        </p:txBody>
      </p:sp>
      <p:sp>
        <p:nvSpPr>
          <p:cNvPr id="4" name="Oval 3">
            <a:extLst>
              <a:ext uri="{FF2B5EF4-FFF2-40B4-BE49-F238E27FC236}">
                <a16:creationId xmlns:a16="http://schemas.microsoft.com/office/drawing/2014/main" id="{4E30FF4B-C465-42E8-AE19-213D69AAE1AC}"/>
              </a:ext>
            </a:extLst>
          </p:cNvPr>
          <p:cNvSpPr/>
          <p:nvPr/>
        </p:nvSpPr>
        <p:spPr>
          <a:xfrm>
            <a:off x="4155141" y="2584498"/>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3C2582C-7C4D-4809-A3BC-21FD89F0238A}"/>
              </a:ext>
            </a:extLst>
          </p:cNvPr>
          <p:cNvSpPr/>
          <p:nvPr/>
        </p:nvSpPr>
        <p:spPr>
          <a:xfrm>
            <a:off x="3330388" y="3119722"/>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5243A7-9AF4-4238-AED8-757E8A94AC77}"/>
              </a:ext>
            </a:extLst>
          </p:cNvPr>
          <p:cNvSpPr/>
          <p:nvPr/>
        </p:nvSpPr>
        <p:spPr>
          <a:xfrm>
            <a:off x="5015754" y="3119724"/>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D612360-AE67-42DD-93DE-08C762A48E82}"/>
              </a:ext>
            </a:extLst>
          </p:cNvPr>
          <p:cNvSpPr/>
          <p:nvPr/>
        </p:nvSpPr>
        <p:spPr>
          <a:xfrm>
            <a:off x="2595281" y="3715872"/>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0CD26D-1283-4488-8442-0EB3F449F15A}"/>
              </a:ext>
            </a:extLst>
          </p:cNvPr>
          <p:cNvSpPr/>
          <p:nvPr/>
        </p:nvSpPr>
        <p:spPr>
          <a:xfrm>
            <a:off x="3330387" y="3724836"/>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FEA617-06C0-4292-8F88-1B4226AA410C}"/>
              </a:ext>
            </a:extLst>
          </p:cNvPr>
          <p:cNvSpPr/>
          <p:nvPr/>
        </p:nvSpPr>
        <p:spPr>
          <a:xfrm>
            <a:off x="4065493" y="3711390"/>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32AC22A-EF94-4CF0-BECA-A6F84BA4C268}"/>
              </a:ext>
            </a:extLst>
          </p:cNvPr>
          <p:cNvSpPr/>
          <p:nvPr/>
        </p:nvSpPr>
        <p:spPr>
          <a:xfrm>
            <a:off x="4746811" y="3724836"/>
            <a:ext cx="367553" cy="358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A4C560-9CDF-4D86-B71A-8735B2BC4C75}"/>
              </a:ext>
            </a:extLst>
          </p:cNvPr>
          <p:cNvSpPr/>
          <p:nvPr/>
        </p:nvSpPr>
        <p:spPr>
          <a:xfrm>
            <a:off x="5419163" y="372483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217A4BF-C4A9-49AD-9304-7A927641E19C}"/>
              </a:ext>
            </a:extLst>
          </p:cNvPr>
          <p:cNvCxnSpPr>
            <a:stCxn id="4" idx="3"/>
            <a:endCxn id="5" idx="7"/>
          </p:cNvCxnSpPr>
          <p:nvPr/>
        </p:nvCxnSpPr>
        <p:spPr>
          <a:xfrm flipH="1">
            <a:off x="3644114" y="2890572"/>
            <a:ext cx="564854" cy="28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B308C6-6744-4791-A375-40BBE31302F8}"/>
              </a:ext>
            </a:extLst>
          </p:cNvPr>
          <p:cNvCxnSpPr>
            <a:stCxn id="5" idx="3"/>
            <a:endCxn id="16" idx="7"/>
          </p:cNvCxnSpPr>
          <p:nvPr/>
        </p:nvCxnSpPr>
        <p:spPr>
          <a:xfrm flipH="1">
            <a:off x="2909007" y="3425796"/>
            <a:ext cx="475208" cy="34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481C1F0-3C92-4828-B54C-A7116F396FDC}"/>
              </a:ext>
            </a:extLst>
          </p:cNvPr>
          <p:cNvCxnSpPr>
            <a:stCxn id="5" idx="4"/>
            <a:endCxn id="17" idx="0"/>
          </p:cNvCxnSpPr>
          <p:nvPr/>
        </p:nvCxnSpPr>
        <p:spPr>
          <a:xfrm flipH="1">
            <a:off x="3514164" y="3478310"/>
            <a:ext cx="1" cy="24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E0613F-62FE-4705-A9BD-69313948E430}"/>
              </a:ext>
            </a:extLst>
          </p:cNvPr>
          <p:cNvCxnSpPr>
            <a:stCxn id="5" idx="5"/>
            <a:endCxn id="18" idx="1"/>
          </p:cNvCxnSpPr>
          <p:nvPr/>
        </p:nvCxnSpPr>
        <p:spPr>
          <a:xfrm>
            <a:off x="3644114" y="3425796"/>
            <a:ext cx="475206" cy="33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A608D0-ABE9-4CCC-8BCD-835C91C83C1B}"/>
              </a:ext>
            </a:extLst>
          </p:cNvPr>
          <p:cNvCxnSpPr>
            <a:stCxn id="6" idx="3"/>
            <a:endCxn id="19" idx="0"/>
          </p:cNvCxnSpPr>
          <p:nvPr/>
        </p:nvCxnSpPr>
        <p:spPr>
          <a:xfrm flipH="1">
            <a:off x="4930588" y="3425798"/>
            <a:ext cx="138993" cy="29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C0A1B2-F501-4724-994F-E97509E34C07}"/>
              </a:ext>
            </a:extLst>
          </p:cNvPr>
          <p:cNvCxnSpPr>
            <a:stCxn id="6" idx="5"/>
            <a:endCxn id="20" idx="0"/>
          </p:cNvCxnSpPr>
          <p:nvPr/>
        </p:nvCxnSpPr>
        <p:spPr>
          <a:xfrm>
            <a:off x="5329480" y="3425798"/>
            <a:ext cx="273460" cy="29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DE6E13-D40F-4E7A-AD9E-1B12296CDB61}"/>
              </a:ext>
            </a:extLst>
          </p:cNvPr>
          <p:cNvCxnSpPr>
            <a:stCxn id="4" idx="5"/>
            <a:endCxn id="6" idx="1"/>
          </p:cNvCxnSpPr>
          <p:nvPr/>
        </p:nvCxnSpPr>
        <p:spPr>
          <a:xfrm>
            <a:off x="4468867" y="2890572"/>
            <a:ext cx="600714" cy="28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DB32B37-0831-4051-8EFF-4D6F79BEBBD2}"/>
              </a:ext>
            </a:extLst>
          </p:cNvPr>
          <p:cNvCxnSpPr>
            <a:cxnSpLocks/>
          </p:cNvCxnSpPr>
          <p:nvPr/>
        </p:nvCxnSpPr>
        <p:spPr>
          <a:xfrm>
            <a:off x="6382870" y="2689413"/>
            <a:ext cx="2169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E4F555-EF78-45E7-8882-4C53BF0CBFFF}"/>
              </a:ext>
            </a:extLst>
          </p:cNvPr>
          <p:cNvCxnSpPr>
            <a:cxnSpLocks/>
          </p:cNvCxnSpPr>
          <p:nvPr/>
        </p:nvCxnSpPr>
        <p:spPr>
          <a:xfrm>
            <a:off x="6382870" y="3307984"/>
            <a:ext cx="2169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62D65C-8FD5-4FF7-8AA4-B3739F74C153}"/>
              </a:ext>
            </a:extLst>
          </p:cNvPr>
          <p:cNvCxnSpPr/>
          <p:nvPr/>
        </p:nvCxnSpPr>
        <p:spPr>
          <a:xfrm>
            <a:off x="6382870" y="3904130"/>
            <a:ext cx="2169459"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A88B3EA-29A8-4396-AEAF-7E5FD4D3F6B7}"/>
              </a:ext>
            </a:extLst>
          </p:cNvPr>
          <p:cNvSpPr/>
          <p:nvPr/>
        </p:nvSpPr>
        <p:spPr>
          <a:xfrm>
            <a:off x="2590796" y="439143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E274D18-0ACF-48A5-82B9-ED653C62A000}"/>
              </a:ext>
            </a:extLst>
          </p:cNvPr>
          <p:cNvSpPr/>
          <p:nvPr/>
        </p:nvSpPr>
        <p:spPr>
          <a:xfrm>
            <a:off x="2008090" y="439143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8B49CAF-D106-4BA2-975A-54CAAB8CE2B3}"/>
              </a:ext>
            </a:extLst>
          </p:cNvPr>
          <p:cNvSpPr/>
          <p:nvPr/>
        </p:nvSpPr>
        <p:spPr>
          <a:xfrm>
            <a:off x="3330386" y="4432214"/>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2C5CEA1-E99C-4F2B-AFB8-DBAEC84EBA97}"/>
              </a:ext>
            </a:extLst>
          </p:cNvPr>
          <p:cNvSpPr/>
          <p:nvPr/>
        </p:nvSpPr>
        <p:spPr>
          <a:xfrm>
            <a:off x="4065492" y="4424522"/>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49302A6-AF21-42DA-8E89-96750BE15CBB}"/>
              </a:ext>
            </a:extLst>
          </p:cNvPr>
          <p:cNvSpPr/>
          <p:nvPr/>
        </p:nvSpPr>
        <p:spPr>
          <a:xfrm>
            <a:off x="5051610" y="4456728"/>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A5EB873-8F21-4669-8C5B-96058CB0981E}"/>
              </a:ext>
            </a:extLst>
          </p:cNvPr>
          <p:cNvSpPr/>
          <p:nvPr/>
        </p:nvSpPr>
        <p:spPr>
          <a:xfrm>
            <a:off x="5764303" y="4456728"/>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3C271CC5-A283-44C4-B66F-ADFA8FFCC8CA}"/>
              </a:ext>
            </a:extLst>
          </p:cNvPr>
          <p:cNvCxnSpPr>
            <a:stCxn id="16" idx="3"/>
            <a:endCxn id="47" idx="0"/>
          </p:cNvCxnSpPr>
          <p:nvPr/>
        </p:nvCxnSpPr>
        <p:spPr>
          <a:xfrm flipH="1">
            <a:off x="2191867" y="4021946"/>
            <a:ext cx="457241" cy="369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6DC1628-F2C6-43D8-8161-0A712D814775}"/>
              </a:ext>
            </a:extLst>
          </p:cNvPr>
          <p:cNvCxnSpPr>
            <a:stCxn id="16" idx="4"/>
            <a:endCxn id="46" idx="0"/>
          </p:cNvCxnSpPr>
          <p:nvPr/>
        </p:nvCxnSpPr>
        <p:spPr>
          <a:xfrm flipH="1">
            <a:off x="2774573" y="4074460"/>
            <a:ext cx="4485" cy="31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D532C48-6119-4D50-A3DF-A706CA7C4DA2}"/>
              </a:ext>
            </a:extLst>
          </p:cNvPr>
          <p:cNvCxnSpPr>
            <a:stCxn id="17" idx="4"/>
            <a:endCxn id="48" idx="0"/>
          </p:cNvCxnSpPr>
          <p:nvPr/>
        </p:nvCxnSpPr>
        <p:spPr>
          <a:xfrm flipH="1">
            <a:off x="3514163" y="4083424"/>
            <a:ext cx="1" cy="348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6661B9-C7D7-4B1E-B1D0-472C045AE505}"/>
              </a:ext>
            </a:extLst>
          </p:cNvPr>
          <p:cNvCxnSpPr>
            <a:stCxn id="18" idx="4"/>
            <a:endCxn id="49" idx="0"/>
          </p:cNvCxnSpPr>
          <p:nvPr/>
        </p:nvCxnSpPr>
        <p:spPr>
          <a:xfrm flipH="1">
            <a:off x="4249269" y="4069978"/>
            <a:ext cx="1" cy="35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9929E2E-6E46-42E1-AC8D-9B3BEB60A09D}"/>
              </a:ext>
            </a:extLst>
          </p:cNvPr>
          <p:cNvCxnSpPr>
            <a:stCxn id="20" idx="4"/>
            <a:endCxn id="50" idx="0"/>
          </p:cNvCxnSpPr>
          <p:nvPr/>
        </p:nvCxnSpPr>
        <p:spPr>
          <a:xfrm flipH="1">
            <a:off x="5235387" y="4083425"/>
            <a:ext cx="367553"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8AB26DF-AF63-4AF4-AF5D-E49375EE0034}"/>
              </a:ext>
            </a:extLst>
          </p:cNvPr>
          <p:cNvCxnSpPr>
            <a:stCxn id="20" idx="4"/>
            <a:endCxn id="51" idx="0"/>
          </p:cNvCxnSpPr>
          <p:nvPr/>
        </p:nvCxnSpPr>
        <p:spPr>
          <a:xfrm>
            <a:off x="5602940" y="4083425"/>
            <a:ext cx="345140"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C94C658-7EA9-40BE-87F4-2B7EB3E7B041}"/>
              </a:ext>
            </a:extLst>
          </p:cNvPr>
          <p:cNvCxnSpPr/>
          <p:nvPr/>
        </p:nvCxnSpPr>
        <p:spPr>
          <a:xfrm>
            <a:off x="6382871" y="4585888"/>
            <a:ext cx="2169459"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4310769-4AC1-46F4-BD81-D6DB912E6D78}"/>
              </a:ext>
            </a:extLst>
          </p:cNvPr>
          <p:cNvSpPr txBox="1"/>
          <p:nvPr/>
        </p:nvSpPr>
        <p:spPr>
          <a:xfrm>
            <a:off x="8955741" y="2447365"/>
            <a:ext cx="950259" cy="369332"/>
          </a:xfrm>
          <a:prstGeom prst="rect">
            <a:avLst/>
          </a:prstGeom>
          <a:noFill/>
        </p:spPr>
        <p:txBody>
          <a:bodyPr wrap="square" rtlCol="0">
            <a:spAutoFit/>
          </a:bodyPr>
          <a:lstStyle/>
          <a:p>
            <a:r>
              <a:rPr lang="en-US" dirty="0"/>
              <a:t>Depth 0</a:t>
            </a:r>
          </a:p>
        </p:txBody>
      </p:sp>
      <p:sp>
        <p:nvSpPr>
          <p:cNvPr id="68" name="TextBox 67">
            <a:extLst>
              <a:ext uri="{FF2B5EF4-FFF2-40B4-BE49-F238E27FC236}">
                <a16:creationId xmlns:a16="http://schemas.microsoft.com/office/drawing/2014/main" id="{B4BD6CAE-637B-40C8-82A0-35DBE91B1C74}"/>
              </a:ext>
            </a:extLst>
          </p:cNvPr>
          <p:cNvSpPr txBox="1"/>
          <p:nvPr/>
        </p:nvSpPr>
        <p:spPr>
          <a:xfrm>
            <a:off x="8955740" y="3123318"/>
            <a:ext cx="950259" cy="369332"/>
          </a:xfrm>
          <a:prstGeom prst="rect">
            <a:avLst/>
          </a:prstGeom>
          <a:noFill/>
        </p:spPr>
        <p:txBody>
          <a:bodyPr wrap="square" rtlCol="0">
            <a:spAutoFit/>
          </a:bodyPr>
          <a:lstStyle/>
          <a:p>
            <a:r>
              <a:rPr lang="en-US" dirty="0"/>
              <a:t>Depth 1</a:t>
            </a:r>
          </a:p>
        </p:txBody>
      </p:sp>
      <p:sp>
        <p:nvSpPr>
          <p:cNvPr id="69" name="TextBox 68">
            <a:extLst>
              <a:ext uri="{FF2B5EF4-FFF2-40B4-BE49-F238E27FC236}">
                <a16:creationId xmlns:a16="http://schemas.microsoft.com/office/drawing/2014/main" id="{2DF3A5C1-C674-4AB8-B521-4A00060BEDA8}"/>
              </a:ext>
            </a:extLst>
          </p:cNvPr>
          <p:cNvSpPr txBox="1"/>
          <p:nvPr/>
        </p:nvSpPr>
        <p:spPr>
          <a:xfrm>
            <a:off x="8955739" y="3732910"/>
            <a:ext cx="950259" cy="369332"/>
          </a:xfrm>
          <a:prstGeom prst="rect">
            <a:avLst/>
          </a:prstGeom>
          <a:noFill/>
        </p:spPr>
        <p:txBody>
          <a:bodyPr wrap="square" rtlCol="0">
            <a:spAutoFit/>
          </a:bodyPr>
          <a:lstStyle/>
          <a:p>
            <a:r>
              <a:rPr lang="en-US" dirty="0"/>
              <a:t>Depth 2</a:t>
            </a:r>
          </a:p>
        </p:txBody>
      </p:sp>
      <p:sp>
        <p:nvSpPr>
          <p:cNvPr id="70" name="TextBox 69">
            <a:extLst>
              <a:ext uri="{FF2B5EF4-FFF2-40B4-BE49-F238E27FC236}">
                <a16:creationId xmlns:a16="http://schemas.microsoft.com/office/drawing/2014/main" id="{6D14CDF9-672B-4421-A8EE-47FB84B26803}"/>
              </a:ext>
            </a:extLst>
          </p:cNvPr>
          <p:cNvSpPr txBox="1"/>
          <p:nvPr/>
        </p:nvSpPr>
        <p:spPr>
          <a:xfrm>
            <a:off x="8955738" y="4432214"/>
            <a:ext cx="950259" cy="369332"/>
          </a:xfrm>
          <a:prstGeom prst="rect">
            <a:avLst/>
          </a:prstGeom>
          <a:noFill/>
        </p:spPr>
        <p:txBody>
          <a:bodyPr wrap="square" rtlCol="0">
            <a:spAutoFit/>
          </a:bodyPr>
          <a:lstStyle/>
          <a:p>
            <a:r>
              <a:rPr lang="en-US" dirty="0"/>
              <a:t>Depth 3</a:t>
            </a:r>
          </a:p>
        </p:txBody>
      </p:sp>
      <p:cxnSp>
        <p:nvCxnSpPr>
          <p:cNvPr id="74" name="Straight Arrow Connector 73">
            <a:extLst>
              <a:ext uri="{FF2B5EF4-FFF2-40B4-BE49-F238E27FC236}">
                <a16:creationId xmlns:a16="http://schemas.microsoft.com/office/drawing/2014/main" id="{184D7E41-6FE8-4F9E-801C-C223960EB9E1}"/>
              </a:ext>
            </a:extLst>
          </p:cNvPr>
          <p:cNvCxnSpPr>
            <a:endCxn id="4" idx="7"/>
          </p:cNvCxnSpPr>
          <p:nvPr/>
        </p:nvCxnSpPr>
        <p:spPr>
          <a:xfrm flipH="1">
            <a:off x="4468867" y="2357718"/>
            <a:ext cx="766520" cy="27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85C7CCB-F069-4219-9F7D-364D11343EEE}"/>
              </a:ext>
            </a:extLst>
          </p:cNvPr>
          <p:cNvSpPr txBox="1"/>
          <p:nvPr/>
        </p:nvSpPr>
        <p:spPr>
          <a:xfrm>
            <a:off x="5235388" y="2088600"/>
            <a:ext cx="1147482" cy="369332"/>
          </a:xfrm>
          <a:prstGeom prst="rect">
            <a:avLst/>
          </a:prstGeom>
          <a:noFill/>
        </p:spPr>
        <p:txBody>
          <a:bodyPr wrap="square" rtlCol="0">
            <a:spAutoFit/>
          </a:bodyPr>
          <a:lstStyle/>
          <a:p>
            <a:r>
              <a:rPr lang="en-US" dirty="0"/>
              <a:t>Root URL</a:t>
            </a:r>
          </a:p>
        </p:txBody>
      </p:sp>
    </p:spTree>
    <p:extLst>
      <p:ext uri="{BB962C8B-B14F-4D97-AF65-F5344CB8AC3E}">
        <p14:creationId xmlns:p14="http://schemas.microsoft.com/office/powerpoint/2010/main" val="11014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CB3A-8200-447D-AC29-A608C6BED93E}"/>
              </a:ext>
            </a:extLst>
          </p:cNvPr>
          <p:cNvSpPr>
            <a:spLocks noGrp="1"/>
          </p:cNvSpPr>
          <p:nvPr>
            <p:ph type="title"/>
          </p:nvPr>
        </p:nvSpPr>
        <p:spPr/>
        <p:txBody>
          <a:bodyPr/>
          <a:lstStyle/>
          <a:p>
            <a:r>
              <a:rPr lang="en-US" dirty="0"/>
              <a:t>Depth (URL Tree)</a:t>
            </a:r>
          </a:p>
        </p:txBody>
      </p:sp>
      <p:grpSp>
        <p:nvGrpSpPr>
          <p:cNvPr id="3" name="Group 2">
            <a:extLst>
              <a:ext uri="{FF2B5EF4-FFF2-40B4-BE49-F238E27FC236}">
                <a16:creationId xmlns:a16="http://schemas.microsoft.com/office/drawing/2014/main" id="{ADDCD99E-8AEB-4304-873F-A3D8612F0F9D}"/>
              </a:ext>
            </a:extLst>
          </p:cNvPr>
          <p:cNvGrpSpPr/>
          <p:nvPr/>
        </p:nvGrpSpPr>
        <p:grpSpPr>
          <a:xfrm>
            <a:off x="1703292" y="3159590"/>
            <a:ext cx="2599768" cy="1325563"/>
            <a:chOff x="1990161" y="2145227"/>
            <a:chExt cx="4123766" cy="2230818"/>
          </a:xfrm>
        </p:grpSpPr>
        <p:sp>
          <p:nvSpPr>
            <p:cNvPr id="4" name="Oval 3">
              <a:extLst>
                <a:ext uri="{FF2B5EF4-FFF2-40B4-BE49-F238E27FC236}">
                  <a16:creationId xmlns:a16="http://schemas.microsoft.com/office/drawing/2014/main" id="{4E30FF4B-C465-42E8-AE19-213D69AAE1AC}"/>
                </a:ext>
              </a:extLst>
            </p:cNvPr>
            <p:cNvSpPr/>
            <p:nvPr/>
          </p:nvSpPr>
          <p:spPr>
            <a:xfrm>
              <a:off x="4137212" y="214522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3C2582C-7C4D-4809-A3BC-21FD89F0238A}"/>
                </a:ext>
              </a:extLst>
            </p:cNvPr>
            <p:cNvSpPr/>
            <p:nvPr/>
          </p:nvSpPr>
          <p:spPr>
            <a:xfrm>
              <a:off x="3312459" y="268045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5243A7-9AF4-4238-AED8-757E8A94AC77}"/>
                </a:ext>
              </a:extLst>
            </p:cNvPr>
            <p:cNvSpPr/>
            <p:nvPr/>
          </p:nvSpPr>
          <p:spPr>
            <a:xfrm>
              <a:off x="4997825" y="2680453"/>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D612360-AE67-42DD-93DE-08C762A48E82}"/>
                </a:ext>
              </a:extLst>
            </p:cNvPr>
            <p:cNvSpPr/>
            <p:nvPr/>
          </p:nvSpPr>
          <p:spPr>
            <a:xfrm>
              <a:off x="2577352" y="327660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0CD26D-1283-4488-8442-0EB3F449F15A}"/>
                </a:ext>
              </a:extLst>
            </p:cNvPr>
            <p:cNvSpPr/>
            <p:nvPr/>
          </p:nvSpPr>
          <p:spPr>
            <a:xfrm>
              <a:off x="3312458" y="3285565"/>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FEA617-06C0-4292-8F88-1B4226AA410C}"/>
                </a:ext>
              </a:extLst>
            </p:cNvPr>
            <p:cNvSpPr/>
            <p:nvPr/>
          </p:nvSpPr>
          <p:spPr>
            <a:xfrm>
              <a:off x="4047564" y="3272119"/>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32AC22A-EF94-4CF0-BECA-A6F84BA4C268}"/>
                </a:ext>
              </a:extLst>
            </p:cNvPr>
            <p:cNvSpPr/>
            <p:nvPr/>
          </p:nvSpPr>
          <p:spPr>
            <a:xfrm>
              <a:off x="4728882" y="3285565"/>
              <a:ext cx="367553" cy="358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A4C560-9CDF-4D86-B71A-8735B2BC4C75}"/>
                </a:ext>
              </a:extLst>
            </p:cNvPr>
            <p:cNvSpPr/>
            <p:nvPr/>
          </p:nvSpPr>
          <p:spPr>
            <a:xfrm>
              <a:off x="5401234" y="3285566"/>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217A4BF-C4A9-49AD-9304-7A927641E19C}"/>
                </a:ext>
              </a:extLst>
            </p:cNvPr>
            <p:cNvCxnSpPr>
              <a:stCxn id="4" idx="3"/>
              <a:endCxn id="5" idx="7"/>
            </p:cNvCxnSpPr>
            <p:nvPr/>
          </p:nvCxnSpPr>
          <p:spPr>
            <a:xfrm flipH="1">
              <a:off x="3626185" y="2451301"/>
              <a:ext cx="564854" cy="28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B308C6-6744-4791-A375-40BBE31302F8}"/>
                </a:ext>
              </a:extLst>
            </p:cNvPr>
            <p:cNvCxnSpPr>
              <a:stCxn id="5" idx="3"/>
              <a:endCxn id="16" idx="7"/>
            </p:cNvCxnSpPr>
            <p:nvPr/>
          </p:nvCxnSpPr>
          <p:spPr>
            <a:xfrm flipH="1">
              <a:off x="2891078" y="2986525"/>
              <a:ext cx="475208" cy="34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481C1F0-3C92-4828-B54C-A7116F396FDC}"/>
                </a:ext>
              </a:extLst>
            </p:cNvPr>
            <p:cNvCxnSpPr>
              <a:stCxn id="5" idx="4"/>
              <a:endCxn id="17" idx="0"/>
            </p:cNvCxnSpPr>
            <p:nvPr/>
          </p:nvCxnSpPr>
          <p:spPr>
            <a:xfrm flipH="1">
              <a:off x="3496235" y="3039039"/>
              <a:ext cx="1" cy="24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E0613F-62FE-4705-A9BD-69313948E430}"/>
                </a:ext>
              </a:extLst>
            </p:cNvPr>
            <p:cNvCxnSpPr>
              <a:stCxn id="5" idx="5"/>
              <a:endCxn id="18" idx="1"/>
            </p:cNvCxnSpPr>
            <p:nvPr/>
          </p:nvCxnSpPr>
          <p:spPr>
            <a:xfrm>
              <a:off x="3626185" y="2986525"/>
              <a:ext cx="475206" cy="33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A608D0-ABE9-4CCC-8BCD-835C91C83C1B}"/>
                </a:ext>
              </a:extLst>
            </p:cNvPr>
            <p:cNvCxnSpPr>
              <a:stCxn id="6" idx="3"/>
              <a:endCxn id="19" idx="0"/>
            </p:cNvCxnSpPr>
            <p:nvPr/>
          </p:nvCxnSpPr>
          <p:spPr>
            <a:xfrm flipH="1">
              <a:off x="4912659" y="2986527"/>
              <a:ext cx="138993" cy="29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C0A1B2-F501-4724-994F-E97509E34C07}"/>
                </a:ext>
              </a:extLst>
            </p:cNvPr>
            <p:cNvCxnSpPr>
              <a:stCxn id="6" idx="5"/>
              <a:endCxn id="20" idx="0"/>
            </p:cNvCxnSpPr>
            <p:nvPr/>
          </p:nvCxnSpPr>
          <p:spPr>
            <a:xfrm>
              <a:off x="5311551" y="2986527"/>
              <a:ext cx="273460" cy="29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DE6E13-D40F-4E7A-AD9E-1B12296CDB61}"/>
                </a:ext>
              </a:extLst>
            </p:cNvPr>
            <p:cNvCxnSpPr>
              <a:stCxn id="4" idx="5"/>
              <a:endCxn id="6" idx="1"/>
            </p:cNvCxnSpPr>
            <p:nvPr/>
          </p:nvCxnSpPr>
          <p:spPr>
            <a:xfrm>
              <a:off x="4450938" y="2451301"/>
              <a:ext cx="600714" cy="28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A88B3EA-29A8-4396-AEAF-7E5FD4D3F6B7}"/>
                </a:ext>
              </a:extLst>
            </p:cNvPr>
            <p:cNvSpPr/>
            <p:nvPr/>
          </p:nvSpPr>
          <p:spPr>
            <a:xfrm>
              <a:off x="2572867" y="3952160"/>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E274D18-0ACF-48A5-82B9-ED653C62A000}"/>
                </a:ext>
              </a:extLst>
            </p:cNvPr>
            <p:cNvSpPr/>
            <p:nvPr/>
          </p:nvSpPr>
          <p:spPr>
            <a:xfrm>
              <a:off x="1990161" y="3952160"/>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8B49CAF-D106-4BA2-975A-54CAAB8CE2B3}"/>
                </a:ext>
              </a:extLst>
            </p:cNvPr>
            <p:cNvSpPr/>
            <p:nvPr/>
          </p:nvSpPr>
          <p:spPr>
            <a:xfrm>
              <a:off x="3312457" y="3992943"/>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2C5CEA1-E99C-4F2B-AFB8-DBAEC84EBA97}"/>
                </a:ext>
              </a:extLst>
            </p:cNvPr>
            <p:cNvSpPr/>
            <p:nvPr/>
          </p:nvSpPr>
          <p:spPr>
            <a:xfrm>
              <a:off x="4047563" y="398525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49302A6-AF21-42DA-8E89-96750BE15CBB}"/>
                </a:ext>
              </a:extLst>
            </p:cNvPr>
            <p:cNvSpPr/>
            <p:nvPr/>
          </p:nvSpPr>
          <p:spPr>
            <a:xfrm>
              <a:off x="5033681" y="401745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A5EB873-8F21-4669-8C5B-96058CB0981E}"/>
                </a:ext>
              </a:extLst>
            </p:cNvPr>
            <p:cNvSpPr/>
            <p:nvPr/>
          </p:nvSpPr>
          <p:spPr>
            <a:xfrm>
              <a:off x="5746374" y="401745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3C271CC5-A283-44C4-B66F-ADFA8FFCC8CA}"/>
                </a:ext>
              </a:extLst>
            </p:cNvPr>
            <p:cNvCxnSpPr>
              <a:stCxn id="16" idx="3"/>
              <a:endCxn id="47" idx="0"/>
            </p:cNvCxnSpPr>
            <p:nvPr/>
          </p:nvCxnSpPr>
          <p:spPr>
            <a:xfrm flipH="1">
              <a:off x="2173938" y="3582675"/>
              <a:ext cx="457241" cy="369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6DC1628-F2C6-43D8-8161-0A712D814775}"/>
                </a:ext>
              </a:extLst>
            </p:cNvPr>
            <p:cNvCxnSpPr>
              <a:stCxn id="16" idx="4"/>
              <a:endCxn id="46" idx="0"/>
            </p:cNvCxnSpPr>
            <p:nvPr/>
          </p:nvCxnSpPr>
          <p:spPr>
            <a:xfrm flipH="1">
              <a:off x="2756644" y="3635189"/>
              <a:ext cx="4485" cy="31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D532C48-6119-4D50-A3DF-A706CA7C4DA2}"/>
                </a:ext>
              </a:extLst>
            </p:cNvPr>
            <p:cNvCxnSpPr>
              <a:stCxn id="17" idx="4"/>
              <a:endCxn id="48" idx="0"/>
            </p:cNvCxnSpPr>
            <p:nvPr/>
          </p:nvCxnSpPr>
          <p:spPr>
            <a:xfrm flipH="1">
              <a:off x="3496234" y="3644153"/>
              <a:ext cx="1" cy="348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6661B9-C7D7-4B1E-B1D0-472C045AE505}"/>
                </a:ext>
              </a:extLst>
            </p:cNvPr>
            <p:cNvCxnSpPr>
              <a:stCxn id="18" idx="4"/>
              <a:endCxn id="49" idx="0"/>
            </p:cNvCxnSpPr>
            <p:nvPr/>
          </p:nvCxnSpPr>
          <p:spPr>
            <a:xfrm flipH="1">
              <a:off x="4231340" y="3630707"/>
              <a:ext cx="1" cy="35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9929E2E-6E46-42E1-AC8D-9B3BEB60A09D}"/>
                </a:ext>
              </a:extLst>
            </p:cNvPr>
            <p:cNvCxnSpPr>
              <a:stCxn id="20" idx="4"/>
              <a:endCxn id="50" idx="0"/>
            </p:cNvCxnSpPr>
            <p:nvPr/>
          </p:nvCxnSpPr>
          <p:spPr>
            <a:xfrm flipH="1">
              <a:off x="5217458" y="3644154"/>
              <a:ext cx="367553"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8AB26DF-AF63-4AF4-AF5D-E49375EE0034}"/>
                </a:ext>
              </a:extLst>
            </p:cNvPr>
            <p:cNvCxnSpPr>
              <a:stCxn id="20" idx="4"/>
              <a:endCxn id="51" idx="0"/>
            </p:cNvCxnSpPr>
            <p:nvPr/>
          </p:nvCxnSpPr>
          <p:spPr>
            <a:xfrm>
              <a:off x="5585011" y="3644154"/>
              <a:ext cx="345140"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D5EA78CB-2F9E-436F-AFFF-E67ED8A44AB0}"/>
              </a:ext>
            </a:extLst>
          </p:cNvPr>
          <p:cNvGrpSpPr/>
          <p:nvPr/>
        </p:nvGrpSpPr>
        <p:grpSpPr>
          <a:xfrm>
            <a:off x="4645150" y="3192095"/>
            <a:ext cx="2599768" cy="1325563"/>
            <a:chOff x="4645150" y="3192095"/>
            <a:chExt cx="2599768" cy="1325563"/>
          </a:xfrm>
        </p:grpSpPr>
        <p:sp>
          <p:nvSpPr>
            <p:cNvPr id="41" name="Oval 40">
              <a:extLst>
                <a:ext uri="{FF2B5EF4-FFF2-40B4-BE49-F238E27FC236}">
                  <a16:creationId xmlns:a16="http://schemas.microsoft.com/office/drawing/2014/main" id="{E2261A54-E2CE-4489-A1B0-5B81C4FF1FC7}"/>
                </a:ext>
              </a:extLst>
            </p:cNvPr>
            <p:cNvSpPr/>
            <p:nvPr/>
          </p:nvSpPr>
          <p:spPr>
            <a:xfrm>
              <a:off x="5998727" y="3192095"/>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89BDEEF-DB70-4103-9395-4F404E29C778}"/>
                </a:ext>
              </a:extLst>
            </p:cNvPr>
            <p:cNvSpPr/>
            <p:nvPr/>
          </p:nvSpPr>
          <p:spPr>
            <a:xfrm>
              <a:off x="5478773" y="3510128"/>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5D90204-9088-407E-B956-B201E688E01E}"/>
                </a:ext>
              </a:extLst>
            </p:cNvPr>
            <p:cNvSpPr/>
            <p:nvPr/>
          </p:nvSpPr>
          <p:spPr>
            <a:xfrm>
              <a:off x="6541288" y="3510129"/>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FFD1FBE-F8F5-462A-8A88-AA41082A132B}"/>
                </a:ext>
              </a:extLst>
            </p:cNvPr>
            <p:cNvSpPr/>
            <p:nvPr/>
          </p:nvSpPr>
          <p:spPr>
            <a:xfrm>
              <a:off x="5015336" y="3864363"/>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98B59F1-A400-4BA0-A325-3AFA896FA5B0}"/>
                </a:ext>
              </a:extLst>
            </p:cNvPr>
            <p:cNvSpPr/>
            <p:nvPr/>
          </p:nvSpPr>
          <p:spPr>
            <a:xfrm>
              <a:off x="5478773" y="3869689"/>
              <a:ext cx="231718" cy="213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1E7AB3-55A3-48CF-8E4C-BA4ED66505C8}"/>
                </a:ext>
              </a:extLst>
            </p:cNvPr>
            <p:cNvSpPr/>
            <p:nvPr/>
          </p:nvSpPr>
          <p:spPr>
            <a:xfrm>
              <a:off x="5942210" y="3861700"/>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CC5334F-35A3-4A2E-BAB4-501A6CFFA4BE}"/>
                </a:ext>
              </a:extLst>
            </p:cNvPr>
            <p:cNvSpPr/>
            <p:nvPr/>
          </p:nvSpPr>
          <p:spPr>
            <a:xfrm>
              <a:off x="6371737" y="3869689"/>
              <a:ext cx="231718" cy="213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A01935B-4024-4DBB-B1ED-C4477A98DA20}"/>
                </a:ext>
              </a:extLst>
            </p:cNvPr>
            <p:cNvSpPr/>
            <p:nvPr/>
          </p:nvSpPr>
          <p:spPr>
            <a:xfrm>
              <a:off x="6795611" y="3869690"/>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4F7DF70-87ED-4068-8441-EC744A1CCC19}"/>
                </a:ext>
              </a:extLst>
            </p:cNvPr>
            <p:cNvCxnSpPr>
              <a:stCxn id="41" idx="3"/>
              <a:endCxn id="42" idx="7"/>
            </p:cNvCxnSpPr>
            <p:nvPr/>
          </p:nvCxnSpPr>
          <p:spPr>
            <a:xfrm flipH="1">
              <a:off x="5676557" y="3373966"/>
              <a:ext cx="356104" cy="16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6970667-A365-47A6-A5E2-6DD24E66C4DC}"/>
                </a:ext>
              </a:extLst>
            </p:cNvPr>
            <p:cNvCxnSpPr>
              <a:stCxn id="42" idx="3"/>
              <a:endCxn id="44" idx="7"/>
            </p:cNvCxnSpPr>
            <p:nvPr/>
          </p:nvCxnSpPr>
          <p:spPr>
            <a:xfrm flipH="1">
              <a:off x="5213120" y="3691998"/>
              <a:ext cx="299588" cy="20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B9FC39-4777-4706-91D6-49A41A5636B3}"/>
                </a:ext>
              </a:extLst>
            </p:cNvPr>
            <p:cNvCxnSpPr>
              <a:stCxn id="42" idx="4"/>
              <a:endCxn id="45" idx="0"/>
            </p:cNvCxnSpPr>
            <p:nvPr/>
          </p:nvCxnSpPr>
          <p:spPr>
            <a:xfrm flipH="1">
              <a:off x="5594632" y="3723202"/>
              <a:ext cx="1" cy="146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6549022-EE5B-4E07-A8F9-FAD7B204B93A}"/>
                </a:ext>
              </a:extLst>
            </p:cNvPr>
            <p:cNvCxnSpPr>
              <a:stCxn id="42" idx="5"/>
              <a:endCxn id="52" idx="1"/>
            </p:cNvCxnSpPr>
            <p:nvPr/>
          </p:nvCxnSpPr>
          <p:spPr>
            <a:xfrm>
              <a:off x="5676557" y="3691998"/>
              <a:ext cx="299587" cy="20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68EF75C-6FA7-4EF4-8CDD-1E110BC3F138}"/>
                </a:ext>
              </a:extLst>
            </p:cNvPr>
            <p:cNvCxnSpPr>
              <a:stCxn id="43" idx="3"/>
              <a:endCxn id="54" idx="0"/>
            </p:cNvCxnSpPr>
            <p:nvPr/>
          </p:nvCxnSpPr>
          <p:spPr>
            <a:xfrm flipH="1">
              <a:off x="6487596" y="3692000"/>
              <a:ext cx="87626" cy="17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DDB0B1F-5824-4A20-9C63-29230D1D38B0}"/>
                </a:ext>
              </a:extLst>
            </p:cNvPr>
            <p:cNvCxnSpPr>
              <a:stCxn id="43" idx="5"/>
              <a:endCxn id="56" idx="0"/>
            </p:cNvCxnSpPr>
            <p:nvPr/>
          </p:nvCxnSpPr>
          <p:spPr>
            <a:xfrm>
              <a:off x="6739072" y="3692000"/>
              <a:ext cx="172399" cy="17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C2B25A7-8F09-4668-A746-F7B5C405548D}"/>
                </a:ext>
              </a:extLst>
            </p:cNvPr>
            <p:cNvCxnSpPr>
              <a:stCxn id="41" idx="5"/>
              <a:endCxn id="43" idx="1"/>
            </p:cNvCxnSpPr>
            <p:nvPr/>
          </p:nvCxnSpPr>
          <p:spPr>
            <a:xfrm>
              <a:off x="6196511" y="3373966"/>
              <a:ext cx="378711" cy="167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D22C5612-0B6D-444B-878F-E116F0EF89E8}"/>
                </a:ext>
              </a:extLst>
            </p:cNvPr>
            <p:cNvSpPr/>
            <p:nvPr/>
          </p:nvSpPr>
          <p:spPr>
            <a:xfrm>
              <a:off x="5012508" y="4265783"/>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01D0F6F-A20D-484E-8E61-813086606ECD}"/>
                </a:ext>
              </a:extLst>
            </p:cNvPr>
            <p:cNvSpPr/>
            <p:nvPr/>
          </p:nvSpPr>
          <p:spPr>
            <a:xfrm>
              <a:off x="4645150" y="4265783"/>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B3743BB-F8A5-4489-8242-9ED5BBB6D78F}"/>
                </a:ext>
              </a:extLst>
            </p:cNvPr>
            <p:cNvSpPr/>
            <p:nvPr/>
          </p:nvSpPr>
          <p:spPr>
            <a:xfrm>
              <a:off x="5942209" y="4285446"/>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277468F-852E-4B0A-8808-105E05090DD4}"/>
                </a:ext>
              </a:extLst>
            </p:cNvPr>
            <p:cNvSpPr/>
            <p:nvPr/>
          </p:nvSpPr>
          <p:spPr>
            <a:xfrm>
              <a:off x="6563893" y="4304583"/>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0BA8E4D-67D3-4877-B69E-3A0615382C68}"/>
                </a:ext>
              </a:extLst>
            </p:cNvPr>
            <p:cNvSpPr/>
            <p:nvPr/>
          </p:nvSpPr>
          <p:spPr>
            <a:xfrm>
              <a:off x="7013200" y="4304583"/>
              <a:ext cx="231718" cy="2130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23F9130B-114C-44FD-9B12-B910630AE6EB}"/>
                </a:ext>
              </a:extLst>
            </p:cNvPr>
            <p:cNvCxnSpPr>
              <a:stCxn id="44" idx="3"/>
              <a:endCxn id="74" idx="0"/>
            </p:cNvCxnSpPr>
            <p:nvPr/>
          </p:nvCxnSpPr>
          <p:spPr>
            <a:xfrm flipH="1">
              <a:off x="4761010" y="4046234"/>
              <a:ext cx="288261" cy="2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7914BE2-AB39-4EC0-B0E3-14DBAB40E0C5}"/>
                </a:ext>
              </a:extLst>
            </p:cNvPr>
            <p:cNvCxnSpPr>
              <a:stCxn id="44" idx="4"/>
              <a:endCxn id="73" idx="0"/>
            </p:cNvCxnSpPr>
            <p:nvPr/>
          </p:nvCxnSpPr>
          <p:spPr>
            <a:xfrm flipH="1">
              <a:off x="5128368" y="4077438"/>
              <a:ext cx="2828" cy="18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389641-56A3-4571-B9D0-434158E21F8C}"/>
                </a:ext>
              </a:extLst>
            </p:cNvPr>
            <p:cNvCxnSpPr>
              <a:stCxn id="52" idx="4"/>
              <a:endCxn id="76" idx="0"/>
            </p:cNvCxnSpPr>
            <p:nvPr/>
          </p:nvCxnSpPr>
          <p:spPr>
            <a:xfrm flipH="1">
              <a:off x="6058069" y="4074775"/>
              <a:ext cx="1" cy="210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BC64643-3629-4E59-94EC-A05EC86AF36A}"/>
                </a:ext>
              </a:extLst>
            </p:cNvPr>
            <p:cNvCxnSpPr>
              <a:stCxn id="56" idx="4"/>
              <a:endCxn id="77" idx="0"/>
            </p:cNvCxnSpPr>
            <p:nvPr/>
          </p:nvCxnSpPr>
          <p:spPr>
            <a:xfrm flipH="1">
              <a:off x="6679752" y="4082765"/>
              <a:ext cx="231718" cy="22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67FD5CE-A2A5-4050-B69A-F2F7E312169A}"/>
                </a:ext>
              </a:extLst>
            </p:cNvPr>
            <p:cNvCxnSpPr>
              <a:stCxn id="56" idx="4"/>
              <a:endCxn id="78" idx="0"/>
            </p:cNvCxnSpPr>
            <p:nvPr/>
          </p:nvCxnSpPr>
          <p:spPr>
            <a:xfrm>
              <a:off x="6911471" y="4082765"/>
              <a:ext cx="217588" cy="22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41731893-6CF4-4DB4-8E6E-6A0E9A6CBE46}"/>
              </a:ext>
            </a:extLst>
          </p:cNvPr>
          <p:cNvGrpSpPr/>
          <p:nvPr/>
        </p:nvGrpSpPr>
        <p:grpSpPr>
          <a:xfrm>
            <a:off x="7505155" y="3206907"/>
            <a:ext cx="2599768" cy="1325563"/>
            <a:chOff x="1990161" y="2145227"/>
            <a:chExt cx="4123766" cy="2230818"/>
          </a:xfrm>
        </p:grpSpPr>
        <p:sp>
          <p:nvSpPr>
            <p:cNvPr id="86" name="Oval 85">
              <a:extLst>
                <a:ext uri="{FF2B5EF4-FFF2-40B4-BE49-F238E27FC236}">
                  <a16:creationId xmlns:a16="http://schemas.microsoft.com/office/drawing/2014/main" id="{8099F3C3-3B2B-41DA-921D-A4A75EB2C4C7}"/>
                </a:ext>
              </a:extLst>
            </p:cNvPr>
            <p:cNvSpPr/>
            <p:nvPr/>
          </p:nvSpPr>
          <p:spPr>
            <a:xfrm>
              <a:off x="4137212" y="214522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8BCD9837-8FCB-452F-92A8-2B36DA29F0C5}"/>
                </a:ext>
              </a:extLst>
            </p:cNvPr>
            <p:cNvSpPr/>
            <p:nvPr/>
          </p:nvSpPr>
          <p:spPr>
            <a:xfrm>
              <a:off x="3312459" y="268045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AAD049B-3F2B-496C-9980-5143219C753E}"/>
                </a:ext>
              </a:extLst>
            </p:cNvPr>
            <p:cNvSpPr/>
            <p:nvPr/>
          </p:nvSpPr>
          <p:spPr>
            <a:xfrm>
              <a:off x="4997825" y="2680453"/>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5E362F5-978A-48BF-97A4-B0BBC9BCF0B0}"/>
                </a:ext>
              </a:extLst>
            </p:cNvPr>
            <p:cNvSpPr/>
            <p:nvPr/>
          </p:nvSpPr>
          <p:spPr>
            <a:xfrm>
              <a:off x="2577352" y="327660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AED706E-89B2-4B89-8BEE-854EEC0C63C8}"/>
                </a:ext>
              </a:extLst>
            </p:cNvPr>
            <p:cNvSpPr/>
            <p:nvPr/>
          </p:nvSpPr>
          <p:spPr>
            <a:xfrm>
              <a:off x="3312458" y="3285565"/>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C4DC7B7-BF95-4420-ACBE-D964F6676A9A}"/>
                </a:ext>
              </a:extLst>
            </p:cNvPr>
            <p:cNvSpPr/>
            <p:nvPr/>
          </p:nvSpPr>
          <p:spPr>
            <a:xfrm>
              <a:off x="4047564" y="3272119"/>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7C5C2FD3-95BB-46B3-9013-FA160CFEB60B}"/>
                </a:ext>
              </a:extLst>
            </p:cNvPr>
            <p:cNvSpPr/>
            <p:nvPr/>
          </p:nvSpPr>
          <p:spPr>
            <a:xfrm>
              <a:off x="4728882" y="3285565"/>
              <a:ext cx="367553" cy="358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E65B7AE-4155-48C5-9E17-F8412F9CE6B2}"/>
                </a:ext>
              </a:extLst>
            </p:cNvPr>
            <p:cNvSpPr/>
            <p:nvPr/>
          </p:nvSpPr>
          <p:spPr>
            <a:xfrm>
              <a:off x="5401234" y="3285566"/>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755F8BAC-2210-41E5-BDFB-F1C9C271BB81}"/>
                </a:ext>
              </a:extLst>
            </p:cNvPr>
            <p:cNvCxnSpPr>
              <a:stCxn id="86" idx="3"/>
              <a:endCxn id="87" idx="7"/>
            </p:cNvCxnSpPr>
            <p:nvPr/>
          </p:nvCxnSpPr>
          <p:spPr>
            <a:xfrm flipH="1">
              <a:off x="3626185" y="2451301"/>
              <a:ext cx="564854" cy="28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922CD71-F4E6-4F0A-B271-3726EDB9DD71}"/>
                </a:ext>
              </a:extLst>
            </p:cNvPr>
            <p:cNvCxnSpPr>
              <a:stCxn id="87" idx="3"/>
              <a:endCxn id="89" idx="7"/>
            </p:cNvCxnSpPr>
            <p:nvPr/>
          </p:nvCxnSpPr>
          <p:spPr>
            <a:xfrm flipH="1">
              <a:off x="2891078" y="2986525"/>
              <a:ext cx="475208" cy="34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417110A-24A1-4BB4-964A-0CEF5CEBAADE}"/>
                </a:ext>
              </a:extLst>
            </p:cNvPr>
            <p:cNvCxnSpPr>
              <a:stCxn id="87" idx="4"/>
              <a:endCxn id="90" idx="0"/>
            </p:cNvCxnSpPr>
            <p:nvPr/>
          </p:nvCxnSpPr>
          <p:spPr>
            <a:xfrm flipH="1">
              <a:off x="3496235" y="3039039"/>
              <a:ext cx="1" cy="24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5A444D5-D6DD-4CF5-B22E-E3F588E94D6B}"/>
                </a:ext>
              </a:extLst>
            </p:cNvPr>
            <p:cNvCxnSpPr>
              <a:stCxn id="87" idx="5"/>
              <a:endCxn id="91" idx="1"/>
            </p:cNvCxnSpPr>
            <p:nvPr/>
          </p:nvCxnSpPr>
          <p:spPr>
            <a:xfrm>
              <a:off x="3626185" y="2986525"/>
              <a:ext cx="475206" cy="33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FC91227-E887-461B-8E03-AC0D0C2EDC30}"/>
                </a:ext>
              </a:extLst>
            </p:cNvPr>
            <p:cNvCxnSpPr>
              <a:stCxn id="88" idx="3"/>
              <a:endCxn id="92" idx="0"/>
            </p:cNvCxnSpPr>
            <p:nvPr/>
          </p:nvCxnSpPr>
          <p:spPr>
            <a:xfrm flipH="1">
              <a:off x="4912659" y="2986527"/>
              <a:ext cx="138993" cy="29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DFC5602-795F-4A95-8F8A-0D53EA7F8170}"/>
                </a:ext>
              </a:extLst>
            </p:cNvPr>
            <p:cNvCxnSpPr>
              <a:stCxn id="88" idx="5"/>
              <a:endCxn id="93" idx="0"/>
            </p:cNvCxnSpPr>
            <p:nvPr/>
          </p:nvCxnSpPr>
          <p:spPr>
            <a:xfrm>
              <a:off x="5311551" y="2986527"/>
              <a:ext cx="273460" cy="29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336CE80-DBF4-4734-9B00-C9413C61B792}"/>
                </a:ext>
              </a:extLst>
            </p:cNvPr>
            <p:cNvCxnSpPr>
              <a:stCxn id="86" idx="5"/>
              <a:endCxn id="88" idx="1"/>
            </p:cNvCxnSpPr>
            <p:nvPr/>
          </p:nvCxnSpPr>
          <p:spPr>
            <a:xfrm>
              <a:off x="4450938" y="2451301"/>
              <a:ext cx="600714" cy="28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0112DF8E-3C2A-40AB-810E-E25D80945125}"/>
                </a:ext>
              </a:extLst>
            </p:cNvPr>
            <p:cNvSpPr/>
            <p:nvPr/>
          </p:nvSpPr>
          <p:spPr>
            <a:xfrm>
              <a:off x="2572867" y="3952160"/>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8F982C0-E343-4C79-BA79-38ED7BCE4AC0}"/>
                </a:ext>
              </a:extLst>
            </p:cNvPr>
            <p:cNvSpPr/>
            <p:nvPr/>
          </p:nvSpPr>
          <p:spPr>
            <a:xfrm>
              <a:off x="1990161" y="3952160"/>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87A0859-5975-46EE-A1DE-EC0AA2E51745}"/>
                </a:ext>
              </a:extLst>
            </p:cNvPr>
            <p:cNvSpPr/>
            <p:nvPr/>
          </p:nvSpPr>
          <p:spPr>
            <a:xfrm>
              <a:off x="3312457" y="3992943"/>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D0C6F8C1-BDAA-47B8-AA2D-30984B511EF6}"/>
                </a:ext>
              </a:extLst>
            </p:cNvPr>
            <p:cNvSpPr/>
            <p:nvPr/>
          </p:nvSpPr>
          <p:spPr>
            <a:xfrm>
              <a:off x="4047563" y="3985251"/>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B0CAA28-FF6D-4064-B9DF-1CAAA3C9C28E}"/>
                </a:ext>
              </a:extLst>
            </p:cNvPr>
            <p:cNvSpPr/>
            <p:nvPr/>
          </p:nvSpPr>
          <p:spPr>
            <a:xfrm>
              <a:off x="5033681" y="401745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3D7B1EF-E04E-4875-B035-A3EC130EC53F}"/>
                </a:ext>
              </a:extLst>
            </p:cNvPr>
            <p:cNvSpPr/>
            <p:nvPr/>
          </p:nvSpPr>
          <p:spPr>
            <a:xfrm>
              <a:off x="5746374" y="4017457"/>
              <a:ext cx="367553" cy="358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AD7A158C-FA3E-4D3F-A54C-CA249AEE725F}"/>
                </a:ext>
              </a:extLst>
            </p:cNvPr>
            <p:cNvCxnSpPr>
              <a:stCxn id="89" idx="3"/>
              <a:endCxn id="102" idx="0"/>
            </p:cNvCxnSpPr>
            <p:nvPr/>
          </p:nvCxnSpPr>
          <p:spPr>
            <a:xfrm flipH="1">
              <a:off x="2173938" y="3582675"/>
              <a:ext cx="457241" cy="369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21A029B-87E1-4080-8558-F2FA889B7BB3}"/>
                </a:ext>
              </a:extLst>
            </p:cNvPr>
            <p:cNvCxnSpPr>
              <a:stCxn id="89" idx="4"/>
              <a:endCxn id="101" idx="0"/>
            </p:cNvCxnSpPr>
            <p:nvPr/>
          </p:nvCxnSpPr>
          <p:spPr>
            <a:xfrm flipH="1">
              <a:off x="2756644" y="3635189"/>
              <a:ext cx="4485" cy="31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B5099E1-9B53-416A-BDC7-882198624236}"/>
                </a:ext>
              </a:extLst>
            </p:cNvPr>
            <p:cNvCxnSpPr>
              <a:stCxn id="90" idx="4"/>
              <a:endCxn id="103" idx="0"/>
            </p:cNvCxnSpPr>
            <p:nvPr/>
          </p:nvCxnSpPr>
          <p:spPr>
            <a:xfrm flipH="1">
              <a:off x="3496234" y="3644153"/>
              <a:ext cx="1" cy="348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DFD7B53-4996-42D5-9F6E-CB60C3480E29}"/>
                </a:ext>
              </a:extLst>
            </p:cNvPr>
            <p:cNvCxnSpPr>
              <a:stCxn id="91" idx="4"/>
              <a:endCxn id="104" idx="0"/>
            </p:cNvCxnSpPr>
            <p:nvPr/>
          </p:nvCxnSpPr>
          <p:spPr>
            <a:xfrm flipH="1">
              <a:off x="4231340" y="3630707"/>
              <a:ext cx="1" cy="35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0587546-8BEB-4920-9D70-9A5390C4F3E5}"/>
                </a:ext>
              </a:extLst>
            </p:cNvPr>
            <p:cNvCxnSpPr>
              <a:stCxn id="93" idx="4"/>
              <a:endCxn id="105" idx="0"/>
            </p:cNvCxnSpPr>
            <p:nvPr/>
          </p:nvCxnSpPr>
          <p:spPr>
            <a:xfrm flipH="1">
              <a:off x="5217458" y="3644154"/>
              <a:ext cx="367553"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F933E8-69C6-45E3-B27F-2737F1378484}"/>
                </a:ext>
              </a:extLst>
            </p:cNvPr>
            <p:cNvCxnSpPr>
              <a:stCxn id="93" idx="4"/>
              <a:endCxn id="106" idx="0"/>
            </p:cNvCxnSpPr>
            <p:nvPr/>
          </p:nvCxnSpPr>
          <p:spPr>
            <a:xfrm>
              <a:off x="5585011" y="3644154"/>
              <a:ext cx="345140" cy="3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3" name="Content Placeholder 2">
            <a:extLst>
              <a:ext uri="{FF2B5EF4-FFF2-40B4-BE49-F238E27FC236}">
                <a16:creationId xmlns:a16="http://schemas.microsoft.com/office/drawing/2014/main" id="{BF4F6933-0CE9-4A7A-A4D1-C0534AFD9F7D}"/>
              </a:ext>
            </a:extLst>
          </p:cNvPr>
          <p:cNvSpPr>
            <a:spLocks noGrp="1"/>
          </p:cNvSpPr>
          <p:nvPr>
            <p:ph idx="1"/>
          </p:nvPr>
        </p:nvSpPr>
        <p:spPr>
          <a:xfrm>
            <a:off x="838200" y="1825626"/>
            <a:ext cx="10515600" cy="773596"/>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Multiple Root URLs together form a cluster.</a:t>
            </a:r>
          </a:p>
        </p:txBody>
      </p:sp>
    </p:spTree>
    <p:extLst>
      <p:ext uri="{BB962C8B-B14F-4D97-AF65-F5344CB8AC3E}">
        <p14:creationId xmlns:p14="http://schemas.microsoft.com/office/powerpoint/2010/main" val="82319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6949-57D1-4795-994C-1CFACD80D867}"/>
              </a:ext>
            </a:extLst>
          </p:cNvPr>
          <p:cNvSpPr>
            <a:spLocks noGrp="1"/>
          </p:cNvSpPr>
          <p:nvPr>
            <p:ph type="title"/>
          </p:nvPr>
        </p:nvSpPr>
        <p:spPr/>
        <p:txBody>
          <a:bodyPr/>
          <a:lstStyle/>
          <a:p>
            <a:r>
              <a:rPr lang="en-US" dirty="0"/>
              <a:t>Search and Voice Search</a:t>
            </a:r>
          </a:p>
        </p:txBody>
      </p:sp>
      <p:sp>
        <p:nvSpPr>
          <p:cNvPr id="4" name="Rectangle 3">
            <a:extLst>
              <a:ext uri="{FF2B5EF4-FFF2-40B4-BE49-F238E27FC236}">
                <a16:creationId xmlns:a16="http://schemas.microsoft.com/office/drawing/2014/main" id="{99AB36FC-2C1C-4262-98A3-AB5FA27E4436}"/>
              </a:ext>
            </a:extLst>
          </p:cNvPr>
          <p:cNvSpPr/>
          <p:nvPr/>
        </p:nvSpPr>
        <p:spPr>
          <a:xfrm>
            <a:off x="1134035" y="3451411"/>
            <a:ext cx="2115672" cy="797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Keyword</a:t>
            </a:r>
          </a:p>
          <a:p>
            <a:pPr algn="ctr">
              <a:lnSpc>
                <a:spcPct val="150000"/>
              </a:lnSpc>
            </a:pPr>
            <a:r>
              <a:rPr lang="en-US" sz="1400" dirty="0"/>
              <a:t>Selected Cluster Name/s</a:t>
            </a:r>
          </a:p>
        </p:txBody>
      </p:sp>
      <p:sp>
        <p:nvSpPr>
          <p:cNvPr id="15" name="Rectangle 14">
            <a:extLst>
              <a:ext uri="{FF2B5EF4-FFF2-40B4-BE49-F238E27FC236}">
                <a16:creationId xmlns:a16="http://schemas.microsoft.com/office/drawing/2014/main" id="{FF99D46A-F96C-4858-B4BF-BC5DE52CC7A7}"/>
              </a:ext>
            </a:extLst>
          </p:cNvPr>
          <p:cNvSpPr/>
          <p:nvPr/>
        </p:nvSpPr>
        <p:spPr>
          <a:xfrm>
            <a:off x="1134035" y="4499439"/>
            <a:ext cx="2115672" cy="797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Voice Command</a:t>
            </a:r>
          </a:p>
        </p:txBody>
      </p:sp>
      <p:sp>
        <p:nvSpPr>
          <p:cNvPr id="16" name="Rectangle 15">
            <a:extLst>
              <a:ext uri="{FF2B5EF4-FFF2-40B4-BE49-F238E27FC236}">
                <a16:creationId xmlns:a16="http://schemas.microsoft.com/office/drawing/2014/main" id="{138835E1-C124-4A3C-89B5-76929D08C1A8}"/>
              </a:ext>
            </a:extLst>
          </p:cNvPr>
          <p:cNvSpPr/>
          <p:nvPr/>
        </p:nvSpPr>
        <p:spPr>
          <a:xfrm>
            <a:off x="4150658" y="3429000"/>
            <a:ext cx="1479176" cy="820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Search API</a:t>
            </a:r>
          </a:p>
        </p:txBody>
      </p:sp>
      <p:sp>
        <p:nvSpPr>
          <p:cNvPr id="17" name="Rectangle 16">
            <a:extLst>
              <a:ext uri="{FF2B5EF4-FFF2-40B4-BE49-F238E27FC236}">
                <a16:creationId xmlns:a16="http://schemas.microsoft.com/office/drawing/2014/main" id="{235C61F2-3336-477B-B9E3-5DCE38AB4B9A}"/>
              </a:ext>
            </a:extLst>
          </p:cNvPr>
          <p:cNvSpPr/>
          <p:nvPr/>
        </p:nvSpPr>
        <p:spPr>
          <a:xfrm>
            <a:off x="4150658" y="4540623"/>
            <a:ext cx="1479176" cy="8202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Voice Search API</a:t>
            </a:r>
          </a:p>
        </p:txBody>
      </p:sp>
      <p:sp>
        <p:nvSpPr>
          <p:cNvPr id="18" name="Rectangle 17">
            <a:extLst>
              <a:ext uri="{FF2B5EF4-FFF2-40B4-BE49-F238E27FC236}">
                <a16:creationId xmlns:a16="http://schemas.microsoft.com/office/drawing/2014/main" id="{3EA53581-BC3F-4307-874E-2E7B83D67F39}"/>
              </a:ext>
            </a:extLst>
          </p:cNvPr>
          <p:cNvSpPr/>
          <p:nvPr/>
        </p:nvSpPr>
        <p:spPr>
          <a:xfrm>
            <a:off x="6530785" y="3992934"/>
            <a:ext cx="1645027" cy="797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Extract Data From Database</a:t>
            </a:r>
          </a:p>
        </p:txBody>
      </p:sp>
      <p:sp>
        <p:nvSpPr>
          <p:cNvPr id="19" name="Rectangle 18">
            <a:extLst>
              <a:ext uri="{FF2B5EF4-FFF2-40B4-BE49-F238E27FC236}">
                <a16:creationId xmlns:a16="http://schemas.microsoft.com/office/drawing/2014/main" id="{FC71C9CF-78BF-4BC8-AB05-B8B0B45BB613}"/>
              </a:ext>
            </a:extLst>
          </p:cNvPr>
          <p:cNvSpPr/>
          <p:nvPr/>
        </p:nvSpPr>
        <p:spPr>
          <a:xfrm>
            <a:off x="9076763" y="3850339"/>
            <a:ext cx="1645027" cy="1125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Represent Data as a Result in the form of Cards</a:t>
            </a:r>
          </a:p>
        </p:txBody>
      </p:sp>
      <p:cxnSp>
        <p:nvCxnSpPr>
          <p:cNvPr id="21" name="Straight Arrow Connector 20">
            <a:extLst>
              <a:ext uri="{FF2B5EF4-FFF2-40B4-BE49-F238E27FC236}">
                <a16:creationId xmlns:a16="http://schemas.microsoft.com/office/drawing/2014/main" id="{C4F16F24-FBDF-4702-A094-B04794B1B6B3}"/>
              </a:ext>
            </a:extLst>
          </p:cNvPr>
          <p:cNvCxnSpPr/>
          <p:nvPr/>
        </p:nvCxnSpPr>
        <p:spPr>
          <a:xfrm>
            <a:off x="3451412" y="3850339"/>
            <a:ext cx="502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43AE01D-214A-49F1-B061-8AAC24413A40}"/>
              </a:ext>
            </a:extLst>
          </p:cNvPr>
          <p:cNvCxnSpPr>
            <a:cxnSpLocks/>
          </p:cNvCxnSpPr>
          <p:nvPr/>
        </p:nvCxnSpPr>
        <p:spPr>
          <a:xfrm>
            <a:off x="3451412" y="4898367"/>
            <a:ext cx="502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FA2C3F0-8168-4FD1-BD90-0E92E4E9512D}"/>
              </a:ext>
            </a:extLst>
          </p:cNvPr>
          <p:cNvCxnSpPr>
            <a:stCxn id="16" idx="3"/>
            <a:endCxn id="18" idx="0"/>
          </p:cNvCxnSpPr>
          <p:nvPr/>
        </p:nvCxnSpPr>
        <p:spPr>
          <a:xfrm>
            <a:off x="5629834" y="3839134"/>
            <a:ext cx="1723465" cy="153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C6B95E0-A951-4A90-BE3B-1DA9AE272B26}"/>
              </a:ext>
            </a:extLst>
          </p:cNvPr>
          <p:cNvCxnSpPr>
            <a:stCxn id="17" idx="3"/>
            <a:endCxn id="18" idx="2"/>
          </p:cNvCxnSpPr>
          <p:nvPr/>
        </p:nvCxnSpPr>
        <p:spPr>
          <a:xfrm flipV="1">
            <a:off x="5629834" y="4790791"/>
            <a:ext cx="1723465" cy="1599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AB1F88-F772-431B-8C29-49FA59AA5436}"/>
              </a:ext>
            </a:extLst>
          </p:cNvPr>
          <p:cNvCxnSpPr/>
          <p:nvPr/>
        </p:nvCxnSpPr>
        <p:spPr>
          <a:xfrm>
            <a:off x="8319247" y="4419599"/>
            <a:ext cx="555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F54F8ED2-C849-4971-8A30-FD2194037C18}"/>
              </a:ext>
            </a:extLst>
          </p:cNvPr>
          <p:cNvSpPr>
            <a:spLocks noGrp="1"/>
          </p:cNvSpPr>
          <p:nvPr>
            <p:ph idx="1"/>
          </p:nvPr>
        </p:nvSpPr>
        <p:spPr>
          <a:xfrm>
            <a:off x="1017495" y="1737708"/>
            <a:ext cx="10515600" cy="1215651"/>
          </a:xfrm>
        </p:spPr>
        <p:txBody>
          <a:bodyPr>
            <a:normAutofit lnSpcReduction="10000"/>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Each result card will show the following: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Title, Content, Depth, Current URL, Root URL, Type of Document.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Note that Current URL is the URL where the actual document or information was found!</a:t>
            </a:r>
          </a:p>
        </p:txBody>
      </p:sp>
      <p:pic>
        <p:nvPicPr>
          <p:cNvPr id="36" name="Graphic 35" descr="Magnifying glass with solid fill">
            <a:extLst>
              <a:ext uri="{FF2B5EF4-FFF2-40B4-BE49-F238E27FC236}">
                <a16:creationId xmlns:a16="http://schemas.microsoft.com/office/drawing/2014/main" id="{9A5B3F2F-3F92-4984-8037-FA39AA62D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0" y="667524"/>
            <a:ext cx="671256" cy="671256"/>
          </a:xfrm>
          <a:prstGeom prst="rect">
            <a:avLst/>
          </a:prstGeom>
        </p:spPr>
      </p:pic>
    </p:spTree>
    <p:extLst>
      <p:ext uri="{BB962C8B-B14F-4D97-AF65-F5344CB8AC3E}">
        <p14:creationId xmlns:p14="http://schemas.microsoft.com/office/powerpoint/2010/main" val="151817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697</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SPITRACK</vt:lpstr>
      <vt:lpstr>Team Members</vt:lpstr>
      <vt:lpstr>Description</vt:lpstr>
      <vt:lpstr>Features</vt:lpstr>
      <vt:lpstr>Authentication</vt:lpstr>
      <vt:lpstr>Cluster Creation</vt:lpstr>
      <vt:lpstr>Depth (URL Tree)</vt:lpstr>
      <vt:lpstr>Depth (URL Tree)</vt:lpstr>
      <vt:lpstr>Search and Voice Search</vt:lpstr>
      <vt:lpstr>Control Scrapping Strategies</vt:lpstr>
      <vt:lpstr>Software</vt:lpstr>
      <vt:lpstr>Technologies</vt:lpstr>
      <vt:lpstr>Gantt Chart (Web-Application) - Neloy</vt:lpstr>
      <vt:lpstr>Gantt Chart (Mobile-Application) - Rafid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SPITRACK</dc:title>
  <dc:creator>Mohd N Neloy</dc:creator>
  <cp:lastModifiedBy>Mohd N Neloy</cp:lastModifiedBy>
  <cp:revision>19</cp:revision>
  <dcterms:created xsi:type="dcterms:W3CDTF">2022-02-06T06:52:57Z</dcterms:created>
  <dcterms:modified xsi:type="dcterms:W3CDTF">2022-02-07T07:51:56Z</dcterms:modified>
</cp:coreProperties>
</file>