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7" r:id="rId1"/>
  </p:sldMasterIdLst>
  <p:notesMasterIdLst>
    <p:notesMasterId r:id="rId27"/>
  </p:notesMasterIdLst>
  <p:sldIdLst>
    <p:sldId id="256" r:id="rId2"/>
    <p:sldId id="288" r:id="rId3"/>
    <p:sldId id="258" r:id="rId4"/>
    <p:sldId id="259" r:id="rId5"/>
    <p:sldId id="260" r:id="rId6"/>
    <p:sldId id="261" r:id="rId7"/>
    <p:sldId id="266" r:id="rId8"/>
    <p:sldId id="267" r:id="rId9"/>
    <p:sldId id="290" r:id="rId10"/>
    <p:sldId id="291" r:id="rId11"/>
    <p:sldId id="299" r:id="rId12"/>
    <p:sldId id="270" r:id="rId13"/>
    <p:sldId id="292" r:id="rId14"/>
    <p:sldId id="293" r:id="rId15"/>
    <p:sldId id="294" r:id="rId16"/>
    <p:sldId id="274" r:id="rId17"/>
    <p:sldId id="275" r:id="rId18"/>
    <p:sldId id="276" r:id="rId19"/>
    <p:sldId id="277" r:id="rId20"/>
    <p:sldId id="295" r:id="rId21"/>
    <p:sldId id="279" r:id="rId22"/>
    <p:sldId id="280" r:id="rId23"/>
    <p:sldId id="281" r:id="rId24"/>
    <p:sldId id="282" r:id="rId25"/>
    <p:sldId id="285" r:id="rId26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750"/>
  </p:normalViewPr>
  <p:slideViewPr>
    <p:cSldViewPr snapToGrid="0" snapToObjects="1">
      <p:cViewPr>
        <p:scale>
          <a:sx n="80" d="100"/>
          <a:sy n="80" d="100"/>
        </p:scale>
        <p:origin x="144" y="-928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4233"/>
            <a:ext cx="12192000" cy="693843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442" y="1932196"/>
            <a:ext cx="10035117" cy="396140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442" y="7041129"/>
            <a:ext cx="10035117" cy="57996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060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6400800"/>
            <a:ext cx="10035116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64008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21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7156451"/>
            <a:ext cx="10035116" cy="65828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443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46809" y="1784639"/>
            <a:ext cx="6332416" cy="4318917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097" y="1994033"/>
            <a:ext cx="5893840" cy="3527883"/>
          </a:xfrm>
        </p:spPr>
        <p:txBody>
          <a:bodyPr anchor="b"/>
          <a:lstStyle>
            <a:lvl1pPr algn="l">
              <a:defRPr sz="56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302" y="6267603"/>
            <a:ext cx="5891636" cy="950988"/>
          </a:xfr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198512" y="1784639"/>
            <a:ext cx="4403088" cy="5433952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054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3048780"/>
            <a:ext cx="4895115" cy="333862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3247942"/>
            <a:ext cx="4382521" cy="2677052"/>
          </a:xfrm>
        </p:spPr>
        <p:txBody>
          <a:bodyPr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5267" y="3048000"/>
            <a:ext cx="4895851" cy="306705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518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489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594786"/>
            <a:ext cx="4522349" cy="7219949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6978651" y="0"/>
            <a:ext cx="5213349" cy="78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781562"/>
            <a:ext cx="2269067" cy="684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3150" y="594786"/>
            <a:ext cx="6596501" cy="721994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838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866775" y="745588"/>
            <a:ext cx="10449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997" y="2963049"/>
            <a:ext cx="10032004" cy="4848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1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693843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3935195"/>
            <a:ext cx="10035116" cy="1958400"/>
          </a:xfrm>
        </p:spPr>
        <p:txBody>
          <a:bodyPr anchor="b"/>
          <a:lstStyle>
            <a:lvl1pPr algn="r">
              <a:defRPr sz="64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151" y="7041601"/>
            <a:ext cx="10035116" cy="578607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921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995" y="2963050"/>
            <a:ext cx="4894297" cy="48516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7" y="2963050"/>
            <a:ext cx="4894293" cy="48516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428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95" y="2899834"/>
            <a:ext cx="4894297" cy="768349"/>
          </a:xfrm>
        </p:spPr>
        <p:txBody>
          <a:bodyPr anchor="b">
            <a:noAutofit/>
          </a:bodyPr>
          <a:lstStyle>
            <a:lvl1pPr marL="0" indent="0" algn="ctr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996" y="3668183"/>
            <a:ext cx="4916521" cy="41465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899834"/>
            <a:ext cx="4894293" cy="768349"/>
          </a:xfrm>
        </p:spPr>
        <p:txBody>
          <a:bodyPr anchor="b">
            <a:noAutofit/>
          </a:bodyPr>
          <a:lstStyle>
            <a:lvl1pPr marL="0" indent="0" algn="ctr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7" y="3668183"/>
            <a:ext cx="4894293" cy="41465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984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2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594782"/>
            <a:ext cx="3547533" cy="2419535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594784"/>
            <a:ext cx="3547533" cy="215786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594783"/>
            <a:ext cx="6252633" cy="72199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3014317"/>
            <a:ext cx="3547533" cy="480041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125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995" y="970029"/>
            <a:ext cx="4668731" cy="2156217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9144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8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995" y="3126246"/>
            <a:ext cx="4668731" cy="468848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8055149"/>
            <a:ext cx="976879" cy="486833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8055149"/>
            <a:ext cx="3295413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7887850"/>
            <a:ext cx="1062155" cy="65413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0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997" y="596251"/>
            <a:ext cx="10032004" cy="129393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97" y="2912534"/>
            <a:ext cx="10032004" cy="489919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396" y="8055149"/>
            <a:ext cx="8386043" cy="4868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5230" y="8055149"/>
            <a:ext cx="1324215" cy="4868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9445" y="7887850"/>
            <a:ext cx="1062155" cy="654132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667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C11F9-9009-452A-97F2-E660ED0874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7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74E2989-D7D7-4132-A6B3-3836817695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57616"/>
            <a:ext cx="12192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700"/>
          </a:p>
        </p:txBody>
      </p:sp>
    </p:spTree>
    <p:extLst>
      <p:ext uri="{BB962C8B-B14F-4D97-AF65-F5344CB8AC3E}">
        <p14:creationId xmlns:p14="http://schemas.microsoft.com/office/powerpoint/2010/main" val="765811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15" r:id="rId15"/>
    <p:sldLayoutId id="2147483716" r:id="rId16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5333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92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73324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479988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b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061087" y="6527736"/>
            <a:ext cx="6024150" cy="7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24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50497" y="6755960"/>
            <a:ext cx="1476449" cy="5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475" y="6622310"/>
            <a:ext cx="768600" cy="7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716926" y="5418258"/>
            <a:ext cx="3544889" cy="172395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716926" y="687275"/>
            <a:ext cx="5818583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495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831840" y="4776609"/>
            <a:ext cx="3610574" cy="300724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algn="ctr"/>
            <a:endParaRPr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algn="ctr"/>
            <a:endParaRPr sz="2250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5168665" y="4383079"/>
            <a:ext cx="6891899" cy="253365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350"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7485405" y="4545385"/>
            <a:ext cx="2443117" cy="1012148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9588232" y="5574985"/>
            <a:ext cx="2382038" cy="872542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9911072" y="5034009"/>
            <a:ext cx="958704" cy="8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0831603" y="5047097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8728778" y="6774729"/>
            <a:ext cx="2117004" cy="218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0262270" y="4584650"/>
            <a:ext cx="607506" cy="3839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7170199" y="4584650"/>
            <a:ext cx="371921" cy="3839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0826150" y="6438801"/>
            <a:ext cx="6544" cy="31738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8716780" y="4101479"/>
            <a:ext cx="3272" cy="472263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7546484" y="3428533"/>
            <a:ext cx="2382038" cy="663131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6604138" y="5051460"/>
            <a:ext cx="958704" cy="87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6591050" y="5047097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6587777" y="6781274"/>
            <a:ext cx="2142089" cy="2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6568145" y="6447527"/>
            <a:ext cx="6544" cy="31738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8737503" y="6827082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7511582" y="7320069"/>
            <a:ext cx="2382038" cy="66313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0" name="Shape 408"/>
          <p:cNvSpPr txBox="1"/>
          <p:nvPr/>
        </p:nvSpPr>
        <p:spPr>
          <a:xfrm>
            <a:off x="5312689" y="5566260"/>
            <a:ext cx="2545436" cy="872542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D966"/>
                </a:solidFill>
              </a:rPr>
              <a:t>More Conditional Structures</a:t>
            </a:r>
            <a:r>
              <a:rPr lang="is-IS" sz="5400" dirty="0">
                <a:solidFill>
                  <a:srgbClr val="FFD966"/>
                </a:solidFill>
              </a:rPr>
              <a:t>…</a:t>
            </a:r>
            <a:endParaRPr lang="en-US" sz="54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603886" y="719211"/>
            <a:ext cx="4319522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767941" y="4120515"/>
            <a:ext cx="3827024" cy="3343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endParaRPr lang="en-US" sz="2250" b="1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'small'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'Medium'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('All done'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5847310" y="3635273"/>
            <a:ext cx="2354567" cy="975557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8664460" y="3702548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8239776" y="4125120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7070877" y="7090479"/>
            <a:ext cx="4296147" cy="6833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7791984" y="3572203"/>
            <a:ext cx="52144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6493781" y="4547694"/>
            <a:ext cx="35835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1354419" y="4136699"/>
            <a:ext cx="25228" cy="29664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7034061" y="3207501"/>
            <a:ext cx="3178" cy="4551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7037239" y="6978028"/>
            <a:ext cx="12515" cy="4940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5855719" y="7453143"/>
            <a:ext cx="2295767" cy="63904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5838900" y="4921912"/>
            <a:ext cx="2354567" cy="975557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8656051" y="4989187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8231367" y="5411759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7892896" y="4900888"/>
            <a:ext cx="579797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0989653" y="4125120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0964424" y="5403350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7003659" y="4604365"/>
            <a:ext cx="993" cy="37325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5864128" y="6132867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7038291" y="5892196"/>
            <a:ext cx="3178" cy="27115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6359231" y="5725011"/>
            <a:ext cx="35835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409576" y="662685"/>
            <a:ext cx="4319522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767941" y="4349115"/>
            <a:ext cx="3827024" cy="3343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print('small')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'Medium'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467" name="Shape 467"/>
          <p:cNvSpPr/>
          <p:nvPr/>
        </p:nvSpPr>
        <p:spPr>
          <a:xfrm>
            <a:off x="5845737" y="3861403"/>
            <a:ext cx="2354567" cy="975557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8662888" y="3928678"/>
            <a:ext cx="2295767" cy="840874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8238204" y="4351250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7069304" y="7316609"/>
            <a:ext cx="4296147" cy="68335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7790412" y="3798333"/>
            <a:ext cx="52144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6492208" y="4773824"/>
            <a:ext cx="35835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1352846" y="4362829"/>
            <a:ext cx="25228" cy="29664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7032489" y="3433631"/>
            <a:ext cx="3178" cy="4551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7035667" y="7204158"/>
            <a:ext cx="12515" cy="4940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5854146" y="7679274"/>
            <a:ext cx="2295767" cy="639049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5837327" y="5148043"/>
            <a:ext cx="2354567" cy="975557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8654479" y="5215317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8229794" y="5637890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7891324" y="5127019"/>
            <a:ext cx="579797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0988080" y="4351250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0962852" y="5629481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7002086" y="4830495"/>
            <a:ext cx="993" cy="37325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5862556" y="6358997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7036718" y="6118327"/>
            <a:ext cx="3178" cy="27115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6357658" y="5951141"/>
            <a:ext cx="35835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5701867" y="2878486"/>
            <a:ext cx="2600324" cy="518297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508411" y="520633"/>
            <a:ext cx="4319522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66776" y="4116247"/>
            <a:ext cx="3827024" cy="3343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en-US" sz="225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'small'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25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print('Medium')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467" name="Shape 467"/>
          <p:cNvSpPr/>
          <p:nvPr/>
        </p:nvSpPr>
        <p:spPr>
          <a:xfrm>
            <a:off x="5939863" y="3623604"/>
            <a:ext cx="2354567" cy="975557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8757013" y="3690879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8332329" y="4113451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7163430" y="7078810"/>
            <a:ext cx="4296147" cy="68335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7884537" y="3560534"/>
            <a:ext cx="52144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6586334" y="4536025"/>
            <a:ext cx="35835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1446972" y="4125030"/>
            <a:ext cx="25228" cy="29664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7126614" y="3195832"/>
            <a:ext cx="3178" cy="4551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7129792" y="6966359"/>
            <a:ext cx="12515" cy="4940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5948272" y="7441474"/>
            <a:ext cx="2295767" cy="639049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5931453" y="4910243"/>
            <a:ext cx="2354567" cy="975557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8748604" y="4977518"/>
            <a:ext cx="2295767" cy="840874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8323920" y="5400090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7985449" y="4889219"/>
            <a:ext cx="579797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1082206" y="4113451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1056977" y="5391681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7096212" y="4592696"/>
            <a:ext cx="993" cy="373259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5956681" y="6121198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7130844" y="5880527"/>
            <a:ext cx="3178" cy="27115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6451784" y="5713342"/>
            <a:ext cx="35835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5795992" y="2640687"/>
            <a:ext cx="2600324" cy="518297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535771" y="715006"/>
            <a:ext cx="4319522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66776" y="4412852"/>
            <a:ext cx="3827024" cy="3343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en-US" sz="225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'small'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25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'Medium'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print('LARGE')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print('All done'</a:t>
            </a:r>
            <a:r>
              <a:rPr lang="en-US" sz="225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67" name="Shape 467"/>
          <p:cNvSpPr/>
          <p:nvPr/>
        </p:nvSpPr>
        <p:spPr>
          <a:xfrm>
            <a:off x="5924611" y="3911427"/>
            <a:ext cx="2354567" cy="975557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8741762" y="3978701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8317078" y="4401274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7148179" y="7366632"/>
            <a:ext cx="4296147" cy="6833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7869286" y="3848356"/>
            <a:ext cx="52144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6571082" y="4823847"/>
            <a:ext cx="35835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1431721" y="4412852"/>
            <a:ext cx="25228" cy="29664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7111363" y="3483654"/>
            <a:ext cx="3178" cy="4551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7114541" y="7254181"/>
            <a:ext cx="12515" cy="494036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5933020" y="7729297"/>
            <a:ext cx="2295767" cy="639049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5916202" y="5198066"/>
            <a:ext cx="2354567" cy="975557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8733353" y="5265341"/>
            <a:ext cx="2295767" cy="840874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8308668" y="5687913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7970198" y="5177042"/>
            <a:ext cx="579797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1066955" y="4401274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1041726" y="5679504"/>
            <a:ext cx="3963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7080961" y="4880518"/>
            <a:ext cx="993" cy="373259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5941430" y="6409020"/>
            <a:ext cx="2295767" cy="840874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7115592" y="6168350"/>
            <a:ext cx="3178" cy="27115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6436532" y="6001164"/>
            <a:ext cx="358359" cy="37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5780741" y="2928510"/>
            <a:ext cx="2600324" cy="518297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20</a:t>
            </a: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3538538" y="607541"/>
            <a:ext cx="4450986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932704" y="4398797"/>
            <a:ext cx="3983849" cy="31402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print('Small')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print('Medium')</a:t>
            </a:r>
          </a:p>
          <a:p>
            <a:pPr algn="ctr"/>
            <a:endParaRPr sz="225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6530565" y="3230305"/>
            <a:ext cx="4828275" cy="4633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print('Small')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print('Medium')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print('Big')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print('Large')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print('Huge')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print('Ginormous')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015642" y="719211"/>
            <a:ext cx="9908381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6507751" y="3873285"/>
            <a:ext cx="4808024" cy="30348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2')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20')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10')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else')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1053694" y="4515050"/>
            <a:ext cx="4916139" cy="2415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print('Below 2')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print('Two or more')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else'</a:t>
            </a:r>
            <a:r>
              <a:rPr lang="en-US" sz="225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693938" y="3379338"/>
            <a:ext cx="4822280" cy="726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print regardless of the value for x?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idx="1"/>
          </p:nvPr>
        </p:nvSpPr>
        <p:spPr>
          <a:xfrm>
            <a:off x="866775" y="3095626"/>
            <a:ext cx="10449000" cy="34091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400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561975" indent="-40005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561975" indent="-40005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1851664" y="4253779"/>
            <a:ext cx="3869099" cy="2907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6029740" y="1927723"/>
            <a:ext cx="5745137" cy="24194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7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27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27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27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27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7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27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8128417" y="4347147"/>
            <a:ext cx="1391690" cy="84178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9520108" y="4760311"/>
            <a:ext cx="1428749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algn="ctr">
              <a:buClr>
                <a:srgbClr val="FF0000"/>
              </a:buClr>
              <a:buSzPct val="25000"/>
            </a:pP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275630" y="609790"/>
            <a:ext cx="7191374" cy="102412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0263010" y="4832033"/>
            <a:ext cx="1185863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algn="ctr"/>
            <a:endParaRPr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5849539" y="4315302"/>
            <a:ext cx="3401465" cy="37385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algn="ctr"/>
            <a:endParaRPr sz="270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int(input())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1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1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'Smaller'</a:t>
            </a:r>
            <a:r>
              <a:rPr 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100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1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1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'Bigger'</a:t>
            </a:r>
            <a:r>
              <a:rPr 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100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algn="ctr"/>
            <a:endParaRPr sz="2100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'Finish'</a:t>
            </a:r>
            <a:r>
              <a:rPr 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100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933451" y="2893695"/>
            <a:ext cx="2057399" cy="44775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1947862" y="3330654"/>
            <a:ext cx="10715" cy="42505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9251004" y="5871448"/>
            <a:ext cx="904673" cy="31313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885825" y="3750945"/>
            <a:ext cx="2152650" cy="9525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1947863" y="4664154"/>
            <a:ext cx="14287" cy="120729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2495550" y="4674871"/>
            <a:ext cx="2190750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print('Smaller')</a:t>
            </a: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3028950" y="4222432"/>
            <a:ext cx="583406" cy="1190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3587353" y="4222433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3587353" y="5226129"/>
            <a:ext cx="11906" cy="23574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1987152" y="5474970"/>
            <a:ext cx="1612106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885825" y="5808345"/>
            <a:ext cx="2152650" cy="9525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1947863" y="6721554"/>
            <a:ext cx="14287" cy="120729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2495550" y="6732271"/>
            <a:ext cx="2190750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3028950" y="6279832"/>
            <a:ext cx="583406" cy="1190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3587353" y="6279833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3587353" y="7283528"/>
            <a:ext cx="11906" cy="23574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1987152" y="7532370"/>
            <a:ext cx="1612106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8573691" y="6291739"/>
            <a:ext cx="1581986" cy="1240631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933451" y="7903845"/>
            <a:ext cx="2057399" cy="4476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print('Finis')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3311128" y="3741421"/>
            <a:ext cx="544115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4310906" y="4249058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endParaRPr sz="1350"/>
          </a:p>
        </p:txBody>
      </p:sp>
      <p:sp>
        <p:nvSpPr>
          <p:cNvPr id="591" name="Shape 591"/>
          <p:cNvSpPr txBox="1"/>
          <p:nvPr/>
        </p:nvSpPr>
        <p:spPr>
          <a:xfrm>
            <a:off x="1161947" y="6733460"/>
            <a:ext cx="544049" cy="39582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3327202" y="5734528"/>
            <a:ext cx="544115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192903" y="4705828"/>
            <a:ext cx="544049" cy="53101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1851664" y="4212000"/>
            <a:ext cx="3869099" cy="2907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6029740" y="1927723"/>
            <a:ext cx="5745137" cy="24194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7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27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27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27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27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7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27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8128417" y="4347147"/>
            <a:ext cx="1391690" cy="84178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9520108" y="4760311"/>
            <a:ext cx="1428749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algn="ctr">
              <a:buClr>
                <a:srgbClr val="FF0000"/>
              </a:buClr>
              <a:buSzPct val="25000"/>
            </a:pP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845411" y="5323629"/>
            <a:ext cx="913050" cy="10124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31037" y="3483633"/>
            <a:ext cx="1428749" cy="16382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1758464" y="5594013"/>
            <a:ext cx="3614625" cy="1521098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350"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4572001" y="2182629"/>
            <a:ext cx="2590799" cy="4867274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750"/>
              </a:spcBef>
              <a:buClr>
                <a:srgbClr val="FF00FF"/>
              </a:buClr>
              <a:buSzPct val="25000"/>
            </a:pPr>
            <a:r>
              <a:rPr lang="en-US" sz="2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4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095501" y="2392179"/>
            <a:ext cx="1638299" cy="16382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5048251" y="2820804"/>
            <a:ext cx="1600199" cy="14858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5048250" y="5097279"/>
            <a:ext cx="1628775" cy="1600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095501" y="5078229"/>
            <a:ext cx="1638299" cy="16382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8448676" y="3725679"/>
            <a:ext cx="1638299" cy="16382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3744514" y="3237522"/>
            <a:ext cx="794147" cy="13096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5543550" y="4328134"/>
            <a:ext cx="0" cy="728663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6259115" y="4341231"/>
            <a:ext cx="0" cy="68937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3768328" y="5859279"/>
            <a:ext cx="741759" cy="14287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7241382" y="4057863"/>
            <a:ext cx="1171574" cy="13096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7215187" y="4811528"/>
            <a:ext cx="118467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9328546" y="1920691"/>
            <a:ext cx="1539477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6417469" y="3951897"/>
            <a:ext cx="610790" cy="97512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1807846" y="2962275"/>
            <a:ext cx="3903299" cy="53919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algn="ctr"/>
            <a:endParaRPr sz="225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algn="ctr"/>
            <a:endParaRPr sz="225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algn="ctr"/>
            <a:endParaRPr sz="225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7090630" y="4709962"/>
            <a:ext cx="3903299" cy="126675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First -1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6272689" y="2962275"/>
            <a:ext cx="4419599" cy="1076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747547" y="4038608"/>
            <a:ext cx="931050" cy="14175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6832479" y="7205107"/>
            <a:ext cx="4419599" cy="1076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4371889" y="4696913"/>
            <a:ext cx="677474" cy="1304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688242" y="6749503"/>
            <a:ext cx="931050" cy="1417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5545264" y="8105422"/>
            <a:ext cx="727425" cy="10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691294" y="513471"/>
            <a:ext cx="4487925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5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5686426" y="2748916"/>
            <a:ext cx="2600324" cy="62864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8767763" y="4132421"/>
            <a:ext cx="1813321" cy="1547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996095" y="4217570"/>
            <a:ext cx="3878325" cy="35633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print('There')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algn="ctr"/>
            <a:endParaRPr sz="225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print('Done',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6172201" y="3825241"/>
            <a:ext cx="2600324" cy="62864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6172201" y="5844541"/>
            <a:ext cx="2600324" cy="62864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6172201" y="4863466"/>
            <a:ext cx="2600324" cy="62864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6115051" y="7616191"/>
            <a:ext cx="2600324" cy="62864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print('Done', </a:t>
            </a:r>
            <a:r>
              <a:rPr lang="en-US" sz="24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7460457" y="4455080"/>
            <a:ext cx="14287" cy="40600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7460457" y="5498067"/>
            <a:ext cx="16669" cy="329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9277351" y="6777991"/>
            <a:ext cx="2600324" cy="62864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7457007" y="6489822"/>
            <a:ext cx="3599" cy="11627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6969919" y="3447811"/>
            <a:ext cx="504824" cy="36433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8767762" y="5170647"/>
            <a:ext cx="1800225" cy="1309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8767762" y="6151721"/>
            <a:ext cx="1800225" cy="25002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0612951" y="4099477"/>
            <a:ext cx="11249" cy="26336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7445663" y="7087552"/>
            <a:ext cx="1763775" cy="3039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9690508" y="7539991"/>
            <a:ext cx="176377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7499363" y="3832391"/>
            <a:ext cx="4456124" cy="280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225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22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225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682782" y="3288507"/>
            <a:ext cx="6420824" cy="37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number:')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>
              <a:buClr>
                <a:srgbClr val="00FF00"/>
              </a:buClr>
              <a:buSzPct val="25000"/>
            </a:pPr>
            <a:endParaRPr lang="en-US" sz="225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print('Nice work')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print('Not a number')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791490" y="594910"/>
            <a:ext cx="9944100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idx="1"/>
          </p:nvPr>
        </p:nvSpPr>
        <p:spPr>
          <a:xfrm>
            <a:off x="871500" y="4289054"/>
            <a:ext cx="10449000" cy="3529233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514350" indent="-32842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27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!=</a:t>
            </a:r>
            <a:endParaRPr lang="en-US" sz="270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14350" indent="-328422">
              <a:lnSpc>
                <a:spcPct val="80000"/>
              </a:lnSpc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514350" indent="-328422">
              <a:lnSpc>
                <a:spcPct val="80000"/>
              </a:lnSpc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  <a:p>
            <a:pPr marL="514350" indent="-328422">
              <a:lnSpc>
                <a:spcPct val="80000"/>
              </a:lnSpc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6942138" y="4287838"/>
            <a:ext cx="5249862" cy="3587750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514350" indent="-32842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514350" indent="-328422">
              <a:lnSpc>
                <a:spcPct val="80000"/>
              </a:lnSpc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27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27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14350" indent="-328422">
              <a:lnSpc>
                <a:spcPct val="80000"/>
              </a:lnSpc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errors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xfrm>
            <a:off x="866775" y="3095626"/>
            <a:ext cx="4833235" cy="386901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5927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1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561975" indent="-259271">
              <a:spcBef>
                <a:spcPts val="2625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1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1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561975" indent="-259271">
              <a:spcBef>
                <a:spcPts val="2625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283392" y="6964640"/>
            <a:ext cx="6782175" cy="361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563797" y="6331078"/>
            <a:ext cx="5095673" cy="3849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22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22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6330332" y="3040693"/>
          <a:ext cx="5329138" cy="2908458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170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56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5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5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9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9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866775" y="3099214"/>
            <a:ext cx="6598327" cy="41035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int(input())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print('Equals 5')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2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print('Greater than 4')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print('Greater than or Equals 5')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25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25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	print('Less than 6')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print('Less than or Equals 5')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print('Not equal 6')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7885425" y="3382347"/>
            <a:ext cx="3930572" cy="3902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>
              <a:lnSpc>
                <a:spcPct val="150000"/>
              </a:lnSpc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>
              <a:lnSpc>
                <a:spcPct val="150000"/>
              </a:lnSpc>
              <a:buClr>
                <a:srgbClr val="FF7F00"/>
              </a:buClr>
              <a:buSzPct val="25000"/>
            </a:pP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25000"/>
            </a:pPr>
            <a:r>
              <a:rPr lang="en-US" sz="2700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>
              <a:lnSpc>
                <a:spcPct val="150000"/>
              </a:lnSpc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>
              <a:lnSpc>
                <a:spcPct val="150000"/>
              </a:lnSpc>
              <a:buClr>
                <a:srgbClr val="00FFFF"/>
              </a:buClr>
              <a:buSzPct val="25000"/>
            </a:pP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729" y="915682"/>
            <a:ext cx="7136724" cy="80288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495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485355" y="3363980"/>
            <a:ext cx="4284000" cy="487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5')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5')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Still 5')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print('Third 5')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5')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6')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6')</a:t>
            </a:r>
            <a:endParaRPr lang="en-US" sz="24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Still 6')</a:t>
            </a:r>
            <a:endParaRPr lang="en-US" sz="24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print('Third 6')</a:t>
            </a:r>
            <a:endParaRPr lang="en-US" sz="24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6')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5502679" y="3772459"/>
            <a:ext cx="2120135" cy="44708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>
              <a:buClr>
                <a:srgbClr val="FF7F00"/>
              </a:buClr>
              <a:buSzPct val="25000"/>
            </a:pPr>
            <a:endParaRPr lang="en-US" sz="27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>
              <a:buClr>
                <a:srgbClr val="FF7F00"/>
              </a:buClr>
              <a:buSzPct val="25000"/>
            </a:pPr>
            <a:endParaRPr lang="en-US" sz="27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endParaRPr lang="en-US" sz="27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endParaRPr lang="en-US" sz="27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4799587" y="5099011"/>
            <a:ext cx="595691" cy="4894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4048520" y="6965292"/>
            <a:ext cx="1252064" cy="87047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9076881" y="3192773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8014929" y="3613036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9076975" y="4526264"/>
            <a:ext cx="36900" cy="3045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0158147" y="4084523"/>
            <a:ext cx="543375" cy="42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0716457" y="4084616"/>
            <a:ext cx="11924" cy="4833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9119744" y="6965292"/>
            <a:ext cx="161212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0035889" y="3456474"/>
            <a:ext cx="835916" cy="46664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4655" y="5365636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5')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9624655" y="6194311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5')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8253054" y="4584586"/>
            <a:ext cx="542925" cy="46664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9624655" y="4536961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6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5’)</a:t>
            </a: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0712416" y="5099010"/>
            <a:ext cx="7650" cy="2666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0712417" y="5955989"/>
            <a:ext cx="7650" cy="2666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0718594" y="6755816"/>
            <a:ext cx="7650" cy="2666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0" y="480918"/>
            <a:ext cx="10134600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idx="1"/>
          </p:nvPr>
        </p:nvSpPr>
        <p:spPr>
          <a:xfrm>
            <a:off x="709892" y="3087222"/>
            <a:ext cx="10701884" cy="423012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59271"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24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561975" indent="-259271">
              <a:spcBef>
                <a:spcPts val="2625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24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24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561975" indent="-259271">
              <a:spcBef>
                <a:spcPts val="2625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24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561975" indent="-259271">
              <a:spcBef>
                <a:spcPts val="2625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24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561975" indent="-259271">
              <a:spcBef>
                <a:spcPts val="2625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with regard to</a:t>
            </a:r>
            <a:r>
              <a:rPr lang="en-US" sz="24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598106" y="3550838"/>
            <a:ext cx="5215364" cy="2499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print('More than one')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2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print('Less than 100')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876301" y="1660162"/>
            <a:ext cx="3609974" cy="1625963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495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7088446" y="1765596"/>
            <a:ext cx="9949" cy="30617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5989814" y="2030047"/>
            <a:ext cx="2225108" cy="9218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7690433" y="2967772"/>
            <a:ext cx="2616488" cy="794681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7690432" y="4040591"/>
            <a:ext cx="2598608" cy="921830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9477532" y="4930635"/>
            <a:ext cx="2495861" cy="794681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19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19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195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6013655" y="6464369"/>
            <a:ext cx="2169479" cy="794618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8199029" y="2479958"/>
            <a:ext cx="845303" cy="206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9037417" y="2479871"/>
            <a:ext cx="6946" cy="47399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7075546" y="2942937"/>
            <a:ext cx="22847" cy="351348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0273147" y="4485613"/>
            <a:ext cx="457935" cy="894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0706248" y="4525643"/>
            <a:ext cx="5069" cy="40697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8989737" y="3762452"/>
            <a:ext cx="8941" cy="27813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7122235" y="6106763"/>
            <a:ext cx="356215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8518888" y="2065808"/>
            <a:ext cx="688823" cy="3496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306921" y="4084298"/>
            <a:ext cx="688367" cy="3496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9002649" y="4985268"/>
            <a:ext cx="0" cy="112149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8539747" y="4942554"/>
            <a:ext cx="338732" cy="3496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6600809" y="3051213"/>
            <a:ext cx="338732" cy="3496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0706248" y="5765346"/>
            <a:ext cx="5069" cy="406977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866776" y="750166"/>
            <a:ext cx="5818583" cy="1238653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495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idx="1"/>
          </p:nvPr>
        </p:nvSpPr>
        <p:spPr>
          <a:xfrm>
            <a:off x="853479" y="3392339"/>
            <a:ext cx="4406015" cy="423012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7485405" y="4476805"/>
            <a:ext cx="2443117" cy="1012148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9588232" y="5506405"/>
            <a:ext cx="2382038" cy="872542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9911072" y="4965429"/>
            <a:ext cx="958704" cy="8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0831603" y="4978517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8728778" y="6706149"/>
            <a:ext cx="2117004" cy="218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0262270" y="4516070"/>
            <a:ext cx="607506" cy="3839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7170199" y="4516070"/>
            <a:ext cx="371921" cy="3839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0826150" y="6370221"/>
            <a:ext cx="6544" cy="31738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8716780" y="4032899"/>
            <a:ext cx="3272" cy="472263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7546484" y="3359953"/>
            <a:ext cx="2382038" cy="663131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6604138" y="4978517"/>
            <a:ext cx="907444" cy="436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6591050" y="4978517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5312689" y="5497680"/>
            <a:ext cx="2545436" cy="872542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6587777" y="6735308"/>
            <a:ext cx="2142089" cy="2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6568145" y="6378947"/>
            <a:ext cx="6544" cy="31738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8737503" y="6758502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7511582" y="7251489"/>
            <a:ext cx="2382038" cy="66313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52524" y="604508"/>
            <a:ext cx="5818583" cy="134573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495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7485405" y="4168195"/>
            <a:ext cx="2443117" cy="1012148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9588232" y="5197795"/>
            <a:ext cx="2382038" cy="872542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9911072" y="4656819"/>
            <a:ext cx="958704" cy="8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0831603" y="4669907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8728778" y="6397539"/>
            <a:ext cx="2117004" cy="218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0262270" y="4207460"/>
            <a:ext cx="607506" cy="3839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7170199" y="4207460"/>
            <a:ext cx="371921" cy="3839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0826150" y="6061611"/>
            <a:ext cx="6544" cy="31738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8716780" y="3724289"/>
            <a:ext cx="3272" cy="472263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7546484" y="3051343"/>
            <a:ext cx="2382038" cy="663131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6604138" y="4674270"/>
            <a:ext cx="958704" cy="87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6591050" y="4669907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6587777" y="6404084"/>
            <a:ext cx="2142089" cy="2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6568145" y="6070337"/>
            <a:ext cx="6544" cy="31738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8737503" y="6449892"/>
            <a:ext cx="13088" cy="512618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7511582" y="6942879"/>
            <a:ext cx="2382038" cy="66313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831840" y="4399419"/>
            <a:ext cx="3610574" cy="300724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algn="ctr"/>
            <a:endParaRPr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algn="ctr"/>
            <a:endParaRPr sz="2250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5312689" y="5189070"/>
            <a:ext cx="2545436" cy="872542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3129</TotalTime>
  <Words>1689</Words>
  <Application>Microsoft Office PowerPoint</Application>
  <PresentationFormat>Custom</PresentationFormat>
  <Paragraphs>386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Cabin</vt:lpstr>
      <vt:lpstr>Century Gothic</vt:lpstr>
      <vt:lpstr>Courier</vt:lpstr>
      <vt:lpstr>Gill Sans</vt:lpstr>
      <vt:lpstr>Merriweather Sans</vt:lpstr>
      <vt:lpstr>Wingdings 2</vt:lpstr>
      <vt:lpstr>Quotable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Tayebe Rafiei</cp:lastModifiedBy>
  <cp:revision>90</cp:revision>
  <dcterms:modified xsi:type="dcterms:W3CDTF">2021-03-07T14:19:54Z</dcterms:modified>
</cp:coreProperties>
</file>