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7" r:id="rId1"/>
  </p:sldMasterIdLst>
  <p:notesMasterIdLst>
    <p:notesMasterId r:id="rId53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319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7" r:id="rId50"/>
    <p:sldId id="304" r:id="rId51"/>
    <p:sldId id="306" r:id="rId52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62" autoAdjust="0"/>
    <p:restoredTop sz="94519"/>
  </p:normalViewPr>
  <p:slideViewPr>
    <p:cSldViewPr snapToGrid="0" snapToObjects="1">
      <p:cViewPr varScale="1">
        <p:scale>
          <a:sx n="57" d="100"/>
          <a:sy n="57" d="100"/>
        </p:scale>
        <p:origin x="600" y="32"/>
      </p:cViewPr>
      <p:guideLst>
        <p:guide orient="horz" pos="2880"/>
        <p:guide pos="384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</a:t>
            </a:r>
            <a:r>
              <a:rPr lang="en-US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4233"/>
            <a:ext cx="12192000" cy="6938433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442" y="1932196"/>
            <a:ext cx="10035117" cy="3961401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442" y="7041129"/>
            <a:ext cx="10035117" cy="579965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6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6400800"/>
            <a:ext cx="10035116" cy="755651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64008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21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7156451"/>
            <a:ext cx="10035116" cy="65828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914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46809" y="1784639"/>
            <a:ext cx="6332416" cy="4318917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097" y="1994033"/>
            <a:ext cx="5893840" cy="3527883"/>
          </a:xfrm>
        </p:spPr>
        <p:txBody>
          <a:bodyPr anchor="b"/>
          <a:lstStyle>
            <a:lvl1pPr algn="l">
              <a:defRPr sz="56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302" y="6267603"/>
            <a:ext cx="5891636" cy="950988"/>
          </a:xfrm>
        </p:spPr>
        <p:txBody>
          <a:bodyPr anchor="t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198512" y="1784639"/>
            <a:ext cx="4403088" cy="5433952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988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3048780"/>
            <a:ext cx="4895115" cy="333862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3247942"/>
            <a:ext cx="4382521" cy="2677052"/>
          </a:xfrm>
        </p:spPr>
        <p:txBody>
          <a:bodyPr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5267" y="3048000"/>
            <a:ext cx="4895851" cy="3067051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600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91465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525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594786"/>
            <a:ext cx="4522349" cy="7219949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6978651" y="0"/>
            <a:ext cx="5213349" cy="78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781562"/>
            <a:ext cx="2269067" cy="684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3150" y="594786"/>
            <a:ext cx="6596501" cy="721994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866775" y="817418"/>
            <a:ext cx="10449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2732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91465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997" y="2963049"/>
            <a:ext cx="10032004" cy="4848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964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6938433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3935195"/>
            <a:ext cx="10035116" cy="1958400"/>
          </a:xfrm>
        </p:spPr>
        <p:txBody>
          <a:bodyPr anchor="b"/>
          <a:lstStyle>
            <a:lvl1pPr algn="r">
              <a:defRPr sz="64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3151" y="7041601"/>
            <a:ext cx="10035116" cy="578607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231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91465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995" y="2963050"/>
            <a:ext cx="4894297" cy="48516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707" y="2963050"/>
            <a:ext cx="4894293" cy="48516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693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91465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995" y="2899834"/>
            <a:ext cx="4894297" cy="768349"/>
          </a:xfrm>
        </p:spPr>
        <p:txBody>
          <a:bodyPr anchor="b">
            <a:noAutofit/>
          </a:bodyPr>
          <a:lstStyle>
            <a:lvl1pPr marL="0" indent="0" algn="ctr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9996" y="3668183"/>
            <a:ext cx="4916521" cy="41465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707" y="2899834"/>
            <a:ext cx="4894293" cy="768349"/>
          </a:xfrm>
        </p:spPr>
        <p:txBody>
          <a:bodyPr anchor="b">
            <a:noAutofit/>
          </a:bodyPr>
          <a:lstStyle>
            <a:lvl1pPr marL="0" indent="0" algn="ctr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7" y="3668183"/>
            <a:ext cx="4894293" cy="41465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968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91465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490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594782"/>
            <a:ext cx="3547533" cy="2419535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594784"/>
            <a:ext cx="3547533" cy="215786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594783"/>
            <a:ext cx="6252633" cy="72199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3014317"/>
            <a:ext cx="3547533" cy="4800415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8521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995" y="970029"/>
            <a:ext cx="4668731" cy="2156217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9144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8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9995" y="3126246"/>
            <a:ext cx="4668731" cy="468848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8055149"/>
            <a:ext cx="976879" cy="486833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8055149"/>
            <a:ext cx="3295413" cy="4868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7887850"/>
            <a:ext cx="1062155" cy="65413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012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997" y="596251"/>
            <a:ext cx="10032004" cy="129393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997" y="2912534"/>
            <a:ext cx="10032004" cy="489919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396" y="8055149"/>
            <a:ext cx="8386043" cy="4868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15230" y="8055149"/>
            <a:ext cx="1324215" cy="4868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9445" y="7887850"/>
            <a:ext cx="1062155" cy="654132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667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3FF142-8EBB-4ADB-A930-C4D09BF58E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70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F3E84E1-BA68-4754-8937-A27EC775EE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357616"/>
            <a:ext cx="12192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700"/>
          </a:p>
        </p:txBody>
      </p:sp>
    </p:spTree>
    <p:extLst>
      <p:ext uri="{BB962C8B-B14F-4D97-AF65-F5344CB8AC3E}">
        <p14:creationId xmlns:p14="http://schemas.microsoft.com/office/powerpoint/2010/main" val="938717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05" r:id="rId16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5333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189" indent="-457189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199920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733240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0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4799880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en.wikipedia.org/wiki/Transporter_(Star_Trek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b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t" anchorCtr="0">
            <a:noAutofit/>
          </a:bodyPr>
          <a:lstStyle/>
          <a:p>
            <a:pPr marL="0" indent="0">
              <a:buClr>
                <a:schemeClr val="lt1"/>
              </a:buClr>
              <a:buSzPct val="25000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2950688" y="6362606"/>
            <a:ext cx="6281099" cy="762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algn="ctr">
              <a:buClr>
                <a:srgbClr val="FFFF00"/>
              </a:buClr>
              <a:buSzPct val="25000"/>
            </a:pPr>
            <a:r>
              <a:rPr lang="en-US" sz="24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05422" y="6623380"/>
            <a:ext cx="1476449" cy="5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6438" y="6353689"/>
            <a:ext cx="768600" cy="7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8243802" y="1846687"/>
            <a:ext cx="10800" cy="4250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7181850" y="2266951"/>
            <a:ext cx="2152575" cy="952424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70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8246776" y="3154389"/>
            <a:ext cx="25969" cy="294041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9325031" y="2738494"/>
            <a:ext cx="509175" cy="80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8243794" y="6094808"/>
            <a:ext cx="1633725" cy="24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6915131" y="2750344"/>
            <a:ext cx="297675" cy="24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8187928" y="6413984"/>
            <a:ext cx="11924" cy="4833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6934312" y="2743210"/>
            <a:ext cx="24928" cy="368377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6871096" y="6426986"/>
            <a:ext cx="131445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6522244" y="2181226"/>
            <a:ext cx="54292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7105651" y="6875854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9971484" y="2514601"/>
            <a:ext cx="658416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8672513" y="2121582"/>
            <a:ext cx="2251574" cy="214424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543051" y="2909888"/>
            <a:ext cx="4718249" cy="3324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2250" dirty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cxnSp>
        <p:nvCxnSpPr>
          <p:cNvPr id="372" name="Shape 372"/>
          <p:cNvCxnSpPr/>
          <p:nvPr/>
        </p:nvCxnSpPr>
        <p:spPr>
          <a:xfrm flipH="1">
            <a:off x="1277494" y="3415163"/>
            <a:ext cx="198899" cy="6281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276304" y="4051556"/>
            <a:ext cx="927900" cy="348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8772526" y="5267326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0909697" y="2107407"/>
            <a:ext cx="634500" cy="218834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9858412" y="3823134"/>
            <a:ext cx="1090575" cy="5548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8763001" y="3261085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0125075" y="4391026"/>
            <a:ext cx="1638225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9858412" y="3823134"/>
            <a:ext cx="19125" cy="14442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9910172" y="5812650"/>
            <a:ext cx="12497" cy="302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9846403" y="2783062"/>
            <a:ext cx="10800" cy="4250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561975" indent="-278321">
              <a:spcBef>
                <a:spcPts val="0"/>
              </a:spcBef>
              <a:buSzPct val="100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“indefinite loops”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27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561975" indent="-278321">
              <a:buSzPct val="100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“infinite loops”</a:t>
            </a:r>
          </a:p>
          <a:p>
            <a:pPr marL="561975" indent="-278321">
              <a:buSzPct val="100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</a:rPr>
              <a:t>Definite Loops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 over a set of items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561975" indent="-278321">
              <a:spcBef>
                <a:spcPts val="0"/>
              </a:spcBef>
              <a:buSzPct val="100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27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27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561975" indent="-278321">
              <a:buSzPct val="100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561975" indent="-278321">
              <a:buSzPct val="100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27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“definite loops”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561975" indent="-278321">
              <a:buSzPct val="100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27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“definite loops iterate through the members of a set”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444969" y="3703744"/>
            <a:ext cx="5643449" cy="1905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27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7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7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7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2700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8318896" y="3395663"/>
            <a:ext cx="1788318" cy="36766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523594" y="2903683"/>
            <a:ext cx="9043316" cy="1662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250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</a:t>
            </a:r>
            <a:r>
              <a:rPr lang="en-US" sz="2250" dirty="0">
                <a:latin typeface="Courier"/>
                <a:ea typeface="Courier"/>
                <a:cs typeface="Courier"/>
                <a:sym typeface="Courier New"/>
              </a:rPr>
              <a:t>!')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7955906" y="3806869"/>
            <a:ext cx="4085325" cy="23222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27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27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27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7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>
              <a:buClr>
                <a:srgbClr val="FF00FF"/>
              </a:buClr>
            </a:pPr>
            <a:endParaRPr sz="27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27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>
            <a:cxnSpLocks/>
          </p:cNvCxnSpPr>
          <p:nvPr/>
        </p:nvCxnSpPr>
        <p:spPr>
          <a:xfrm flipH="1">
            <a:off x="6750844" y="4543612"/>
            <a:ext cx="1063443" cy="71418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>
            <a:cxnSpLocks/>
          </p:cNvCxnSpPr>
          <p:nvPr/>
        </p:nvCxnSpPr>
        <p:spPr>
          <a:xfrm flipH="1" flipV="1">
            <a:off x="3043238" y="5622132"/>
            <a:ext cx="4808962" cy="182794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866775" y="1756064"/>
            <a:ext cx="10449000" cy="851592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6590025" y="3786169"/>
            <a:ext cx="3829950" cy="1245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1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8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1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1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8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1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1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8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8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18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0628119" y="3437532"/>
            <a:ext cx="1244925" cy="24194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225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25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25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25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25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25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2281153" y="2783962"/>
            <a:ext cx="10800" cy="4250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219200" y="3204226"/>
            <a:ext cx="2152575" cy="952424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55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2295534" y="4156799"/>
            <a:ext cx="8325" cy="1123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4819978" y="3961444"/>
            <a:ext cx="20249" cy="4882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4838737" y="4928324"/>
            <a:ext cx="0" cy="368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2301478" y="5269959"/>
            <a:ext cx="254722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952481" y="3687619"/>
            <a:ext cx="297675" cy="24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2291953" y="5818931"/>
            <a:ext cx="11924" cy="4833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975028" y="3728035"/>
            <a:ext cx="2474" cy="20848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975121" y="5831934"/>
            <a:ext cx="131445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523557" y="3118501"/>
            <a:ext cx="881929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066800" y="6252226"/>
            <a:ext cx="2466900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off!')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3743326" y="4366276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625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2625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3124200" y="3070876"/>
            <a:ext cx="54292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3712575" y="3404251"/>
            <a:ext cx="2335950" cy="56204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625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2625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2625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4076471" y="5976647"/>
            <a:ext cx="7600950" cy="12477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3419494" y="3687619"/>
            <a:ext cx="297675" cy="24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</a:t>
            </a:r>
            <a:r>
              <a:rPr lang="en-US" sz="5700">
                <a:latin typeface="Arial" charset="0"/>
                <a:ea typeface="Arial" charset="0"/>
                <a:cs typeface="Arial" charset="0"/>
                <a:sym typeface="Cabin"/>
              </a:rPr>
              <a:t>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idx="1"/>
          </p:nvPr>
        </p:nvSpPr>
        <p:spPr>
          <a:xfrm>
            <a:off x="866776" y="3095626"/>
            <a:ext cx="4789931" cy="4276799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561975" indent="-268796">
              <a:spcBef>
                <a:spcPts val="0"/>
              </a:spcBef>
              <a:buSzPct val="100000"/>
            </a:pPr>
            <a:r>
              <a:rPr lang="en-US" sz="25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5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2550">
                <a:solidFill>
                  <a:schemeClr val="lt1"/>
                </a:solidFill>
              </a:rPr>
              <a:t>“</a:t>
            </a:r>
            <a:r>
              <a:rPr lang="en-US" sz="25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2550">
                <a:solidFill>
                  <a:schemeClr val="lt1"/>
                </a:solidFill>
              </a:rPr>
              <a:t>”</a:t>
            </a:r>
            <a:r>
              <a:rPr lang="en-US" sz="25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255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25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561975" indent="-268796">
              <a:buSzPct val="100000"/>
            </a:pP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5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255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255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561975" indent="-268796">
              <a:buSzPct val="100000"/>
            </a:pP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55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255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255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6791329" y="5103010"/>
            <a:ext cx="4773150" cy="99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2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22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2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6216851" y="4074394"/>
            <a:ext cx="2587229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7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8989223" y="3479008"/>
            <a:ext cx="2980131" cy="7797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7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7484273" y="4541043"/>
            <a:ext cx="26193" cy="50839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9740851" y="4398913"/>
            <a:ext cx="596249" cy="80865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2357353" y="2037187"/>
            <a:ext cx="10800" cy="4250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295400" y="2457451"/>
            <a:ext cx="2152575" cy="952424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55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2371734" y="3410024"/>
            <a:ext cx="8325" cy="1123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4851712" y="3219524"/>
            <a:ext cx="2476" cy="440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4851712" y="4181549"/>
            <a:ext cx="6075" cy="354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2377678" y="4519585"/>
            <a:ext cx="2496150" cy="3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028681" y="2940844"/>
            <a:ext cx="297675" cy="24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2368153" y="5072156"/>
            <a:ext cx="11924" cy="4833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051228" y="2981260"/>
            <a:ext cx="2474" cy="20848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051321" y="5061927"/>
            <a:ext cx="131445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634603" y="2371726"/>
            <a:ext cx="660797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3762376" y="3619501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625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2625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3154613" y="2190826"/>
            <a:ext cx="54292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3762375" y="2657476"/>
            <a:ext cx="2247975" cy="56204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625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2625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2625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6267451" y="2428876"/>
            <a:ext cx="5372099" cy="4276724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371475" indent="-249746"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7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2700">
                <a:solidFill>
                  <a:schemeClr val="lt1"/>
                </a:solidFill>
              </a:rPr>
              <a:t>“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2700">
                <a:solidFill>
                  <a:schemeClr val="lt1"/>
                </a:solidFill>
              </a:rPr>
              <a:t>”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27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371475" indent="-249746">
              <a:spcBef>
                <a:spcPts val="2625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7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27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371475" indent="-249746">
              <a:spcBef>
                <a:spcPts val="2625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7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27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50131" y="6171001"/>
            <a:ext cx="4902975" cy="831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 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467" name="Shape 467"/>
          <p:cNvCxnSpPr/>
          <p:nvPr/>
        </p:nvCxnSpPr>
        <p:spPr>
          <a:xfrm>
            <a:off x="3476644" y="2940844"/>
            <a:ext cx="297675" cy="24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777288" y="1753791"/>
            <a:ext cx="2238375" cy="560427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2400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2400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2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00"/>
                </a:buClr>
                <a:buSzPct val="25000"/>
              </a:pPr>
              <a:r>
                <a:rPr lang="en-US" sz="240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2400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2400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2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00"/>
                </a:buClr>
                <a:buSzPct val="25000"/>
              </a:pPr>
              <a:r>
                <a:rPr lang="en-US" sz="2400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2400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2400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2400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2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00"/>
                </a:buClr>
                <a:buSzPct val="25000"/>
              </a:pPr>
              <a:r>
                <a:rPr lang="en-US" sz="240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2400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2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2400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2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00"/>
                </a:buClr>
                <a:buSzPct val="25000"/>
              </a:pPr>
              <a:r>
                <a:rPr lang="en-US" sz="240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2400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2400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2400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00"/>
                </a:buClr>
                <a:buSzPct val="25000"/>
              </a:pPr>
              <a:r>
                <a:rPr lang="en-US" sz="2400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2400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3361031" y="5834063"/>
            <a:ext cx="4701150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38" name="Shape 451"/>
          <p:cNvCxnSpPr/>
          <p:nvPr/>
        </p:nvCxnSpPr>
        <p:spPr>
          <a:xfrm rot="10800000">
            <a:off x="2357353" y="2037187"/>
            <a:ext cx="10800" cy="4250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52"/>
          <p:cNvSpPr/>
          <p:nvPr/>
        </p:nvSpPr>
        <p:spPr>
          <a:xfrm>
            <a:off x="1295400" y="2457451"/>
            <a:ext cx="2152575" cy="952424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55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0" name="Shape 453"/>
          <p:cNvCxnSpPr/>
          <p:nvPr/>
        </p:nvCxnSpPr>
        <p:spPr>
          <a:xfrm rot="10800000">
            <a:off x="2371734" y="3410024"/>
            <a:ext cx="8325" cy="1123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" name="Shape 454"/>
          <p:cNvCxnSpPr/>
          <p:nvPr/>
        </p:nvCxnSpPr>
        <p:spPr>
          <a:xfrm flipH="1" flipV="1">
            <a:off x="4851712" y="3219524"/>
            <a:ext cx="2476" cy="440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" name="Shape 456"/>
          <p:cNvCxnSpPr>
            <a:stCxn id="49" idx="2"/>
          </p:cNvCxnSpPr>
          <p:nvPr/>
        </p:nvCxnSpPr>
        <p:spPr>
          <a:xfrm flipH="1">
            <a:off x="4851712" y="4181549"/>
            <a:ext cx="6075" cy="354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" name="Shape 458"/>
          <p:cNvCxnSpPr/>
          <p:nvPr/>
        </p:nvCxnSpPr>
        <p:spPr>
          <a:xfrm rot="10800000" flipH="1">
            <a:off x="2377678" y="4519585"/>
            <a:ext cx="2496150" cy="3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" name="Shape 459"/>
          <p:cNvCxnSpPr/>
          <p:nvPr/>
        </p:nvCxnSpPr>
        <p:spPr>
          <a:xfrm flipH="1">
            <a:off x="1028681" y="2940844"/>
            <a:ext cx="297675" cy="24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" name="Shape 460"/>
          <p:cNvCxnSpPr/>
          <p:nvPr/>
        </p:nvCxnSpPr>
        <p:spPr>
          <a:xfrm rot="10800000" flipH="1">
            <a:off x="2368153" y="5072156"/>
            <a:ext cx="11924" cy="4833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" name="Shape 461"/>
          <p:cNvCxnSpPr/>
          <p:nvPr/>
        </p:nvCxnSpPr>
        <p:spPr>
          <a:xfrm rot="10800000">
            <a:off x="1051228" y="2981260"/>
            <a:ext cx="2474" cy="20848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" name="Shape 462"/>
          <p:cNvCxnSpPr/>
          <p:nvPr/>
        </p:nvCxnSpPr>
        <p:spPr>
          <a:xfrm>
            <a:off x="1051321" y="5061927"/>
            <a:ext cx="131445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" name="Shape 463"/>
          <p:cNvSpPr txBox="1"/>
          <p:nvPr/>
        </p:nvSpPr>
        <p:spPr>
          <a:xfrm>
            <a:off x="634603" y="2371726"/>
            <a:ext cx="660797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9" name="Shape 457"/>
          <p:cNvSpPr txBox="1"/>
          <p:nvPr/>
        </p:nvSpPr>
        <p:spPr>
          <a:xfrm>
            <a:off x="3762376" y="3619501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625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2625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50" name="Shape 464"/>
          <p:cNvSpPr txBox="1"/>
          <p:nvPr/>
        </p:nvSpPr>
        <p:spPr>
          <a:xfrm>
            <a:off x="3154613" y="2190826"/>
            <a:ext cx="54292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51" name="Shape 455"/>
          <p:cNvSpPr txBox="1"/>
          <p:nvPr/>
        </p:nvSpPr>
        <p:spPr>
          <a:xfrm>
            <a:off x="3762375" y="2657476"/>
            <a:ext cx="2247975" cy="56204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625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2625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2625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cxnSp>
        <p:nvCxnSpPr>
          <p:cNvPr id="52" name="Shape 467"/>
          <p:cNvCxnSpPr/>
          <p:nvPr/>
        </p:nvCxnSpPr>
        <p:spPr>
          <a:xfrm>
            <a:off x="3476644" y="2940844"/>
            <a:ext cx="297675" cy="24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550420" y="1756064"/>
            <a:ext cx="7765355" cy="899108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5764999" y="2770585"/>
            <a:ext cx="3173178" cy="3324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algn="ctr"/>
            <a:endParaRPr sz="2700" b="1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1914520" y="2644382"/>
            <a:ext cx="10715" cy="425052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8265319" y="3798093"/>
            <a:ext cx="1469231" cy="38457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852482" y="3064673"/>
            <a:ext cx="2152575" cy="952424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625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1913328" y="4017173"/>
            <a:ext cx="15477" cy="1738312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2995607" y="3536160"/>
            <a:ext cx="583406" cy="1190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3554011" y="3536160"/>
            <a:ext cx="11906" cy="48339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3554020" y="5560298"/>
            <a:ext cx="3599" cy="225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1925234" y="5787632"/>
            <a:ext cx="1640700" cy="1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585782" y="3548066"/>
            <a:ext cx="297656" cy="2381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1915710" y="6088860"/>
            <a:ext cx="11906" cy="48339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583336" y="3583757"/>
            <a:ext cx="27449" cy="25753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598879" y="6101957"/>
            <a:ext cx="131445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8251033" y="4468415"/>
            <a:ext cx="1526381" cy="826294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3832613" y="6255618"/>
            <a:ext cx="7964099" cy="1247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92876" y="2978948"/>
            <a:ext cx="542925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833432" y="6550823"/>
            <a:ext cx="2190750" cy="561974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3280166" y="2978948"/>
            <a:ext cx="687953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833433" y="2093123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471733" y="4026698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625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2625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9901239" y="2646760"/>
            <a:ext cx="1295324" cy="3590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algn="ctr"/>
            <a:endParaRPr sz="270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2462208" y="4941098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3550420" y="4652348"/>
            <a:ext cx="3599" cy="225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866775" y="2295525"/>
            <a:ext cx="10448925" cy="3776663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>
              <a:buClr>
                <a:srgbClr val="00FF00"/>
              </a:buClr>
              <a:buSzPct val="25000"/>
            </a:pPr>
            <a:br>
              <a:rPr lang="en-US" sz="5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  Even though these examples are simple, the patterns apply to all kinds of loops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5700">
                <a:solidFill>
                  <a:srgbClr val="FFD966"/>
                </a:solidFill>
              </a:rPr>
              <a:t>“</a:t>
            </a: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5700">
                <a:solidFill>
                  <a:srgbClr val="FFD966"/>
                </a:solidFill>
              </a:rPr>
              <a:t>”</a:t>
            </a: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idx="1"/>
          </p:nvPr>
        </p:nvSpPr>
        <p:spPr>
          <a:xfrm>
            <a:off x="866775" y="3095626"/>
            <a:ext cx="5133975" cy="4276799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2700" dirty="0">
                <a:solidFill>
                  <a:schemeClr val="lt1"/>
                </a:solidFill>
              </a:rPr>
              <a:t>“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2700" dirty="0">
                <a:solidFill>
                  <a:schemeClr val="lt1"/>
                </a:solidFill>
              </a:rPr>
              <a:t>”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6934200" y="3114675"/>
            <a:ext cx="3810000" cy="88582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7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400925" y="4581525"/>
            <a:ext cx="3305175" cy="17145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7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6869906" y="4076701"/>
            <a:ext cx="2549129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27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6934200" y="6553200"/>
            <a:ext cx="3810000" cy="762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7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065394" y="3576244"/>
            <a:ext cx="5830875" cy="1662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[9, 41, 12, 3, 74, 15]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7525940" y="3136107"/>
            <a:ext cx="3575448" cy="37385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27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7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7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7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7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7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7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7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7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2828926" y="3850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4007644" y="3850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5359003" y="3850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6709171" y="3850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8003382" y="3850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9410701" y="3850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5122162" y="1756063"/>
            <a:ext cx="6193613" cy="1291862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6640100" y="3529013"/>
            <a:ext cx="3764772" cy="2076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2250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off!'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128837" y="2708675"/>
            <a:ext cx="10715" cy="425052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066800" y="3128966"/>
            <a:ext cx="2152650" cy="9525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625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127646" y="4081467"/>
            <a:ext cx="15477" cy="1738312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3152757" y="3600359"/>
            <a:ext cx="614474" cy="58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3768328" y="3600454"/>
            <a:ext cx="11906" cy="48339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3808804" y="5567365"/>
            <a:ext cx="0" cy="25241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139552" y="5794776"/>
            <a:ext cx="1640681" cy="1071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800100" y="3612360"/>
            <a:ext cx="297656" cy="2381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130028" y="6153154"/>
            <a:ext cx="11906" cy="48339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797653" y="3648050"/>
            <a:ext cx="27449" cy="25753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813197" y="6166250"/>
            <a:ext cx="131445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407194" y="3043242"/>
            <a:ext cx="542925" cy="46672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047750" y="6615117"/>
            <a:ext cx="2190750" cy="561974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off!')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3494484" y="3043242"/>
            <a:ext cx="806052" cy="46672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47751" y="2157417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553895" y="4090992"/>
            <a:ext cx="2524106" cy="560783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625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2625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539606" y="5005392"/>
            <a:ext cx="2538395" cy="561974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625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2625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6221924" y="6702338"/>
            <a:ext cx="5093851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3808804" y="4651775"/>
            <a:ext cx="7145" cy="35361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2828926" y="3850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4007644" y="3850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5359003" y="3850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6709171" y="3850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8003382" y="3850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9410701" y="3850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4838701" y="5762626"/>
            <a:ext cx="4381424" cy="980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4" name="Shape 598"/>
          <p:cNvSpPr txBox="1"/>
          <p:nvPr/>
        </p:nvSpPr>
        <p:spPr>
          <a:xfrm>
            <a:off x="2131219" y="6019801"/>
            <a:ext cx="2508647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4981575" y="5837635"/>
            <a:ext cx="570375" cy="831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2828926" y="3850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4838701" y="5762626"/>
            <a:ext cx="4381424" cy="980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5" name="Shape 598"/>
          <p:cNvSpPr txBox="1"/>
          <p:nvPr/>
        </p:nvSpPr>
        <p:spPr>
          <a:xfrm>
            <a:off x="2131219" y="6019801"/>
            <a:ext cx="2508647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4981575" y="5837635"/>
            <a:ext cx="570375" cy="831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4007644" y="3850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4838701" y="5762626"/>
            <a:ext cx="4381424" cy="980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5" name="Shape 598"/>
          <p:cNvSpPr txBox="1"/>
          <p:nvPr/>
        </p:nvSpPr>
        <p:spPr>
          <a:xfrm>
            <a:off x="2131219" y="6019801"/>
            <a:ext cx="2508647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4981575" y="5837635"/>
            <a:ext cx="1587104" cy="831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405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5359003" y="3850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4838701" y="5762626"/>
            <a:ext cx="4381424" cy="980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5" name="Shape 598"/>
          <p:cNvSpPr txBox="1"/>
          <p:nvPr/>
        </p:nvSpPr>
        <p:spPr>
          <a:xfrm>
            <a:off x="2131219" y="6019801"/>
            <a:ext cx="2508647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4981575" y="5837635"/>
            <a:ext cx="1587104" cy="831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6709171" y="3850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4838701" y="5762626"/>
            <a:ext cx="4381424" cy="980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5" name="Shape 598"/>
          <p:cNvSpPr txBox="1"/>
          <p:nvPr/>
        </p:nvSpPr>
        <p:spPr>
          <a:xfrm>
            <a:off x="2131219" y="6019801"/>
            <a:ext cx="2508647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4981575" y="5837635"/>
            <a:ext cx="1587104" cy="831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405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8003382" y="3850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4838701" y="5762626"/>
            <a:ext cx="4381424" cy="980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5" name="Shape 598"/>
          <p:cNvSpPr txBox="1"/>
          <p:nvPr/>
        </p:nvSpPr>
        <p:spPr>
          <a:xfrm>
            <a:off x="2131219" y="6019801"/>
            <a:ext cx="2508647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4981575" y="5837635"/>
            <a:ext cx="1587104" cy="831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9410701" y="3850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4838701" y="5762626"/>
            <a:ext cx="4381424" cy="980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5" name="Shape 599"/>
          <p:cNvSpPr txBox="1"/>
          <p:nvPr/>
        </p:nvSpPr>
        <p:spPr>
          <a:xfrm>
            <a:off x="4981575" y="5837635"/>
            <a:ext cx="1587104" cy="831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2828926" y="3850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4007644" y="3850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5359003" y="3850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6709171" y="3850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8003382" y="3850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9410701" y="3850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4838701" y="5762626"/>
            <a:ext cx="4381424" cy="980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10" name="Shape 599"/>
          <p:cNvSpPr txBox="1"/>
          <p:nvPr/>
        </p:nvSpPr>
        <p:spPr>
          <a:xfrm>
            <a:off x="4981575" y="5837635"/>
            <a:ext cx="1587104" cy="831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5122162" y="1756063"/>
            <a:ext cx="6193613" cy="1291862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6640100" y="3529013"/>
            <a:ext cx="3764772" cy="2076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2250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off!'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128837" y="2708675"/>
            <a:ext cx="10715" cy="425052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066800" y="3128966"/>
            <a:ext cx="2152650" cy="9525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625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127646" y="4081467"/>
            <a:ext cx="15477" cy="1738312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3152757" y="3600359"/>
            <a:ext cx="614474" cy="58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3768328" y="3600454"/>
            <a:ext cx="11906" cy="48339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3808804" y="5567365"/>
            <a:ext cx="0" cy="25241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139552" y="5803348"/>
            <a:ext cx="1640681" cy="1071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800100" y="3612360"/>
            <a:ext cx="297656" cy="2381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130028" y="6153154"/>
            <a:ext cx="11906" cy="48339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797653" y="3648050"/>
            <a:ext cx="27449" cy="25753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813197" y="6166250"/>
            <a:ext cx="131445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407194" y="3043242"/>
            <a:ext cx="542925" cy="46672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047750" y="6615117"/>
            <a:ext cx="2190750" cy="561974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off!')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3494484" y="3043242"/>
            <a:ext cx="806052" cy="46672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47751" y="2157417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553895" y="4090992"/>
            <a:ext cx="2524106" cy="560783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625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2625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539606" y="5005392"/>
            <a:ext cx="2538395" cy="561974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625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2625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6221924" y="6702338"/>
            <a:ext cx="472746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this loop doing?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3808804" y="4651775"/>
            <a:ext cx="7145" cy="35361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215282" y="3399919"/>
            <a:ext cx="5996924" cy="2493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FF"/>
              </a:buClr>
              <a:buSzPct val="25000"/>
            </a:pP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19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19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195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00FF"/>
              </a:buClr>
            </a:pPr>
            <a:endParaRPr sz="195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7696201" y="2857501"/>
            <a:ext cx="3164624" cy="3739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225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largest.py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25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225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225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225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225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225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25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225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679894" y="6538913"/>
            <a:ext cx="11068199" cy="9798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22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225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22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225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22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225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</a:rPr>
              <a:t>More Loop Patterns</a:t>
            </a:r>
            <a:r>
              <a:rPr lang="is-IS" dirty="0">
                <a:solidFill>
                  <a:srgbClr val="FFD966"/>
                </a:solidFill>
              </a:rPr>
              <a:t>…</a:t>
            </a:r>
            <a:endParaRPr lang="en-US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306107" y="3130144"/>
            <a:ext cx="5996924" cy="2493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FF"/>
              </a:buClr>
              <a:buSzPct val="25000"/>
            </a:pPr>
            <a:r>
              <a:rPr lang="en-US" sz="195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19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195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thing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195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19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195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19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thing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195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7696201" y="2914650"/>
            <a:ext cx="3164624" cy="35059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225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25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25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225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866776" y="6467887"/>
            <a:ext cx="10553624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24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24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306106" y="3130144"/>
            <a:ext cx="5630175" cy="2493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('Before', 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+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19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('After', 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7696201" y="2800351"/>
            <a:ext cx="3164624" cy="3739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225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225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25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25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25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25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25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25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25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25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788194" y="6515174"/>
            <a:ext cx="10982250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24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24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628913" y="3181406"/>
            <a:ext cx="5988150" cy="3046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FF"/>
              </a:buClr>
              <a:buSzPct val="25000"/>
            </a:pPr>
            <a:r>
              <a:rPr lang="en-US" sz="19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 = 0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19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19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sum = sum + value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19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19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sum / count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7525932" y="2974181"/>
            <a:ext cx="3405149" cy="35599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225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225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averageloop.py</a:t>
            </a:r>
            <a:r>
              <a:rPr lang="en-US" sz="225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25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225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225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25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25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25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25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25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25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25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25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225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225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22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25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25.666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2214563" y="6534131"/>
            <a:ext cx="8315324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24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277531" y="3557588"/>
            <a:ext cx="5765625" cy="2076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19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19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19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&gt; 20: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19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	    print('Large number',value)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06" name="Shape 706"/>
          <p:cNvSpPr txBox="1"/>
          <p:nvPr/>
        </p:nvSpPr>
        <p:spPr>
          <a:xfrm>
            <a:off x="7525940" y="3633788"/>
            <a:ext cx="2808674" cy="2076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225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22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25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25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019290" y="6428185"/>
            <a:ext cx="8315324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27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495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277532" y="3370651"/>
            <a:ext cx="5780924" cy="2907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 =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 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== 3 :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found =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value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195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195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7525940" y="2917032"/>
            <a:ext cx="2808674" cy="37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225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22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25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25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726150" y="6549731"/>
            <a:ext cx="10589625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we use a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24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24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215282" y="3399919"/>
            <a:ext cx="5996924" cy="2493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FF"/>
              </a:buClr>
              <a:buSzPct val="25000"/>
            </a:pP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19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19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195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00FF"/>
              </a:buClr>
            </a:pPr>
            <a:endParaRPr sz="195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7696201" y="2857501"/>
            <a:ext cx="3164624" cy="3739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225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largest.py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25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225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225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225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225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225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25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225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679894" y="6538913"/>
            <a:ext cx="11068199" cy="8335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215282" y="3399919"/>
            <a:ext cx="5996924" cy="2493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FF"/>
              </a:buClr>
              <a:buSzPct val="25000"/>
            </a:pP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19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19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195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00FF"/>
              </a:buClr>
            </a:pPr>
            <a:endParaRPr sz="195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679894" y="6538913"/>
            <a:ext cx="11068199" cy="7441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switched the variable name to </a:t>
            </a:r>
            <a:r>
              <a:rPr lang="en-US" sz="24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24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24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215282" y="3399919"/>
            <a:ext cx="5996924" cy="2493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FF"/>
              </a:buClr>
              <a:buSzPct val="25000"/>
            </a:pP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19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19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195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00FF"/>
              </a:buClr>
            </a:pPr>
            <a:endParaRPr sz="195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679894" y="6538913"/>
            <a:ext cx="11068199" cy="7441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switched the variable name to </a:t>
            </a:r>
            <a:r>
              <a:rPr lang="en-US" sz="24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24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24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7696201" y="2857501"/>
            <a:ext cx="3164624" cy="3739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225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smallbad.py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25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225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225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225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225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225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25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225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idx="1"/>
          </p:nvPr>
        </p:nvSpPr>
        <p:spPr>
          <a:xfrm>
            <a:off x="866775" y="3095625"/>
            <a:ext cx="10449000" cy="2025769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561975" indent="-400050">
              <a:spcBef>
                <a:spcPts val="0"/>
              </a:spcBef>
              <a:buSzPct val="171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561975" indent="-400050">
              <a:buSzPct val="171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8112919" y="5044678"/>
            <a:ext cx="1826324" cy="22169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2830988" y="5121394"/>
            <a:ext cx="4822875" cy="2236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094382" y="2743126"/>
            <a:ext cx="5811299" cy="37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 =</a:t>
            </a:r>
            <a:r>
              <a:rPr lang="en-US" sz="19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smallest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None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 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 value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19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smallest, 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44" name="Shape 744"/>
          <p:cNvSpPr txBox="1"/>
          <p:nvPr/>
        </p:nvSpPr>
        <p:spPr>
          <a:xfrm>
            <a:off x="7668815" y="2888457"/>
            <a:ext cx="2848049" cy="37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225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25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22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25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22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521494" y="6481725"/>
            <a:ext cx="11144250" cy="8763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time through the loop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2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idx="1"/>
          </p:nvPr>
        </p:nvSpPr>
        <p:spPr>
          <a:xfrm>
            <a:off x="1357312" y="3095626"/>
            <a:ext cx="5119688" cy="4276799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t" anchorCtr="0">
            <a:noAutofit/>
          </a:bodyPr>
          <a:lstStyle/>
          <a:p>
            <a:pPr marL="514350" indent="-295846">
              <a:spcBef>
                <a:spcPts val="0"/>
              </a:spcBef>
              <a:buSzPct val="100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514350" indent="-295846">
              <a:buSzPct val="100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514350" indent="-295846">
              <a:buSzPct val="100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514350" indent="-295847">
              <a:buSzPct val="100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continue</a:t>
            </a:r>
          </a:p>
          <a:p>
            <a:pPr marL="514350" indent="-295847">
              <a:buSzPct val="100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 constants and variables</a:t>
            </a: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7653338" y="3209925"/>
            <a:ext cx="4538662" cy="4276725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t" anchorCtr="0">
            <a:noAutofit/>
          </a:bodyPr>
          <a:lstStyle/>
          <a:p>
            <a:pPr marL="514350" indent="-295847" algn="l">
              <a:spcBef>
                <a:spcPts val="2625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514350" indent="-295847" algn="l">
              <a:spcBef>
                <a:spcPts val="2625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514350" indent="-295847" algn="l">
              <a:spcBef>
                <a:spcPts val="2625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514350" indent="-295847" algn="l">
              <a:spcBef>
                <a:spcPts val="2625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idx="1"/>
          </p:nvPr>
        </p:nvSpPr>
        <p:spPr>
          <a:xfrm>
            <a:off x="866775" y="3095625"/>
            <a:ext cx="10449000" cy="2025769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561975" indent="-400050">
              <a:spcBef>
                <a:spcPts val="0"/>
              </a:spcBef>
              <a:buSzPct val="171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561975" indent="-400050">
              <a:buSzPct val="171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8112919" y="5044678"/>
            <a:ext cx="1826324" cy="2493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2312062" y="6817483"/>
            <a:ext cx="431138" cy="261974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2269331" y="6404372"/>
            <a:ext cx="1749029" cy="40004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2830988" y="5121394"/>
            <a:ext cx="4822875" cy="2236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8262852" y="1560937"/>
            <a:ext cx="10800" cy="4250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7200900" y="1981201"/>
            <a:ext cx="2152575" cy="952424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70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8238825" y="2962351"/>
            <a:ext cx="38475" cy="29659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9286857" y="2452669"/>
            <a:ext cx="583424" cy="119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9877462" y="3505350"/>
            <a:ext cx="38025" cy="15333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8229751" y="5928300"/>
            <a:ext cx="166792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6934181" y="2464594"/>
            <a:ext cx="297675" cy="24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8206978" y="6310406"/>
            <a:ext cx="11924" cy="4833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6902052" y="2457459"/>
            <a:ext cx="44100" cy="38659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6912113" y="6295651"/>
            <a:ext cx="1292400" cy="276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6541294" y="1895476"/>
            <a:ext cx="54292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7124701" y="6772276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print('Done!')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628584" y="1895476"/>
            <a:ext cx="786844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820151" y="2943226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8782051" y="5038726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1112028" y="4652934"/>
            <a:ext cx="762074" cy="1118024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8964215" y="5751983"/>
            <a:ext cx="2887200" cy="1009575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314450" y="2039531"/>
            <a:ext cx="4918500" cy="2493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989174" y="3771112"/>
            <a:ext cx="261675" cy="40837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949454" y="3480151"/>
            <a:ext cx="1340325" cy="282824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9907051" y="3532669"/>
            <a:ext cx="770174" cy="4648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9754" y="5005981"/>
            <a:ext cx="1638299" cy="152995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311410" y="6664522"/>
            <a:ext cx="6461549" cy="4000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18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0248900" y="4048126"/>
            <a:ext cx="1638225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9910172" y="5584049"/>
            <a:ext cx="10800" cy="4250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9846403" y="2497312"/>
            <a:ext cx="10800" cy="4250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idx="1"/>
          </p:nvPr>
        </p:nvSpPr>
        <p:spPr>
          <a:xfrm>
            <a:off x="866775" y="3143654"/>
            <a:ext cx="10449000" cy="1240631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2324101" y="4252913"/>
            <a:ext cx="4524299" cy="3324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7979569" y="4513660"/>
            <a:ext cx="2682449" cy="2907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idx="1"/>
          </p:nvPr>
        </p:nvSpPr>
        <p:spPr>
          <a:xfrm>
            <a:off x="866775" y="3095626"/>
            <a:ext cx="10449000" cy="1326356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27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2324100" y="4252913"/>
            <a:ext cx="4874625" cy="3324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8379619" y="4513660"/>
            <a:ext cx="2682478" cy="29075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197801" y="4874851"/>
            <a:ext cx="113174" cy="53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156221" y="5414963"/>
            <a:ext cx="1430324" cy="330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2220</TotalTime>
  <Words>2663</Words>
  <Application>Microsoft Office PowerPoint</Application>
  <PresentationFormat>Custom</PresentationFormat>
  <Paragraphs>492</Paragraphs>
  <Slides>51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Cabin</vt:lpstr>
      <vt:lpstr>Century Gothic</vt:lpstr>
      <vt:lpstr>Comic Sans MS</vt:lpstr>
      <vt:lpstr>Courier</vt:lpstr>
      <vt:lpstr>Gill Sans</vt:lpstr>
      <vt:lpstr>Wingdings 2</vt:lpstr>
      <vt:lpstr>Quotable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More Loop Patterns…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Tayebe Rafiei</cp:lastModifiedBy>
  <cp:revision>58</cp:revision>
  <dcterms:modified xsi:type="dcterms:W3CDTF">2021-03-17T09:27:00Z</dcterms:modified>
</cp:coreProperties>
</file>