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6"/>
    <p:restoredTop sz="94301"/>
  </p:normalViewPr>
  <p:slideViewPr>
    <p:cSldViewPr snapToGrid="0" snapToObjects="1">
      <p:cViewPr varScale="1">
        <p:scale>
          <a:sx n="54" d="100"/>
          <a:sy n="54" d="100"/>
        </p:scale>
        <p:origin x="548" y="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print(letter)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print(letter)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String Operations</a:t>
            </a: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'Found it!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"Hello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before banana.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after banana.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'Hi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There'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world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casefold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'center', 'count', 'encode',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endswith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expandtabs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'find', 'format',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format_map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'index',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isalnum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isalpha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isdecimal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isdigit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isidentifier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islower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isnumeric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isprintable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isspace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istitle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isupper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'join',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'lower',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maketrans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'partition', 'replace',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rfind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rindex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rpartition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rsplit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'split',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splitlines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startswith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'strip',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swapcase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'title', 'translate', 'upper',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zfill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n-US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8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'Hello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 have a nice day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0159724" y="776149"/>
            <a:ext cx="5506176" cy="14002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40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gives 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statement,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2281</Words>
  <Application>Microsoft Office PowerPoint</Application>
  <PresentationFormat>Custom</PresentationFormat>
  <Paragraphs>424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Cabin</vt:lpstr>
      <vt:lpstr>Courier</vt:lpstr>
      <vt:lpstr>Gill Sans</vt:lpstr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More String Operations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Tayebe Rafiei</cp:lastModifiedBy>
  <cp:revision>48</cp:revision>
  <dcterms:modified xsi:type="dcterms:W3CDTF">2020-10-22T20:32:20Z</dcterms:modified>
</cp:coreProperties>
</file>