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/>
  <p:notesSz cx="9144000" cy="5143500"/>
  <p:embeddedFontLst>
    <p:embeddedFont>
      <p:font typeface="SIUCFP+GrandHotel-Regular"/>
      <p:regular r:id="rId19"/>
    </p:embeddedFont>
    <p:embeddedFont>
      <p:font typeface="VKVDUO+Andika"/>
      <p:regular r:id="rId20"/>
    </p:embeddedFont>
    <p:embeddedFont>
      <p:font typeface="ERWWAM+Wingdings-Regular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font" Target="fonts/font1.fntdata" /><Relationship Id="rId2" Type="http://schemas.openxmlformats.org/officeDocument/2006/relationships/tableStyles" Target="tableStyles.xml" /><Relationship Id="rId20" Type="http://schemas.openxmlformats.org/officeDocument/2006/relationships/font" Target="fonts/font2.fntdata" /><Relationship Id="rId21" Type="http://schemas.openxmlformats.org/officeDocument/2006/relationships/font" Target="fonts/font3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ithub.com/Rafifah364/Penjualan-Pempek" TargetMode="External" /><Relationship Id="rId3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13010" y="1446265"/>
            <a:ext cx="3773703" cy="16624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791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>
                <a:solidFill>
                  <a:srgbClr val="4f493d"/>
                </a:solidFill>
                <a:latin typeface="SIUCFP+GrandHotel-Regular"/>
                <a:cs typeface="SIUCFP+GrandHotel-Regular"/>
              </a:rPr>
              <a:t>Aplikasi</a:t>
            </a:r>
            <a:r>
              <a:rPr dirty="0" sz="5000">
                <a:solidFill>
                  <a:srgbClr val="4f493d"/>
                </a:solidFill>
                <a:latin typeface="SIUCFP+GrandHotel-Regular"/>
                <a:cs typeface="SIUCFP+GrandHotel-Regular"/>
              </a:rPr>
              <a:t> </a:t>
            </a:r>
            <a:r>
              <a:rPr dirty="0" sz="5000">
                <a:solidFill>
                  <a:srgbClr val="4f493d"/>
                </a:solidFill>
                <a:latin typeface="SIUCFP+GrandHotel-Regular"/>
                <a:cs typeface="SIUCFP+GrandHotel-Regular"/>
              </a:rPr>
              <a:t>Penjualan</a:t>
            </a:r>
          </a:p>
          <a:p>
            <a:pPr marL="977260" marR="0">
              <a:lnSpc>
                <a:spcPts val="5998"/>
              </a:lnSpc>
              <a:spcBef>
                <a:spcPts val="0"/>
              </a:spcBef>
              <a:spcAft>
                <a:spcPts val="0"/>
              </a:spcAft>
            </a:pPr>
            <a:r>
              <a:rPr dirty="0" sz="5000">
                <a:solidFill>
                  <a:srgbClr val="4f493d"/>
                </a:solidFill>
                <a:latin typeface="SIUCFP+GrandHotel-Regular"/>
                <a:cs typeface="SIUCFP+GrandHotel-Regular"/>
              </a:rPr>
              <a:t>Pempek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93354" y="3494376"/>
            <a:ext cx="4285604" cy="2836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4f493d"/>
                </a:solidFill>
                <a:latin typeface="VKVDUO+Andika"/>
                <a:cs typeface="VKVDUO+Andika"/>
              </a:rPr>
              <a:t>LinkꢀGitHubꢀ:ꢀ</a:t>
            </a:r>
            <a:r>
              <a:rPr dirty="0" sz="1200" spc="140">
                <a:solidFill>
                  <a:srgbClr val="4f493d"/>
                </a:solidFill>
                <a:latin typeface="Times New Roman"/>
                <a:cs typeface="Times New Roman"/>
              </a:rPr>
              <a:t> </a:t>
            </a:r>
            <a:r>
              <a:rPr dirty="0" sz="1200" u="sng">
                <a:solidFill>
                  <a:srgbClr val="4f493d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https://github.com/Rafifah364/Penjualan-Pempek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831" y="459495"/>
            <a:ext cx="4094887" cy="7281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Screenshot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 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coding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 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di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 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IDE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6618" y="1033005"/>
            <a:ext cx="1757511" cy="4064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VKVDUO+Andika"/>
                <a:cs typeface="VKVDUO+Andika"/>
              </a:rPr>
              <a:t>Pelanggan.java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75112" y="459495"/>
            <a:ext cx="1147812" cy="7281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Output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00486" y="459495"/>
            <a:ext cx="4323043" cy="7281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Tampilan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 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file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 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pada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 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GitHub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0275" y="2018326"/>
            <a:ext cx="2357691" cy="5496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4f493d"/>
                </a:solidFill>
                <a:latin typeface="VKVDUO+Andika"/>
                <a:cs typeface="VKVDUO+Andika"/>
              </a:rPr>
              <a:t>TERIMAKASIH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6847" y="3029291"/>
            <a:ext cx="2455179" cy="4693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95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4f493d"/>
                </a:solidFill>
                <a:latin typeface="SIUCFP+GrandHotel-Regular"/>
                <a:cs typeface="SIUCFP+GrandHotel-Regular"/>
              </a:rPr>
              <a:t>—Rafifah</a:t>
            </a:r>
            <a:r>
              <a:rPr dirty="0" sz="2500">
                <a:solidFill>
                  <a:srgbClr val="4f493d"/>
                </a:solidFill>
                <a:latin typeface="SIUCFP+GrandHotel-Regular"/>
                <a:cs typeface="SIUCFP+GrandHotel-Regular"/>
              </a:rPr>
              <a:t> </a:t>
            </a:r>
            <a:r>
              <a:rPr dirty="0" sz="2500">
                <a:solidFill>
                  <a:srgbClr val="4f493d"/>
                </a:solidFill>
                <a:latin typeface="SIUCFP+GrandHotel-Regular"/>
                <a:cs typeface="SIUCFP+GrandHotel-Regular"/>
              </a:rPr>
              <a:t>Eka</a:t>
            </a:r>
            <a:r>
              <a:rPr dirty="0" sz="2500">
                <a:solidFill>
                  <a:srgbClr val="4f493d"/>
                </a:solidFill>
                <a:latin typeface="SIUCFP+GrandHotel-Regular"/>
                <a:cs typeface="SIUCFP+GrandHotel-Regular"/>
              </a:rPr>
              <a:t> </a:t>
            </a:r>
            <a:r>
              <a:rPr dirty="0" sz="2500">
                <a:solidFill>
                  <a:srgbClr val="4f493d"/>
                </a:solidFill>
                <a:latin typeface="SIUCFP+GrandHotel-Regular"/>
                <a:cs typeface="SIUCFP+GrandHotel-Regular"/>
              </a:rPr>
              <a:t>L</a:t>
            </a:r>
            <a:r>
              <a:rPr dirty="0" sz="2500">
                <a:solidFill>
                  <a:srgbClr val="4f493d"/>
                </a:solidFill>
                <a:latin typeface="SIUCFP+GrandHotel-Regular"/>
                <a:cs typeface="SIUCFP+GrandHotel-Regular"/>
              </a:rPr>
              <a:t> </a:t>
            </a:r>
            <a:r>
              <a:rPr dirty="0" sz="2500">
                <a:solidFill>
                  <a:srgbClr val="4f493d"/>
                </a:solidFill>
                <a:latin typeface="SIUCFP+GrandHotel-Regular"/>
                <a:cs typeface="SIUCFP+GrandHotel-Regular"/>
              </a:rPr>
              <a:t>Putri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78078" y="1978683"/>
            <a:ext cx="2843956" cy="6494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4f493d"/>
                </a:solidFill>
                <a:latin typeface="VKVDUO+Andika"/>
                <a:cs typeface="VKVDUO+Andika"/>
              </a:rPr>
              <a:t>PemrogramanꢀWebꢀBerorientasiꢀObjek</a:t>
            </a:r>
          </a:p>
          <a:p>
            <a:pPr marL="0" marR="0">
              <a:lnSpc>
                <a:spcPts val="1933"/>
              </a:lnSpc>
              <a:spcBef>
                <a:spcPts val="996"/>
              </a:spcBef>
              <a:spcAft>
                <a:spcPts val="0"/>
              </a:spcAft>
            </a:pPr>
            <a:r>
              <a:rPr dirty="0" sz="1200">
                <a:solidFill>
                  <a:srgbClr val="4f493d"/>
                </a:solidFill>
                <a:latin typeface="VKVDUO+Andika"/>
                <a:cs typeface="VKVDUO+Andika"/>
              </a:rPr>
              <a:t>NAMAꢀ</a:t>
            </a:r>
            <a:r>
              <a:rPr dirty="0" sz="1200" spc="3013">
                <a:solidFill>
                  <a:srgbClr val="4f493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f493d"/>
                </a:solidFill>
                <a:latin typeface="VKVDUO+Andika"/>
                <a:cs typeface="VKVDUO+Andika"/>
              </a:rPr>
              <a:t>:ꢀRAFIFAHꢀEKAꢀLꢀPUTRI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8078" y="2527323"/>
            <a:ext cx="2046874" cy="4665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4f493d"/>
                </a:solidFill>
                <a:latin typeface="VKVDUO+Andika"/>
                <a:cs typeface="VKVDUO+Andika"/>
              </a:rPr>
              <a:t>KELASꢀ</a:t>
            </a:r>
            <a:r>
              <a:rPr dirty="0" sz="1200" spc="2995">
                <a:solidFill>
                  <a:srgbClr val="4f493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f493d"/>
                </a:solidFill>
                <a:latin typeface="VKVDUO+Andika"/>
                <a:cs typeface="VKVDUO+Andika"/>
              </a:rPr>
              <a:t>:ꢀG</a:t>
            </a:r>
          </a:p>
          <a:p>
            <a:pPr marL="0" marR="0">
              <a:lnSpc>
                <a:spcPts val="14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1200">
                <a:solidFill>
                  <a:srgbClr val="4f493d"/>
                </a:solidFill>
                <a:latin typeface="VKVDUO+Andika"/>
                <a:cs typeface="VKVDUO+Andika"/>
              </a:rPr>
              <a:t>NIM</a:t>
            </a:r>
            <a:r>
              <a:rPr dirty="0" sz="1200" spc="4399">
                <a:solidFill>
                  <a:srgbClr val="4f493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f493d"/>
                </a:solidFill>
                <a:latin typeface="VKVDUO+Andika"/>
                <a:cs typeface="VKVDUO+Andika"/>
              </a:rPr>
              <a:t>:ꢀ2100018364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60391" y="459495"/>
            <a:ext cx="2978836" cy="7281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Deskripsi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 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Aplikasi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5600" y="1756849"/>
            <a:ext cx="7607410" cy="21741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Aplikasi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ini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adalah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aplikasi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yang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dibuat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untuk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suatu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pembelian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Pempek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Palembang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Kedai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UDA.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Makanan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khas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Palembang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ini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sudah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sangat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popular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di</a:t>
            </a:r>
          </a:p>
          <a:p>
            <a:pPr marL="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seluruh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Nusantara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karena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cita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rasanya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yang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begitu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nikmat.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Pempek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adalah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makanan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yang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terbuat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dari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ikan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tenggiri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dan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dicampur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dengan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tepung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sagu.</a:t>
            </a:r>
          </a:p>
          <a:p>
            <a:pPr marL="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Makanan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ini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juga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biasa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di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nikmati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dengan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cuko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yang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merupakan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saus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khas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untuk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pempek.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Program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ini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memiliki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system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yang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mudah,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berikut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beberapa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perintah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yang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terdapat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pada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aplikasi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yaitu,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input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nama,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alamat,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metode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pembayaran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dan</a:t>
            </a:r>
          </a:p>
          <a:p>
            <a:pPr marL="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jumlah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uang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yang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dimiliki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serta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menginputkan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pilihan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paket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Pempek.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88556" y="459495"/>
            <a:ext cx="2320976" cy="7281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Fitur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 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Aplikasi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5574" y="1552980"/>
            <a:ext cx="1351720" cy="2836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f493d"/>
                </a:solidFill>
                <a:latin typeface="ERWWAM+Wingdings-Regular"/>
                <a:cs typeface="ERWWAM+Wingdings-Regular"/>
              </a:rPr>
              <a:t>Ø</a:t>
            </a:r>
            <a:r>
              <a:rPr dirty="0" sz="1400" spc="-112">
                <a:solidFill>
                  <a:srgbClr val="4f493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f493d"/>
                </a:solidFill>
                <a:latin typeface="VKVDUO+Andika"/>
                <a:cs typeface="VKVDUO+Andika"/>
              </a:rPr>
              <a:t>Memilihꢀpaketꢀ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5574" y="1918740"/>
            <a:ext cx="4511151" cy="6494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f493d"/>
                </a:solidFill>
                <a:latin typeface="ERWWAM+Wingdings-Regular"/>
                <a:cs typeface="ERWWAM+Wingdings-Regular"/>
              </a:rPr>
              <a:t>Ø</a:t>
            </a:r>
            <a:r>
              <a:rPr dirty="0" sz="1400" spc="-112">
                <a:solidFill>
                  <a:srgbClr val="4f493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f493d"/>
                </a:solidFill>
                <a:latin typeface="VKVDUO+Andika"/>
                <a:cs typeface="VKVDUO+Andika"/>
              </a:rPr>
              <a:t>Melihatꢀhargaꢀdanꢀisiꢀyangꢀterdapatꢀpadaꢀpaketꢀyangꢀdipilih</a:t>
            </a:r>
          </a:p>
          <a:p>
            <a:pPr marL="0" marR="0">
              <a:lnSpc>
                <a:spcPts val="1933"/>
              </a:lnSpc>
              <a:spcBef>
                <a:spcPts val="996"/>
              </a:spcBef>
              <a:spcAft>
                <a:spcPts val="0"/>
              </a:spcAft>
            </a:pPr>
            <a:r>
              <a:rPr dirty="0" sz="1400">
                <a:solidFill>
                  <a:srgbClr val="4f493d"/>
                </a:solidFill>
                <a:latin typeface="ERWWAM+Wingdings-Regular"/>
                <a:cs typeface="ERWWAM+Wingdings-Regular"/>
              </a:rPr>
              <a:t>Ø</a:t>
            </a:r>
            <a:r>
              <a:rPr dirty="0" sz="1400" spc="-112">
                <a:solidFill>
                  <a:srgbClr val="4f493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f493d"/>
                </a:solidFill>
                <a:latin typeface="VKVDUO+Andika"/>
                <a:cs typeface="VKVDUO+Andika"/>
              </a:rPr>
              <a:t>Memilihꢀmetodeꢀpembayaran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5574" y="2650260"/>
            <a:ext cx="2173621" cy="2836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33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f493d"/>
                </a:solidFill>
                <a:latin typeface="ERWWAM+Wingdings-Regular"/>
                <a:cs typeface="ERWWAM+Wingdings-Regular"/>
              </a:rPr>
              <a:t>Ø</a:t>
            </a:r>
            <a:r>
              <a:rPr dirty="0" sz="1400" spc="-112">
                <a:solidFill>
                  <a:srgbClr val="4f493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f493d"/>
                </a:solidFill>
                <a:latin typeface="VKVDUO+Andika"/>
                <a:cs typeface="VKVDUO+Andika"/>
              </a:rPr>
              <a:t>Mencetakꢀstrukꢀpembelian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53681" y="459495"/>
            <a:ext cx="3196260" cy="7281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Alur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 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Kerja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 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Aplikasi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5550" y="1790529"/>
            <a:ext cx="7521940" cy="13511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Program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meminta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user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untuk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mengisi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identitas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berupa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nama,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alamat,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metode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pembayaran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dan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jumlah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uang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-&gt;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program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akan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menampilkan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beberapa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pilihan</a:t>
            </a:r>
          </a:p>
          <a:p>
            <a:pPr marL="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paket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dan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user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akan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diminta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untuk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memilih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paket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tersebut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-&gt;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program</a:t>
            </a:r>
          </a:p>
          <a:p>
            <a:pPr marL="0" marR="0">
              <a:lnSpc>
                <a:spcPts val="1698"/>
              </a:lnSpc>
              <a:spcBef>
                <a:spcPts val="461"/>
              </a:spcBef>
              <a:spcAft>
                <a:spcPts val="0"/>
              </a:spcAft>
            </a:pP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menampilka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data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paket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berupa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nama,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alamat,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pilihan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paket,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jenis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pempek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yang</a:t>
            </a:r>
          </a:p>
          <a:p>
            <a:pPr marL="0" marR="0">
              <a:lnSpc>
                <a:spcPts val="1698"/>
              </a:lnSpc>
              <a:spcBef>
                <a:spcPts val="411"/>
              </a:spcBef>
              <a:spcAft>
                <a:spcPts val="0"/>
              </a:spcAft>
            </a:pP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di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dapatkan,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harga,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uang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dan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f493d"/>
                </a:solidFill>
                <a:latin typeface="Calibri"/>
                <a:cs typeface="Calibri"/>
              </a:rPr>
              <a:t>kembalian.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02038" y="459495"/>
            <a:ext cx="2492678" cy="7281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Diagram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 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Class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78820" y="459495"/>
            <a:ext cx="4548640" cy="7281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Rancangan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 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Antarmuka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 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(UI)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831" y="459495"/>
            <a:ext cx="4094887" cy="7281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Screenshot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 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coding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 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di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 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IDE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29284" y="1577070"/>
            <a:ext cx="1075134" cy="3655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78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VKVDUO+Andika"/>
                <a:cs typeface="VKVDUO+Andika"/>
              </a:rPr>
              <a:t>Main.java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2831" y="459495"/>
            <a:ext cx="4094887" cy="7281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43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Screenshot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 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coding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 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di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 </a:t>
            </a:r>
            <a:r>
              <a:rPr dirty="0" sz="4000">
                <a:solidFill>
                  <a:srgbClr val="4f493d"/>
                </a:solidFill>
                <a:latin typeface="SIUCFP+GrandHotel-Regular"/>
                <a:cs typeface="SIUCFP+GrandHotel-Regular"/>
              </a:rPr>
              <a:t>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2023-01-07T03:28:36-06:00</dcterms:modified>
</cp:coreProperties>
</file>