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53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4664E-6FBA-4E66-8C25-F4C415653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0F4F5B-9AB3-4DD1-8AD9-896AF47037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C7E65-7970-4A76-853C-0B85E57F6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DF605-4F9B-4916-A28D-28F4B8DF5BBA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514C1-C8DB-4733-AD28-AA8E0D2C8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2543B-1CC0-4A68-B160-64FB4966A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2D186-4A1C-4D6D-8C8D-B7FAC285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330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F341D-EA05-4B4A-8E16-3EB3FF222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393AB-85C5-4A98-8C0C-A8E9BD346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BC487-D522-420B-AAAD-3D80A4AE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DF605-4F9B-4916-A28D-28F4B8DF5BBA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68E1F-487A-4A04-A1F7-0FD42F079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3C05A-9F4C-4D71-A93E-628FECF65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2D186-4A1C-4D6D-8C8D-B7FAC285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937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65BB8E-C622-438F-9431-F90D1E0D93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53DC10-08E0-4718-86C7-39D87F67E9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DDA5F-2156-47CF-B0F9-76ED5232F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DF605-4F9B-4916-A28D-28F4B8DF5BBA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433BE-2586-441E-B1F5-579E7E96A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2E636-FAD2-4FD0-8212-2551B12B0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2D186-4A1C-4D6D-8C8D-B7FAC285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83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4D26E-378B-4FFB-AEF0-640DAA1C4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B3EAD-5852-415C-932E-AE69B1FFF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E0D58-161E-4F8E-BFA4-A2F5FBF3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DF605-4F9B-4916-A28D-28F4B8DF5BBA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D4F7A-A40C-459A-B0F1-5066137C1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E6746-C95C-46E1-BF2E-9B2E57AD4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2D186-4A1C-4D6D-8C8D-B7FAC285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054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3FD52-076C-49B0-A1AD-4BF3AFD1E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0B47C-FE0F-4B30-9E49-D8B0B2CFE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356AB-42F4-4EED-82CC-A374AD4D1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DF605-4F9B-4916-A28D-28F4B8DF5BBA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85330-4FCA-4FB1-9683-C69018FF2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513CF-1054-459D-BCEB-29D00410F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2D186-4A1C-4D6D-8C8D-B7FAC285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06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4CC-BBBA-42A3-A66C-B342EE74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153EF-16A6-4D71-9AF6-A43C6BA2D7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09DB65-A157-4EB6-94D0-1EE6CEFA3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3934C-C5BA-442E-AA37-2A1392AB9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DF605-4F9B-4916-A28D-28F4B8DF5BBA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72477-45EB-4D16-9AFE-0BFFFB975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23C95-11A5-410D-B0B2-E5D329629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2D186-4A1C-4D6D-8C8D-B7FAC285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25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49BFC-F459-4667-9927-4CD76B2A3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589A3-B8CB-431B-A478-60F95B286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1A62D1-F8E0-4827-BE26-6436B957E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60DDC7-0B60-4DE7-819B-83D7A68D93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25FFEA-EAED-47D7-953D-E8EBE90FD7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D2AFAA-99C0-48AD-8B92-2EAEA31B9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DF605-4F9B-4916-A28D-28F4B8DF5BBA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E4F406-6B75-4321-AC8E-6F262CC4A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3FD145-ED49-4796-B28E-0B93686CB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2D186-4A1C-4D6D-8C8D-B7FAC285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387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E64B2-3F35-4679-8606-276CA4ECE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A586BA-09F7-4966-8A82-63D2D0059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DF605-4F9B-4916-A28D-28F4B8DF5BBA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ADA854-BB4E-40A0-8C05-8E00B44C9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A534D4-C3EE-4604-95CB-17E1A97D4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2D186-4A1C-4D6D-8C8D-B7FAC285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62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4AD7EC-3F51-4C2B-A3E7-61F29E41F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DF605-4F9B-4916-A28D-28F4B8DF5BBA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D02192-02FF-4002-9243-46A811B84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B010F5-66BC-4366-B88A-556891F10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2D186-4A1C-4D6D-8C8D-B7FAC285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626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D383A-EEDF-492B-9E87-60074412D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D0E0E-7DD7-473E-891D-E97CA20ED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E6779-F1E4-411A-9784-D008B78A5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1DAF8F-9568-4EDD-8DC8-DC19AEC81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DF605-4F9B-4916-A28D-28F4B8DF5BBA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985B17-F2DA-453C-A665-807BDCE80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8D14AC-540B-4740-BFF8-E8C38D014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2D186-4A1C-4D6D-8C8D-B7FAC285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85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91A39-5621-4D28-916D-C56BF7DE4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D7CA60-2351-4688-9311-6647C4E06B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08D82E-3153-4753-A978-6CB347B16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4352FB-09F0-4494-B629-8AFD6BF49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DF605-4F9B-4916-A28D-28F4B8DF5BBA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268DEE-C701-455D-8699-591AC2439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5A3CB-AEE7-495B-85EC-E27A98448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2D186-4A1C-4D6D-8C8D-B7FAC285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61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658971-5485-4375-8AA3-959DA8351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72180-E12C-419B-BDD8-7D33218ED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B8FFF-9F81-4A71-B772-39A29AC03C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DF605-4F9B-4916-A28D-28F4B8DF5BBA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49F4F-EF55-4809-B294-0F241889B0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1AACC-2727-4F2E-89C4-C5478557C8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2D186-4A1C-4D6D-8C8D-B7FAC285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38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7A6F7-CED1-4964-9C09-D4C11762A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4052" y="1122361"/>
            <a:ext cx="9144000" cy="3509599"/>
          </a:xfrm>
        </p:spPr>
        <p:txBody>
          <a:bodyPr>
            <a:normAutofit/>
          </a:bodyPr>
          <a:lstStyle/>
          <a:p>
            <a:r>
              <a:rPr lang="en-US" sz="5000" b="1" dirty="0">
                <a:solidFill>
                  <a:srgbClr val="002060"/>
                </a:solidFill>
              </a:rPr>
              <a:t>Capstone Project Presentation</a:t>
            </a:r>
            <a:br>
              <a:rPr lang="en-US" sz="5000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sz="4400" b="1" dirty="0">
                <a:solidFill>
                  <a:srgbClr val="0070C0"/>
                </a:solidFill>
              </a:rPr>
              <a:t>Finding Ice cream shop location</a:t>
            </a:r>
            <a:br>
              <a:rPr lang="en-US" sz="4400" b="1" dirty="0">
                <a:solidFill>
                  <a:srgbClr val="0070C0"/>
                </a:solidFill>
              </a:rPr>
            </a:br>
            <a:r>
              <a:rPr lang="en-US" sz="3000" dirty="0">
                <a:solidFill>
                  <a:srgbClr val="002060"/>
                </a:solidFill>
              </a:rPr>
              <a:t>10/11/2019</a:t>
            </a:r>
            <a:br>
              <a:rPr lang="en-US" dirty="0">
                <a:solidFill>
                  <a:srgbClr val="002060"/>
                </a:solidFill>
              </a:rPr>
            </a:br>
            <a:endParaRPr lang="en-US" sz="5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776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FAD44-ACC9-42DC-847C-F626AA82A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raw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157B2A-BA80-4D03-AC1D-5A26A63268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7443" y="2673572"/>
            <a:ext cx="927735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543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56E57-32E7-4E6B-B3EF-66F26C619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4DD6F-C9DE-4882-8163-7423B588F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Map of the normalized raw data and specifying all the intersections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50F41F-71E6-4285-A8F5-BE9C7228BCB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78184" y="2414244"/>
            <a:ext cx="4281790" cy="324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066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FEC9C-5BB2-403E-BF1F-27870B147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Business categories in each intersection using Foursquare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955241D-2372-42AC-94B1-BF5B1CA7F3A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087" y="2085676"/>
            <a:ext cx="38862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474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91FF-CBBF-4C9E-80B6-FAF39F60A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Business categories that are neutral and can be removed from the data shown in red, and example of businesses that are desirable to be close is shown in green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1C1F248-4361-4F38-A769-A9E11176996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4941" y="1889398"/>
            <a:ext cx="2985229" cy="354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053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D61BE-E878-4773-ACE1-22589FE45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Arcade, Clothing Stores, and Schools are desired (for this assignment)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1593A8-388E-4852-B356-BEE154E13B9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9525" y="2753519"/>
            <a:ext cx="45529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396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1A404-A176-4C5E-BEB7-BAC01CF9F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Joining two data-frames to eliminate intersections close to existing ice cream shops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CA0DDE-72DB-44DC-962B-91DA318F060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0775" y="2224881"/>
            <a:ext cx="741045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991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5988E-39C8-4C7E-BEED-F8EB98213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Joining the desired location to find the best locations having multiple desired locations in one place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708819E-827F-48C1-9BFF-B69DE087A4A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9124" y="2386259"/>
            <a:ext cx="10499905" cy="220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175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F60E7-BB13-4EF5-8323-46672CEED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Best locations data-frame and shown on the map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CC1D0D0-7F78-480B-8F85-2DC9FA2DCD2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7925" y="2682549"/>
            <a:ext cx="5095875" cy="32670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814C32-B5F3-481B-BF00-0A4DE0B6006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86178" y="1842853"/>
            <a:ext cx="51435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218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104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Capstone Project Presentation  Finding Ice cream shop location 10/11/2019 </vt:lpstr>
      <vt:lpstr>Initial raw data</vt:lpstr>
      <vt:lpstr>PowerPoint Presentation</vt:lpstr>
      <vt:lpstr>Business categories in each intersection using Foursquare</vt:lpstr>
      <vt:lpstr>Business categories that are neutral and can be removed from the data shown in red, and example of businesses that are desirable to be close is shown in green</vt:lpstr>
      <vt:lpstr>Arcade, Clothing Stores, and Schools are desired (for this assignment) </vt:lpstr>
      <vt:lpstr>Joining two data-frames to eliminate intersections close to existing ice cream shops</vt:lpstr>
      <vt:lpstr>Joining the desired location to find the best locations having multiple desired locations in one place</vt:lpstr>
      <vt:lpstr>Best locations data-frame and shown on the 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Presentation  10/11/2019</dc:title>
  <dc:creator>RafikKe</dc:creator>
  <cp:lastModifiedBy>RafikKe</cp:lastModifiedBy>
  <cp:revision>13</cp:revision>
  <dcterms:created xsi:type="dcterms:W3CDTF">2019-10-12T04:54:02Z</dcterms:created>
  <dcterms:modified xsi:type="dcterms:W3CDTF">2019-10-12T05:24:27Z</dcterms:modified>
</cp:coreProperties>
</file>