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72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ust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3" y="821636"/>
            <a:ext cx="11849170" cy="20143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NLP Research Group Website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/>
              <a:t>Course Code: CSE-434</a:t>
            </a:r>
            <a:br>
              <a:rPr lang="en-US" dirty="0"/>
            </a:b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1873595" y="4585252"/>
            <a:ext cx="9112457" cy="1338470"/>
          </a:xfrm>
        </p:spPr>
        <p:txBody>
          <a:bodyPr>
            <a:normAutofit/>
          </a:bodyPr>
          <a:lstStyle/>
          <a:p>
            <a:pPr marL="0" indent="0"/>
            <a:r>
              <a:rPr lang="en-US" sz="2600" b="1" dirty="0"/>
              <a:t>Md. Abu Talha</a:t>
            </a:r>
          </a:p>
          <a:p>
            <a:pPr marL="0" indent="0"/>
            <a:r>
              <a:rPr lang="en-US" sz="2600" dirty="0"/>
              <a:t>Reg: 2012331008</a:t>
            </a:r>
            <a:r>
              <a:rPr lang="en-US" sz="2600" b="1" dirty="0"/>
              <a:t>      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97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19" y="624110"/>
            <a:ext cx="9925194" cy="1280890"/>
          </a:xfrm>
        </p:spPr>
        <p:txBody>
          <a:bodyPr/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Supervisors     </a:t>
            </a:r>
            <a:r>
              <a:rPr lang="en-US" b="1" dirty="0"/>
              <a:t>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072" y="2064327"/>
            <a:ext cx="8082539" cy="38468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600" b="1" dirty="0" err="1"/>
              <a:t>Md</a:t>
            </a:r>
            <a:r>
              <a:rPr lang="en-US" sz="2600" b="1" dirty="0"/>
              <a:t> Saiful Islam</a:t>
            </a:r>
          </a:p>
          <a:p>
            <a:pPr marL="0" indent="0">
              <a:buNone/>
            </a:pPr>
            <a:r>
              <a:rPr lang="en-US" b="1" dirty="0"/>
              <a:t>       Assistant Professor, 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Department of Computer Science and Engineering,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Shahjalal</a:t>
            </a:r>
            <a:r>
              <a:rPr lang="en-US" dirty="0"/>
              <a:t> University of Science and Technology, Sylhet.</a:t>
            </a:r>
            <a:r>
              <a:rPr lang="en-US" b="1" dirty="0"/>
              <a:t>        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400" b="1" dirty="0" err="1"/>
              <a:t>Marium</a:t>
            </a:r>
            <a:r>
              <a:rPr lang="en-US" sz="2400" b="1" dirty="0"/>
              <a:t>-E-Jannat</a:t>
            </a:r>
          </a:p>
          <a:p>
            <a:pPr marL="0" indent="0">
              <a:buNone/>
            </a:pPr>
            <a:r>
              <a:rPr lang="en-US" sz="2800" b="1" dirty="0"/>
              <a:t>     </a:t>
            </a:r>
            <a:r>
              <a:rPr lang="en-US" b="1" dirty="0"/>
              <a:t>Assistant Professor, 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Department of Computer Science and Engineering,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Shahjalal</a:t>
            </a:r>
            <a:r>
              <a:rPr lang="en-US" dirty="0"/>
              <a:t> University of Science and Technology, Sylhet.</a:t>
            </a:r>
            <a:r>
              <a:rPr lang="en-US" b="1" dirty="0"/>
              <a:t>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  <a:p>
            <a:r>
              <a:rPr lang="en-US" dirty="0"/>
              <a:t>Latest News</a:t>
            </a:r>
          </a:p>
          <a:p>
            <a:r>
              <a:rPr lang="en-US" dirty="0"/>
              <a:t>User(Faculty/Student/Alumni……) </a:t>
            </a:r>
          </a:p>
          <a:p>
            <a:r>
              <a:rPr lang="en-US" dirty="0"/>
              <a:t>Research Area</a:t>
            </a:r>
          </a:p>
          <a:p>
            <a:r>
              <a:rPr lang="en-US" dirty="0"/>
              <a:t>Award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Publication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3076" y="2133600"/>
            <a:ext cx="4313864" cy="3777622"/>
          </a:xfrm>
        </p:spPr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Resource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D8C7-2E4A-4679-9035-42B31674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58A4-ACDF-4DFF-8ECE-7EB45992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http://nlp.sust.edu/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Unfortunately, there is a DNS problem on this subdomain.  </a:t>
            </a:r>
          </a:p>
          <a:p>
            <a:pPr marL="0" indent="0">
              <a:buNone/>
            </a:pPr>
            <a:r>
              <a:rPr lang="en-US" dirty="0"/>
              <a:t>That’s Why we can’t visit it from outside the Campus.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4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016" y="2813128"/>
            <a:ext cx="8911687" cy="1280890"/>
          </a:xfrm>
        </p:spPr>
        <p:txBody>
          <a:bodyPr/>
          <a:lstStyle/>
          <a:p>
            <a:r>
              <a:rPr lang="en-US" dirty="0"/>
              <a:t>						</a:t>
            </a:r>
            <a:r>
              <a:rPr lang="en-US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009245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76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NLP Research Group Website Course Code: CSE-434 </vt:lpstr>
      <vt:lpstr>  Supervisors         </vt:lpstr>
      <vt:lpstr>Features</vt:lpstr>
      <vt:lpstr>Hosted On: 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200</dc:title>
  <dc:creator>ABU TALHA</dc:creator>
  <cp:lastModifiedBy>MD. ABU TALHA</cp:lastModifiedBy>
  <cp:revision>24</cp:revision>
  <dcterms:created xsi:type="dcterms:W3CDTF">2016-04-20T14:43:39Z</dcterms:created>
  <dcterms:modified xsi:type="dcterms:W3CDTF">2017-07-15T10:31:39Z</dcterms:modified>
</cp:coreProperties>
</file>