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5" r:id="rId7"/>
    <p:sldId id="266" r:id="rId8"/>
    <p:sldId id="261" r:id="rId9"/>
    <p:sldId id="267" r:id="rId10"/>
    <p:sldId id="269" r:id="rId11"/>
    <p:sldId id="264" r:id="rId12"/>
    <p:sldId id="262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4A52B-8470-284A-A1D5-A216DE6A3716}" v="7" dt="2024-11-04T07:07:36.237"/>
    <p1510:client id="{95905B4F-94C9-8317-B86A-369F8BAB41CB}" v="208" dt="2024-11-04T07:54:27.310"/>
    <p1510:client id="{DBB0AFE4-05CD-C248-5DA4-C47D20ABB894}" v="125" dt="2024-11-04T07:02:51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2D8C1-7205-4F64-BE0C-3A3076A7DFB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D63C9-0AB9-428A-8111-0F18CFA87A62}">
      <dgm:prSet phldrT="[Text]"/>
      <dgm:spPr/>
      <dgm:t>
        <a:bodyPr/>
        <a:lstStyle/>
        <a:p>
          <a:r>
            <a:rPr lang="en-US" dirty="0"/>
            <a:t>Load Data</a:t>
          </a:r>
        </a:p>
      </dgm:t>
    </dgm:pt>
    <dgm:pt modelId="{85777052-DAE7-45D6-9DD8-D4287379A572}" type="parTrans" cxnId="{8B9D75B0-798E-4F67-8BF8-88E94BC796ED}">
      <dgm:prSet/>
      <dgm:spPr/>
      <dgm:t>
        <a:bodyPr/>
        <a:lstStyle/>
        <a:p>
          <a:endParaRPr lang="en-US"/>
        </a:p>
      </dgm:t>
    </dgm:pt>
    <dgm:pt modelId="{C0DF1BB0-6681-4C8E-80DD-6276F336A534}" type="sibTrans" cxnId="{8B9D75B0-798E-4F67-8BF8-88E94BC796ED}">
      <dgm:prSet/>
      <dgm:spPr/>
      <dgm:t>
        <a:bodyPr/>
        <a:lstStyle/>
        <a:p>
          <a:endParaRPr lang="en-US"/>
        </a:p>
      </dgm:t>
    </dgm:pt>
    <dgm:pt modelId="{FD63F745-23A1-4FD2-905A-28AA5EADC2E1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A9DD3902-43FF-455E-A91B-C09DAFAE6054}" type="parTrans" cxnId="{EAE425AC-ADA0-4C16-BE5D-B7C90514F90A}">
      <dgm:prSet/>
      <dgm:spPr/>
      <dgm:t>
        <a:bodyPr/>
        <a:lstStyle/>
        <a:p>
          <a:endParaRPr lang="en-US"/>
        </a:p>
      </dgm:t>
    </dgm:pt>
    <dgm:pt modelId="{229542C8-74A8-48BE-8763-80980CF6467E}" type="sibTrans" cxnId="{EAE425AC-ADA0-4C16-BE5D-B7C90514F90A}">
      <dgm:prSet/>
      <dgm:spPr/>
      <dgm:t>
        <a:bodyPr/>
        <a:lstStyle/>
        <a:p>
          <a:endParaRPr lang="en-US"/>
        </a:p>
      </dgm:t>
    </dgm:pt>
    <dgm:pt modelId="{E4DF0F95-1BC4-474A-AB59-599C18013A34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A540887A-34C1-44FA-A2F1-A1EEA8AED0C3}" type="parTrans" cxnId="{9C0587A0-209E-4BDF-BBB5-11DF9F9A39C9}">
      <dgm:prSet/>
      <dgm:spPr/>
      <dgm:t>
        <a:bodyPr/>
        <a:lstStyle/>
        <a:p>
          <a:endParaRPr lang="en-US"/>
        </a:p>
      </dgm:t>
    </dgm:pt>
    <dgm:pt modelId="{E9580B75-411E-4977-899A-782FC746A3F9}" type="sibTrans" cxnId="{9C0587A0-209E-4BDF-BBB5-11DF9F9A39C9}">
      <dgm:prSet/>
      <dgm:spPr/>
      <dgm:t>
        <a:bodyPr/>
        <a:lstStyle/>
        <a:p>
          <a:endParaRPr lang="en-US"/>
        </a:p>
      </dgm:t>
    </dgm:pt>
    <dgm:pt modelId="{9C118B09-1AFB-482D-9AA4-8634DBFCF070}">
      <dgm:prSet phldrT="[Text]"/>
      <dgm:spPr/>
      <dgm:t>
        <a:bodyPr/>
        <a:lstStyle/>
        <a:p>
          <a:r>
            <a:rPr lang="en-US" dirty="0"/>
            <a:t>Padding</a:t>
          </a:r>
        </a:p>
      </dgm:t>
    </dgm:pt>
    <dgm:pt modelId="{2F050F20-02DB-4B8E-8312-3465C06B16F9}" type="parTrans" cxnId="{CCF20A59-4EDF-436A-8604-F97ED06C62C1}">
      <dgm:prSet/>
      <dgm:spPr/>
      <dgm:t>
        <a:bodyPr/>
        <a:lstStyle/>
        <a:p>
          <a:endParaRPr lang="en-US"/>
        </a:p>
      </dgm:t>
    </dgm:pt>
    <dgm:pt modelId="{40E48879-A4F5-4249-A231-7298EB09FF7C}" type="sibTrans" cxnId="{CCF20A59-4EDF-436A-8604-F97ED06C62C1}">
      <dgm:prSet/>
      <dgm:spPr/>
      <dgm:t>
        <a:bodyPr/>
        <a:lstStyle/>
        <a:p>
          <a:endParaRPr lang="en-US"/>
        </a:p>
      </dgm:t>
    </dgm:pt>
    <dgm:pt modelId="{E1B1947F-D869-4716-92EF-4B9EEB463F22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F4180BB0-A438-499D-8A51-658B99185C28}" type="parTrans" cxnId="{A9734378-C5AB-40F4-9462-42BD18F6BBA8}">
      <dgm:prSet/>
      <dgm:spPr/>
      <dgm:t>
        <a:bodyPr/>
        <a:lstStyle/>
        <a:p>
          <a:endParaRPr lang="en-US"/>
        </a:p>
      </dgm:t>
    </dgm:pt>
    <dgm:pt modelId="{D8302142-F42A-4E7D-BC89-F2E36222DBDA}" type="sibTrans" cxnId="{A9734378-C5AB-40F4-9462-42BD18F6BBA8}">
      <dgm:prSet/>
      <dgm:spPr/>
      <dgm:t>
        <a:bodyPr/>
        <a:lstStyle/>
        <a:p>
          <a:endParaRPr lang="en-US"/>
        </a:p>
      </dgm:t>
    </dgm:pt>
    <dgm:pt modelId="{81F1F84D-E04A-4D6D-B487-1BEB81F3A0E0}">
      <dgm:prSet phldrT="[Text]"/>
      <dgm:spPr/>
      <dgm:t>
        <a:bodyPr/>
        <a:lstStyle/>
        <a:p>
          <a:r>
            <a:rPr lang="en-US" dirty="0"/>
            <a:t>Embedding / Bidirectional Network </a:t>
          </a:r>
        </a:p>
      </dgm:t>
    </dgm:pt>
    <dgm:pt modelId="{DE07BF8C-90D2-45A6-A4DB-6242A21C3C19}" type="parTrans" cxnId="{BE0C745A-6698-4464-A625-73A6FDE14388}">
      <dgm:prSet/>
      <dgm:spPr/>
      <dgm:t>
        <a:bodyPr/>
        <a:lstStyle/>
        <a:p>
          <a:endParaRPr lang="en-US"/>
        </a:p>
      </dgm:t>
    </dgm:pt>
    <dgm:pt modelId="{D313BE42-F9E7-46F7-91EB-3F76A3AC8FBB}" type="sibTrans" cxnId="{BE0C745A-6698-4464-A625-73A6FDE14388}">
      <dgm:prSet/>
      <dgm:spPr/>
      <dgm:t>
        <a:bodyPr/>
        <a:lstStyle/>
        <a:p>
          <a:endParaRPr lang="en-US"/>
        </a:p>
      </dgm:t>
    </dgm:pt>
    <dgm:pt modelId="{86DC7D39-C1DC-40FC-AB46-8A8E471C2014}">
      <dgm:prSet phldrT="[Text]"/>
      <dgm:spPr/>
      <dgm:t>
        <a:bodyPr/>
        <a:lstStyle/>
        <a:p>
          <a:r>
            <a:rPr lang="en-US" dirty="0"/>
            <a:t>Decoding</a:t>
          </a:r>
        </a:p>
      </dgm:t>
    </dgm:pt>
    <dgm:pt modelId="{55B88761-0A39-4101-AF33-7D1B3B19D757}" type="parTrans" cxnId="{F44DF3EC-A85C-469B-BAE3-DD809A330773}">
      <dgm:prSet/>
      <dgm:spPr/>
      <dgm:t>
        <a:bodyPr/>
        <a:lstStyle/>
        <a:p>
          <a:endParaRPr lang="en-US"/>
        </a:p>
      </dgm:t>
    </dgm:pt>
    <dgm:pt modelId="{96A2C82A-A514-477E-A1EE-6A6A572F73A7}" type="sibTrans" cxnId="{F44DF3EC-A85C-469B-BAE3-DD809A330773}">
      <dgm:prSet/>
      <dgm:spPr/>
      <dgm:t>
        <a:bodyPr/>
        <a:lstStyle/>
        <a:p>
          <a:endParaRPr lang="en-US"/>
        </a:p>
      </dgm:t>
    </dgm:pt>
    <dgm:pt modelId="{12504AD1-6167-45EB-BD86-65D0CC634467}">
      <dgm:prSet phldrT="[Text]"/>
      <dgm:spPr/>
      <dgm:t>
        <a:bodyPr/>
        <a:lstStyle/>
        <a:p>
          <a:r>
            <a:rPr lang="en-US" dirty="0"/>
            <a:t>Compilation and testing</a:t>
          </a:r>
        </a:p>
      </dgm:t>
    </dgm:pt>
    <dgm:pt modelId="{610421F3-A1A9-4985-89EB-38C989231BD4}" type="parTrans" cxnId="{A7FCADDB-8B4A-48CC-A5F9-73CE74BCF3DC}">
      <dgm:prSet/>
      <dgm:spPr/>
      <dgm:t>
        <a:bodyPr/>
        <a:lstStyle/>
        <a:p>
          <a:endParaRPr lang="en-US"/>
        </a:p>
      </dgm:t>
    </dgm:pt>
    <dgm:pt modelId="{8ABE2731-785C-4976-B003-4E9B9008C5E9}" type="sibTrans" cxnId="{A7FCADDB-8B4A-48CC-A5F9-73CE74BCF3DC}">
      <dgm:prSet/>
      <dgm:spPr/>
      <dgm:t>
        <a:bodyPr/>
        <a:lstStyle/>
        <a:p>
          <a:endParaRPr lang="en-US"/>
        </a:p>
      </dgm:t>
    </dgm:pt>
    <dgm:pt modelId="{D1BCB934-24BB-499C-B825-25ABB1E3EAB0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FF4F3CF1-9903-40A3-BE94-5F0B709EB5A3}" type="parTrans" cxnId="{3994CD11-E0D6-4348-907D-6840A3E45A9B}">
      <dgm:prSet/>
      <dgm:spPr/>
      <dgm:t>
        <a:bodyPr/>
        <a:lstStyle/>
        <a:p>
          <a:endParaRPr lang="en-US"/>
        </a:p>
      </dgm:t>
    </dgm:pt>
    <dgm:pt modelId="{5222A2BD-E81F-44B4-8164-DC1C02998984}" type="sibTrans" cxnId="{3994CD11-E0D6-4348-907D-6840A3E45A9B}">
      <dgm:prSet/>
      <dgm:spPr/>
      <dgm:t>
        <a:bodyPr/>
        <a:lstStyle/>
        <a:p>
          <a:endParaRPr lang="en-US"/>
        </a:p>
      </dgm:t>
    </dgm:pt>
    <dgm:pt modelId="{0B4ABA20-EC9F-427E-8965-1A278C37B263}" type="pres">
      <dgm:prSet presAssocID="{48E2D8C1-7205-4F64-BE0C-3A3076A7DFB9}" presName="Name0" presStyleCnt="0">
        <dgm:presLayoutVars>
          <dgm:dir/>
          <dgm:resizeHandles val="exact"/>
        </dgm:presLayoutVars>
      </dgm:prSet>
      <dgm:spPr/>
    </dgm:pt>
    <dgm:pt modelId="{98769940-7E54-46FB-9671-1799AA458A21}" type="pres">
      <dgm:prSet presAssocID="{B0ED63C9-0AB9-428A-8111-0F18CFA87A62}" presName="node" presStyleLbl="node1" presStyleIdx="0" presStyleCnt="9">
        <dgm:presLayoutVars>
          <dgm:bulletEnabled val="1"/>
        </dgm:presLayoutVars>
      </dgm:prSet>
      <dgm:spPr/>
    </dgm:pt>
    <dgm:pt modelId="{60494C84-C36F-4A03-8BAC-18B8349B4C2D}" type="pres">
      <dgm:prSet presAssocID="{C0DF1BB0-6681-4C8E-80DD-6276F336A534}" presName="sibTrans" presStyleLbl="sibTrans1D1" presStyleIdx="0" presStyleCnt="8"/>
      <dgm:spPr/>
    </dgm:pt>
    <dgm:pt modelId="{B28BAB96-C318-4D0F-A3C4-2A0FDB114D69}" type="pres">
      <dgm:prSet presAssocID="{C0DF1BB0-6681-4C8E-80DD-6276F336A534}" presName="connectorText" presStyleLbl="sibTrans1D1" presStyleIdx="0" presStyleCnt="8"/>
      <dgm:spPr/>
    </dgm:pt>
    <dgm:pt modelId="{C0BE82C7-146E-437D-96F9-31BC68C90A69}" type="pres">
      <dgm:prSet presAssocID="{FD63F745-23A1-4FD2-905A-28AA5EADC2E1}" presName="node" presStyleLbl="node1" presStyleIdx="1" presStyleCnt="9">
        <dgm:presLayoutVars>
          <dgm:bulletEnabled val="1"/>
        </dgm:presLayoutVars>
      </dgm:prSet>
      <dgm:spPr/>
    </dgm:pt>
    <dgm:pt modelId="{51F87BF9-D9ED-4D8C-BC0A-C2899B4FEE1E}" type="pres">
      <dgm:prSet presAssocID="{229542C8-74A8-48BE-8763-80980CF6467E}" presName="sibTrans" presStyleLbl="sibTrans1D1" presStyleIdx="1" presStyleCnt="8"/>
      <dgm:spPr/>
    </dgm:pt>
    <dgm:pt modelId="{841D1F76-5C78-4CE2-A13E-678412EBB711}" type="pres">
      <dgm:prSet presAssocID="{229542C8-74A8-48BE-8763-80980CF6467E}" presName="connectorText" presStyleLbl="sibTrans1D1" presStyleIdx="1" presStyleCnt="8"/>
      <dgm:spPr/>
    </dgm:pt>
    <dgm:pt modelId="{13684480-CED0-47FC-88A3-9690DE9315FD}" type="pres">
      <dgm:prSet presAssocID="{E4DF0F95-1BC4-474A-AB59-599C18013A34}" presName="node" presStyleLbl="node1" presStyleIdx="2" presStyleCnt="9">
        <dgm:presLayoutVars>
          <dgm:bulletEnabled val="1"/>
        </dgm:presLayoutVars>
      </dgm:prSet>
      <dgm:spPr/>
    </dgm:pt>
    <dgm:pt modelId="{65C4509B-85CC-466C-9816-1E5426FEF1A4}" type="pres">
      <dgm:prSet presAssocID="{E9580B75-411E-4977-899A-782FC746A3F9}" presName="sibTrans" presStyleLbl="sibTrans1D1" presStyleIdx="2" presStyleCnt="8"/>
      <dgm:spPr/>
    </dgm:pt>
    <dgm:pt modelId="{09766593-576B-4104-86C5-5D8A5C208961}" type="pres">
      <dgm:prSet presAssocID="{E9580B75-411E-4977-899A-782FC746A3F9}" presName="connectorText" presStyleLbl="sibTrans1D1" presStyleIdx="2" presStyleCnt="8"/>
      <dgm:spPr/>
    </dgm:pt>
    <dgm:pt modelId="{71204940-3F87-4DAC-89C6-220C30FF1203}" type="pres">
      <dgm:prSet presAssocID="{9C118B09-1AFB-482D-9AA4-8634DBFCF070}" presName="node" presStyleLbl="node1" presStyleIdx="3" presStyleCnt="9">
        <dgm:presLayoutVars>
          <dgm:bulletEnabled val="1"/>
        </dgm:presLayoutVars>
      </dgm:prSet>
      <dgm:spPr/>
    </dgm:pt>
    <dgm:pt modelId="{C486B873-A720-4B7C-AC9A-4B6658241153}" type="pres">
      <dgm:prSet presAssocID="{40E48879-A4F5-4249-A231-7298EB09FF7C}" presName="sibTrans" presStyleLbl="sibTrans1D1" presStyleIdx="3" presStyleCnt="8"/>
      <dgm:spPr/>
    </dgm:pt>
    <dgm:pt modelId="{FEA1D5B9-7BAE-4BB7-820A-76AAD90250F8}" type="pres">
      <dgm:prSet presAssocID="{40E48879-A4F5-4249-A231-7298EB09FF7C}" presName="connectorText" presStyleLbl="sibTrans1D1" presStyleIdx="3" presStyleCnt="8"/>
      <dgm:spPr/>
    </dgm:pt>
    <dgm:pt modelId="{39AA80C3-78A8-437F-84B2-200CE8B375EA}" type="pres">
      <dgm:prSet presAssocID="{E1B1947F-D869-4716-92EF-4B9EEB463F22}" presName="node" presStyleLbl="node1" presStyleIdx="4" presStyleCnt="9">
        <dgm:presLayoutVars>
          <dgm:bulletEnabled val="1"/>
        </dgm:presLayoutVars>
      </dgm:prSet>
      <dgm:spPr/>
    </dgm:pt>
    <dgm:pt modelId="{C464E36B-3E7D-4DB6-997D-044B9332E3AB}" type="pres">
      <dgm:prSet presAssocID="{D8302142-F42A-4E7D-BC89-F2E36222DBDA}" presName="sibTrans" presStyleLbl="sibTrans1D1" presStyleIdx="4" presStyleCnt="8"/>
      <dgm:spPr/>
    </dgm:pt>
    <dgm:pt modelId="{21D7DDB9-D5B3-4876-BF6A-58E876A76F39}" type="pres">
      <dgm:prSet presAssocID="{D8302142-F42A-4E7D-BC89-F2E36222DBDA}" presName="connectorText" presStyleLbl="sibTrans1D1" presStyleIdx="4" presStyleCnt="8"/>
      <dgm:spPr/>
    </dgm:pt>
    <dgm:pt modelId="{A424881A-8108-436E-8B9F-5A8D9F0BD74E}" type="pres">
      <dgm:prSet presAssocID="{81F1F84D-E04A-4D6D-B487-1BEB81F3A0E0}" presName="node" presStyleLbl="node1" presStyleIdx="5" presStyleCnt="9">
        <dgm:presLayoutVars>
          <dgm:bulletEnabled val="1"/>
        </dgm:presLayoutVars>
      </dgm:prSet>
      <dgm:spPr/>
    </dgm:pt>
    <dgm:pt modelId="{25EEDAD7-EF4C-4C71-BA0E-9FF21F1E5A8E}" type="pres">
      <dgm:prSet presAssocID="{D313BE42-F9E7-46F7-91EB-3F76A3AC8FBB}" presName="sibTrans" presStyleLbl="sibTrans1D1" presStyleIdx="5" presStyleCnt="8"/>
      <dgm:spPr/>
    </dgm:pt>
    <dgm:pt modelId="{C5AFE7CA-F530-4ACD-8FAB-5AE58C49CA78}" type="pres">
      <dgm:prSet presAssocID="{D313BE42-F9E7-46F7-91EB-3F76A3AC8FBB}" presName="connectorText" presStyleLbl="sibTrans1D1" presStyleIdx="5" presStyleCnt="8"/>
      <dgm:spPr/>
    </dgm:pt>
    <dgm:pt modelId="{9D7C80B3-7661-4ADA-A6E8-0FFDBA2C211E}" type="pres">
      <dgm:prSet presAssocID="{86DC7D39-C1DC-40FC-AB46-8A8E471C2014}" presName="node" presStyleLbl="node1" presStyleIdx="6" presStyleCnt="9">
        <dgm:presLayoutVars>
          <dgm:bulletEnabled val="1"/>
        </dgm:presLayoutVars>
      </dgm:prSet>
      <dgm:spPr/>
    </dgm:pt>
    <dgm:pt modelId="{77C70247-E9AD-4AAB-97BE-ABDE23023814}" type="pres">
      <dgm:prSet presAssocID="{96A2C82A-A514-477E-A1EE-6A6A572F73A7}" presName="sibTrans" presStyleLbl="sibTrans1D1" presStyleIdx="6" presStyleCnt="8"/>
      <dgm:spPr/>
    </dgm:pt>
    <dgm:pt modelId="{A4CACF41-36E1-4A44-838D-9003F3715D98}" type="pres">
      <dgm:prSet presAssocID="{96A2C82A-A514-477E-A1EE-6A6A572F73A7}" presName="connectorText" presStyleLbl="sibTrans1D1" presStyleIdx="6" presStyleCnt="8"/>
      <dgm:spPr/>
    </dgm:pt>
    <dgm:pt modelId="{C7A29C46-D26F-4C1F-A985-3856183CD2D4}" type="pres">
      <dgm:prSet presAssocID="{12504AD1-6167-45EB-BD86-65D0CC634467}" presName="node" presStyleLbl="node1" presStyleIdx="7" presStyleCnt="9">
        <dgm:presLayoutVars>
          <dgm:bulletEnabled val="1"/>
        </dgm:presLayoutVars>
      </dgm:prSet>
      <dgm:spPr/>
    </dgm:pt>
    <dgm:pt modelId="{30297A7F-8B1B-49A0-8AC5-BB8A813681E8}" type="pres">
      <dgm:prSet presAssocID="{8ABE2731-785C-4976-B003-4E9B9008C5E9}" presName="sibTrans" presStyleLbl="sibTrans1D1" presStyleIdx="7" presStyleCnt="8"/>
      <dgm:spPr/>
    </dgm:pt>
    <dgm:pt modelId="{35F1F758-C95D-4C89-B550-27805F0AB5EB}" type="pres">
      <dgm:prSet presAssocID="{8ABE2731-785C-4976-B003-4E9B9008C5E9}" presName="connectorText" presStyleLbl="sibTrans1D1" presStyleIdx="7" presStyleCnt="8"/>
      <dgm:spPr/>
    </dgm:pt>
    <dgm:pt modelId="{311F95AF-EF59-44C8-8DBF-241E78EC2AEE}" type="pres">
      <dgm:prSet presAssocID="{D1BCB934-24BB-499C-B825-25ABB1E3EAB0}" presName="node" presStyleLbl="node1" presStyleIdx="8" presStyleCnt="9">
        <dgm:presLayoutVars>
          <dgm:bulletEnabled val="1"/>
        </dgm:presLayoutVars>
      </dgm:prSet>
      <dgm:spPr/>
    </dgm:pt>
  </dgm:ptLst>
  <dgm:cxnLst>
    <dgm:cxn modelId="{51518402-65E2-4B87-863A-67C09A6B0D65}" type="presOf" srcId="{B0ED63C9-0AB9-428A-8111-0F18CFA87A62}" destId="{98769940-7E54-46FB-9671-1799AA458A21}" srcOrd="0" destOrd="0" presId="urn:microsoft.com/office/officeart/2016/7/layout/RepeatingBendingProcessNew"/>
    <dgm:cxn modelId="{64966D08-4A65-4304-9F06-D8CD307E2A73}" type="presOf" srcId="{86DC7D39-C1DC-40FC-AB46-8A8E471C2014}" destId="{9D7C80B3-7661-4ADA-A6E8-0FFDBA2C211E}" srcOrd="0" destOrd="0" presId="urn:microsoft.com/office/officeart/2016/7/layout/RepeatingBendingProcessNew"/>
    <dgm:cxn modelId="{3994CD11-E0D6-4348-907D-6840A3E45A9B}" srcId="{48E2D8C1-7205-4F64-BE0C-3A3076A7DFB9}" destId="{D1BCB934-24BB-499C-B825-25ABB1E3EAB0}" srcOrd="8" destOrd="0" parTransId="{FF4F3CF1-9903-40A3-BE94-5F0B709EB5A3}" sibTransId="{5222A2BD-E81F-44B4-8164-DC1C02998984}"/>
    <dgm:cxn modelId="{A8E8641B-D555-402F-BC11-AAB2E7E83E67}" type="presOf" srcId="{E4DF0F95-1BC4-474A-AB59-599C18013A34}" destId="{13684480-CED0-47FC-88A3-9690DE9315FD}" srcOrd="0" destOrd="0" presId="urn:microsoft.com/office/officeart/2016/7/layout/RepeatingBendingProcessNew"/>
    <dgm:cxn modelId="{813B8721-3961-4FED-B2D0-A56E0F362308}" type="presOf" srcId="{40E48879-A4F5-4249-A231-7298EB09FF7C}" destId="{C486B873-A720-4B7C-AC9A-4B6658241153}" srcOrd="0" destOrd="0" presId="urn:microsoft.com/office/officeart/2016/7/layout/RepeatingBendingProcessNew"/>
    <dgm:cxn modelId="{D9C28460-D55D-480F-95EB-D23908270B6E}" type="presOf" srcId="{FD63F745-23A1-4FD2-905A-28AA5EADC2E1}" destId="{C0BE82C7-146E-437D-96F9-31BC68C90A69}" srcOrd="0" destOrd="0" presId="urn:microsoft.com/office/officeart/2016/7/layout/RepeatingBendingProcessNew"/>
    <dgm:cxn modelId="{DA311D71-8516-40B2-9CE5-A6E010B0FCF7}" type="presOf" srcId="{8ABE2731-785C-4976-B003-4E9B9008C5E9}" destId="{35F1F758-C95D-4C89-B550-27805F0AB5EB}" srcOrd="1" destOrd="0" presId="urn:microsoft.com/office/officeart/2016/7/layout/RepeatingBendingProcessNew"/>
    <dgm:cxn modelId="{A9734378-C5AB-40F4-9462-42BD18F6BBA8}" srcId="{48E2D8C1-7205-4F64-BE0C-3A3076A7DFB9}" destId="{E1B1947F-D869-4716-92EF-4B9EEB463F22}" srcOrd="4" destOrd="0" parTransId="{F4180BB0-A438-499D-8A51-658B99185C28}" sibTransId="{D8302142-F42A-4E7D-BC89-F2E36222DBDA}"/>
    <dgm:cxn modelId="{CCF20A59-4EDF-436A-8604-F97ED06C62C1}" srcId="{48E2D8C1-7205-4F64-BE0C-3A3076A7DFB9}" destId="{9C118B09-1AFB-482D-9AA4-8634DBFCF070}" srcOrd="3" destOrd="0" parTransId="{2F050F20-02DB-4B8E-8312-3465C06B16F9}" sibTransId="{40E48879-A4F5-4249-A231-7298EB09FF7C}"/>
    <dgm:cxn modelId="{BE0C745A-6698-4464-A625-73A6FDE14388}" srcId="{48E2D8C1-7205-4F64-BE0C-3A3076A7DFB9}" destId="{81F1F84D-E04A-4D6D-B487-1BEB81F3A0E0}" srcOrd="5" destOrd="0" parTransId="{DE07BF8C-90D2-45A6-A4DB-6242A21C3C19}" sibTransId="{D313BE42-F9E7-46F7-91EB-3F76A3AC8FBB}"/>
    <dgm:cxn modelId="{DDCF247E-8E3D-49C0-B531-2CBFCAC4ADBA}" type="presOf" srcId="{E9580B75-411E-4977-899A-782FC746A3F9}" destId="{09766593-576B-4104-86C5-5D8A5C208961}" srcOrd="1" destOrd="0" presId="urn:microsoft.com/office/officeart/2016/7/layout/RepeatingBendingProcessNew"/>
    <dgm:cxn modelId="{87C85982-7B04-451B-B474-697CDBBA7013}" type="presOf" srcId="{C0DF1BB0-6681-4C8E-80DD-6276F336A534}" destId="{60494C84-C36F-4A03-8BAC-18B8349B4C2D}" srcOrd="0" destOrd="0" presId="urn:microsoft.com/office/officeart/2016/7/layout/RepeatingBendingProcessNew"/>
    <dgm:cxn modelId="{AB9B6D86-83AB-4C71-8DFF-A1C2998A0CA4}" type="presOf" srcId="{D313BE42-F9E7-46F7-91EB-3F76A3AC8FBB}" destId="{25EEDAD7-EF4C-4C71-BA0E-9FF21F1E5A8E}" srcOrd="0" destOrd="0" presId="urn:microsoft.com/office/officeart/2016/7/layout/RepeatingBendingProcessNew"/>
    <dgm:cxn modelId="{73B1CA8D-A903-4149-A669-69F3989326BA}" type="presOf" srcId="{9C118B09-1AFB-482D-9AA4-8634DBFCF070}" destId="{71204940-3F87-4DAC-89C6-220C30FF1203}" srcOrd="0" destOrd="0" presId="urn:microsoft.com/office/officeart/2016/7/layout/RepeatingBendingProcessNew"/>
    <dgm:cxn modelId="{AC53D58D-C815-41F5-905C-028A3BD7FD77}" type="presOf" srcId="{96A2C82A-A514-477E-A1EE-6A6A572F73A7}" destId="{77C70247-E9AD-4AAB-97BE-ABDE23023814}" srcOrd="0" destOrd="0" presId="urn:microsoft.com/office/officeart/2016/7/layout/RepeatingBendingProcessNew"/>
    <dgm:cxn modelId="{769DB595-C04C-45DD-8FEE-687AC469B3E5}" type="presOf" srcId="{D1BCB934-24BB-499C-B825-25ABB1E3EAB0}" destId="{311F95AF-EF59-44C8-8DBF-241E78EC2AEE}" srcOrd="0" destOrd="0" presId="urn:microsoft.com/office/officeart/2016/7/layout/RepeatingBendingProcessNew"/>
    <dgm:cxn modelId="{9C0587A0-209E-4BDF-BBB5-11DF9F9A39C9}" srcId="{48E2D8C1-7205-4F64-BE0C-3A3076A7DFB9}" destId="{E4DF0F95-1BC4-474A-AB59-599C18013A34}" srcOrd="2" destOrd="0" parTransId="{A540887A-34C1-44FA-A2F1-A1EEA8AED0C3}" sibTransId="{E9580B75-411E-4977-899A-782FC746A3F9}"/>
    <dgm:cxn modelId="{387EFDA4-E22F-47B0-A81F-659764AD7809}" type="presOf" srcId="{96A2C82A-A514-477E-A1EE-6A6A572F73A7}" destId="{A4CACF41-36E1-4A44-838D-9003F3715D98}" srcOrd="1" destOrd="0" presId="urn:microsoft.com/office/officeart/2016/7/layout/RepeatingBendingProcessNew"/>
    <dgm:cxn modelId="{728CDAA6-D5B7-439B-AAB3-12A63561FA6E}" type="presOf" srcId="{D313BE42-F9E7-46F7-91EB-3F76A3AC8FBB}" destId="{C5AFE7CA-F530-4ACD-8FAB-5AE58C49CA78}" srcOrd="1" destOrd="0" presId="urn:microsoft.com/office/officeart/2016/7/layout/RepeatingBendingProcessNew"/>
    <dgm:cxn modelId="{EAE425AC-ADA0-4C16-BE5D-B7C90514F90A}" srcId="{48E2D8C1-7205-4F64-BE0C-3A3076A7DFB9}" destId="{FD63F745-23A1-4FD2-905A-28AA5EADC2E1}" srcOrd="1" destOrd="0" parTransId="{A9DD3902-43FF-455E-A91B-C09DAFAE6054}" sibTransId="{229542C8-74A8-48BE-8763-80980CF6467E}"/>
    <dgm:cxn modelId="{8B9D75B0-798E-4F67-8BF8-88E94BC796ED}" srcId="{48E2D8C1-7205-4F64-BE0C-3A3076A7DFB9}" destId="{B0ED63C9-0AB9-428A-8111-0F18CFA87A62}" srcOrd="0" destOrd="0" parTransId="{85777052-DAE7-45D6-9DD8-D4287379A572}" sibTransId="{C0DF1BB0-6681-4C8E-80DD-6276F336A534}"/>
    <dgm:cxn modelId="{121CCCB1-338C-4D76-9734-10EF936C7BC6}" type="presOf" srcId="{D8302142-F42A-4E7D-BC89-F2E36222DBDA}" destId="{21D7DDB9-D5B3-4876-BF6A-58E876A76F39}" srcOrd="1" destOrd="0" presId="urn:microsoft.com/office/officeart/2016/7/layout/RepeatingBendingProcessNew"/>
    <dgm:cxn modelId="{E0D1F4B2-06F2-44C3-A72B-7C5F2D623477}" type="presOf" srcId="{D8302142-F42A-4E7D-BC89-F2E36222DBDA}" destId="{C464E36B-3E7D-4DB6-997D-044B9332E3AB}" srcOrd="0" destOrd="0" presId="urn:microsoft.com/office/officeart/2016/7/layout/RepeatingBendingProcessNew"/>
    <dgm:cxn modelId="{3DDF4EB3-C6F9-4804-9E49-DC24353D1A23}" type="presOf" srcId="{E9580B75-411E-4977-899A-782FC746A3F9}" destId="{65C4509B-85CC-466C-9816-1E5426FEF1A4}" srcOrd="0" destOrd="0" presId="urn:microsoft.com/office/officeart/2016/7/layout/RepeatingBendingProcessNew"/>
    <dgm:cxn modelId="{69EE72B3-04F4-4910-B49C-DC090AFDC8FC}" type="presOf" srcId="{81F1F84D-E04A-4D6D-B487-1BEB81F3A0E0}" destId="{A424881A-8108-436E-8B9F-5A8D9F0BD74E}" srcOrd="0" destOrd="0" presId="urn:microsoft.com/office/officeart/2016/7/layout/RepeatingBendingProcessNew"/>
    <dgm:cxn modelId="{BD1768B4-57E5-4B79-8057-B8B64B4D5BE0}" type="presOf" srcId="{8ABE2731-785C-4976-B003-4E9B9008C5E9}" destId="{30297A7F-8B1B-49A0-8AC5-BB8A813681E8}" srcOrd="0" destOrd="0" presId="urn:microsoft.com/office/officeart/2016/7/layout/RepeatingBendingProcessNew"/>
    <dgm:cxn modelId="{1050D5CC-B882-42D8-AF49-6FB90FD6CCB1}" type="presOf" srcId="{229542C8-74A8-48BE-8763-80980CF6467E}" destId="{51F87BF9-D9ED-4D8C-BC0A-C2899B4FEE1E}" srcOrd="0" destOrd="0" presId="urn:microsoft.com/office/officeart/2016/7/layout/RepeatingBendingProcessNew"/>
    <dgm:cxn modelId="{5A5C56D2-DDFF-4573-B2EC-7AD17D079E4D}" type="presOf" srcId="{E1B1947F-D869-4716-92EF-4B9EEB463F22}" destId="{39AA80C3-78A8-437F-84B2-200CE8B375EA}" srcOrd="0" destOrd="0" presId="urn:microsoft.com/office/officeart/2016/7/layout/RepeatingBendingProcessNew"/>
    <dgm:cxn modelId="{A7FCADDB-8B4A-48CC-A5F9-73CE74BCF3DC}" srcId="{48E2D8C1-7205-4F64-BE0C-3A3076A7DFB9}" destId="{12504AD1-6167-45EB-BD86-65D0CC634467}" srcOrd="7" destOrd="0" parTransId="{610421F3-A1A9-4985-89EB-38C989231BD4}" sibTransId="{8ABE2731-785C-4976-B003-4E9B9008C5E9}"/>
    <dgm:cxn modelId="{77DEC6DB-9C72-4240-8782-69A1C1CEBB35}" type="presOf" srcId="{229542C8-74A8-48BE-8763-80980CF6467E}" destId="{841D1F76-5C78-4CE2-A13E-678412EBB711}" srcOrd="1" destOrd="0" presId="urn:microsoft.com/office/officeart/2016/7/layout/RepeatingBendingProcessNew"/>
    <dgm:cxn modelId="{258496E4-7367-4F9F-B3C0-73E1F3107D2E}" type="presOf" srcId="{C0DF1BB0-6681-4C8E-80DD-6276F336A534}" destId="{B28BAB96-C318-4D0F-A3C4-2A0FDB114D69}" srcOrd="1" destOrd="0" presId="urn:microsoft.com/office/officeart/2016/7/layout/RepeatingBendingProcessNew"/>
    <dgm:cxn modelId="{F44DF3EC-A85C-469B-BAE3-DD809A330773}" srcId="{48E2D8C1-7205-4F64-BE0C-3A3076A7DFB9}" destId="{86DC7D39-C1DC-40FC-AB46-8A8E471C2014}" srcOrd="6" destOrd="0" parTransId="{55B88761-0A39-4101-AF33-7D1B3B19D757}" sibTransId="{96A2C82A-A514-477E-A1EE-6A6A572F73A7}"/>
    <dgm:cxn modelId="{0DD2D4ED-980C-4832-B9C6-8E351E983F5E}" type="presOf" srcId="{40E48879-A4F5-4249-A231-7298EB09FF7C}" destId="{FEA1D5B9-7BAE-4BB7-820A-76AAD90250F8}" srcOrd="1" destOrd="0" presId="urn:microsoft.com/office/officeart/2016/7/layout/RepeatingBendingProcessNew"/>
    <dgm:cxn modelId="{E564FAF3-BE17-4605-978C-F6283115576E}" type="presOf" srcId="{48E2D8C1-7205-4F64-BE0C-3A3076A7DFB9}" destId="{0B4ABA20-EC9F-427E-8965-1A278C37B263}" srcOrd="0" destOrd="0" presId="urn:microsoft.com/office/officeart/2016/7/layout/RepeatingBendingProcessNew"/>
    <dgm:cxn modelId="{FD6728FB-3DA3-41B4-8649-B7BF7EE69610}" type="presOf" srcId="{12504AD1-6167-45EB-BD86-65D0CC634467}" destId="{C7A29C46-D26F-4C1F-A985-3856183CD2D4}" srcOrd="0" destOrd="0" presId="urn:microsoft.com/office/officeart/2016/7/layout/RepeatingBendingProcessNew"/>
    <dgm:cxn modelId="{83D4F2D2-BC89-4BE8-8082-5A08735664A9}" type="presParOf" srcId="{0B4ABA20-EC9F-427E-8965-1A278C37B263}" destId="{98769940-7E54-46FB-9671-1799AA458A21}" srcOrd="0" destOrd="0" presId="urn:microsoft.com/office/officeart/2016/7/layout/RepeatingBendingProcessNew"/>
    <dgm:cxn modelId="{65BCB89A-7B65-4282-A530-D1CB62E88C90}" type="presParOf" srcId="{0B4ABA20-EC9F-427E-8965-1A278C37B263}" destId="{60494C84-C36F-4A03-8BAC-18B8349B4C2D}" srcOrd="1" destOrd="0" presId="urn:microsoft.com/office/officeart/2016/7/layout/RepeatingBendingProcessNew"/>
    <dgm:cxn modelId="{867936C5-D28B-4DA0-A663-3E002C6378EB}" type="presParOf" srcId="{60494C84-C36F-4A03-8BAC-18B8349B4C2D}" destId="{B28BAB96-C318-4D0F-A3C4-2A0FDB114D69}" srcOrd="0" destOrd="0" presId="urn:microsoft.com/office/officeart/2016/7/layout/RepeatingBendingProcessNew"/>
    <dgm:cxn modelId="{0939CC6A-55E2-4739-A022-D0FC7C7EDF9A}" type="presParOf" srcId="{0B4ABA20-EC9F-427E-8965-1A278C37B263}" destId="{C0BE82C7-146E-437D-96F9-31BC68C90A69}" srcOrd="2" destOrd="0" presId="urn:microsoft.com/office/officeart/2016/7/layout/RepeatingBendingProcessNew"/>
    <dgm:cxn modelId="{9A79943F-8F0E-4DBB-9FC7-7AB1DAB33CD8}" type="presParOf" srcId="{0B4ABA20-EC9F-427E-8965-1A278C37B263}" destId="{51F87BF9-D9ED-4D8C-BC0A-C2899B4FEE1E}" srcOrd="3" destOrd="0" presId="urn:microsoft.com/office/officeart/2016/7/layout/RepeatingBendingProcessNew"/>
    <dgm:cxn modelId="{14734942-EF68-426A-9B7B-F332E33C8990}" type="presParOf" srcId="{51F87BF9-D9ED-4D8C-BC0A-C2899B4FEE1E}" destId="{841D1F76-5C78-4CE2-A13E-678412EBB711}" srcOrd="0" destOrd="0" presId="urn:microsoft.com/office/officeart/2016/7/layout/RepeatingBendingProcessNew"/>
    <dgm:cxn modelId="{3393D2A9-1A20-499E-BD43-79202089A390}" type="presParOf" srcId="{0B4ABA20-EC9F-427E-8965-1A278C37B263}" destId="{13684480-CED0-47FC-88A3-9690DE9315FD}" srcOrd="4" destOrd="0" presId="urn:microsoft.com/office/officeart/2016/7/layout/RepeatingBendingProcessNew"/>
    <dgm:cxn modelId="{97A04ACC-1239-462F-8231-DD1F63AC44A9}" type="presParOf" srcId="{0B4ABA20-EC9F-427E-8965-1A278C37B263}" destId="{65C4509B-85CC-466C-9816-1E5426FEF1A4}" srcOrd="5" destOrd="0" presId="urn:microsoft.com/office/officeart/2016/7/layout/RepeatingBendingProcessNew"/>
    <dgm:cxn modelId="{9D6299B4-1354-4643-BE9E-27043F604086}" type="presParOf" srcId="{65C4509B-85CC-466C-9816-1E5426FEF1A4}" destId="{09766593-576B-4104-86C5-5D8A5C208961}" srcOrd="0" destOrd="0" presId="urn:microsoft.com/office/officeart/2016/7/layout/RepeatingBendingProcessNew"/>
    <dgm:cxn modelId="{5246485F-519F-4E8D-BC97-101641C571BA}" type="presParOf" srcId="{0B4ABA20-EC9F-427E-8965-1A278C37B263}" destId="{71204940-3F87-4DAC-89C6-220C30FF1203}" srcOrd="6" destOrd="0" presId="urn:microsoft.com/office/officeart/2016/7/layout/RepeatingBendingProcessNew"/>
    <dgm:cxn modelId="{203C24E5-6191-4046-A431-2C9F67FEF5E8}" type="presParOf" srcId="{0B4ABA20-EC9F-427E-8965-1A278C37B263}" destId="{C486B873-A720-4B7C-AC9A-4B6658241153}" srcOrd="7" destOrd="0" presId="urn:microsoft.com/office/officeart/2016/7/layout/RepeatingBendingProcessNew"/>
    <dgm:cxn modelId="{747CFAF6-54E1-4DEB-BF3F-9528E3A951C9}" type="presParOf" srcId="{C486B873-A720-4B7C-AC9A-4B6658241153}" destId="{FEA1D5B9-7BAE-4BB7-820A-76AAD90250F8}" srcOrd="0" destOrd="0" presId="urn:microsoft.com/office/officeart/2016/7/layout/RepeatingBendingProcessNew"/>
    <dgm:cxn modelId="{F3DF82B8-B254-49F0-9F5B-3183020EB97C}" type="presParOf" srcId="{0B4ABA20-EC9F-427E-8965-1A278C37B263}" destId="{39AA80C3-78A8-437F-84B2-200CE8B375EA}" srcOrd="8" destOrd="0" presId="urn:microsoft.com/office/officeart/2016/7/layout/RepeatingBendingProcessNew"/>
    <dgm:cxn modelId="{91C64BEB-B2F7-498C-9207-79F4AFE3B4FE}" type="presParOf" srcId="{0B4ABA20-EC9F-427E-8965-1A278C37B263}" destId="{C464E36B-3E7D-4DB6-997D-044B9332E3AB}" srcOrd="9" destOrd="0" presId="urn:microsoft.com/office/officeart/2016/7/layout/RepeatingBendingProcessNew"/>
    <dgm:cxn modelId="{9818F186-321B-4887-A457-1FC12EC133EF}" type="presParOf" srcId="{C464E36B-3E7D-4DB6-997D-044B9332E3AB}" destId="{21D7DDB9-D5B3-4876-BF6A-58E876A76F39}" srcOrd="0" destOrd="0" presId="urn:microsoft.com/office/officeart/2016/7/layout/RepeatingBendingProcessNew"/>
    <dgm:cxn modelId="{F00A1AF5-E877-4761-9554-E8C10475D270}" type="presParOf" srcId="{0B4ABA20-EC9F-427E-8965-1A278C37B263}" destId="{A424881A-8108-436E-8B9F-5A8D9F0BD74E}" srcOrd="10" destOrd="0" presId="urn:microsoft.com/office/officeart/2016/7/layout/RepeatingBendingProcessNew"/>
    <dgm:cxn modelId="{05089E69-FDE4-420A-A497-871EA89768B8}" type="presParOf" srcId="{0B4ABA20-EC9F-427E-8965-1A278C37B263}" destId="{25EEDAD7-EF4C-4C71-BA0E-9FF21F1E5A8E}" srcOrd="11" destOrd="0" presId="urn:microsoft.com/office/officeart/2016/7/layout/RepeatingBendingProcessNew"/>
    <dgm:cxn modelId="{74EB94F7-08F1-48A4-B0C7-619A014785BD}" type="presParOf" srcId="{25EEDAD7-EF4C-4C71-BA0E-9FF21F1E5A8E}" destId="{C5AFE7CA-F530-4ACD-8FAB-5AE58C49CA78}" srcOrd="0" destOrd="0" presId="urn:microsoft.com/office/officeart/2016/7/layout/RepeatingBendingProcessNew"/>
    <dgm:cxn modelId="{756E4D41-2B61-4CA1-8372-73DEC20C8D17}" type="presParOf" srcId="{0B4ABA20-EC9F-427E-8965-1A278C37B263}" destId="{9D7C80B3-7661-4ADA-A6E8-0FFDBA2C211E}" srcOrd="12" destOrd="0" presId="urn:microsoft.com/office/officeart/2016/7/layout/RepeatingBendingProcessNew"/>
    <dgm:cxn modelId="{7C81580B-7177-4F14-B7FA-EAA15FC83ABF}" type="presParOf" srcId="{0B4ABA20-EC9F-427E-8965-1A278C37B263}" destId="{77C70247-E9AD-4AAB-97BE-ABDE23023814}" srcOrd="13" destOrd="0" presId="urn:microsoft.com/office/officeart/2016/7/layout/RepeatingBendingProcessNew"/>
    <dgm:cxn modelId="{5EF5DFA9-B4D7-4FB5-BC1A-1AC4AD47486A}" type="presParOf" srcId="{77C70247-E9AD-4AAB-97BE-ABDE23023814}" destId="{A4CACF41-36E1-4A44-838D-9003F3715D98}" srcOrd="0" destOrd="0" presId="urn:microsoft.com/office/officeart/2016/7/layout/RepeatingBendingProcessNew"/>
    <dgm:cxn modelId="{0A56EA55-67EE-4FAF-A10B-C8815560DF59}" type="presParOf" srcId="{0B4ABA20-EC9F-427E-8965-1A278C37B263}" destId="{C7A29C46-D26F-4C1F-A985-3856183CD2D4}" srcOrd="14" destOrd="0" presId="urn:microsoft.com/office/officeart/2016/7/layout/RepeatingBendingProcessNew"/>
    <dgm:cxn modelId="{CFFE07A4-4D25-4613-9D7A-CD47DC4A9780}" type="presParOf" srcId="{0B4ABA20-EC9F-427E-8965-1A278C37B263}" destId="{30297A7F-8B1B-49A0-8AC5-BB8A813681E8}" srcOrd="15" destOrd="0" presId="urn:microsoft.com/office/officeart/2016/7/layout/RepeatingBendingProcessNew"/>
    <dgm:cxn modelId="{2C796D16-1870-4A2A-B16E-9E93FE6068D8}" type="presParOf" srcId="{30297A7F-8B1B-49A0-8AC5-BB8A813681E8}" destId="{35F1F758-C95D-4C89-B550-27805F0AB5EB}" srcOrd="0" destOrd="0" presId="urn:microsoft.com/office/officeart/2016/7/layout/RepeatingBendingProcessNew"/>
    <dgm:cxn modelId="{B8AAC85E-D7BA-4CED-928E-C3B93047F9C3}" type="presParOf" srcId="{0B4ABA20-EC9F-427E-8965-1A278C37B263}" destId="{311F95AF-EF59-44C8-8DBF-241E78EC2AE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204B4-E67A-40C0-A64D-490AA220BD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81F104-F554-4765-A087-7A34028894BE}">
      <dgm:prSet/>
      <dgm:spPr/>
      <dgm:t>
        <a:bodyPr/>
        <a:lstStyle/>
        <a:p>
          <a:r>
            <a:rPr lang="en-US"/>
            <a:t>What is LSTM?</a:t>
          </a:r>
        </a:p>
      </dgm:t>
    </dgm:pt>
    <dgm:pt modelId="{C2E31087-66BE-46C5-8BE4-75C58184A14B}" type="parTrans" cxnId="{1A175087-8113-44C9-AB70-807FEB3CD547}">
      <dgm:prSet/>
      <dgm:spPr/>
      <dgm:t>
        <a:bodyPr/>
        <a:lstStyle/>
        <a:p>
          <a:endParaRPr lang="en-US"/>
        </a:p>
      </dgm:t>
    </dgm:pt>
    <dgm:pt modelId="{ABB7EF1C-365F-43C0-BCB7-A72A7122EF57}" type="sibTrans" cxnId="{1A175087-8113-44C9-AB70-807FEB3CD547}">
      <dgm:prSet/>
      <dgm:spPr/>
      <dgm:t>
        <a:bodyPr/>
        <a:lstStyle/>
        <a:p>
          <a:endParaRPr lang="en-US"/>
        </a:p>
      </dgm:t>
    </dgm:pt>
    <dgm:pt modelId="{07008FF7-80D6-4C99-A737-8F5890C28910}">
      <dgm:prSet/>
      <dgm:spPr/>
      <dgm:t>
        <a:bodyPr/>
        <a:lstStyle/>
        <a:p>
          <a:r>
            <a:rPr lang="en-US"/>
            <a:t>LSTM (Long Short-Term Memory) is a type of recurrent neural network (RNN) designed to capture long-term dependencies in sequential data.</a:t>
          </a:r>
        </a:p>
      </dgm:t>
    </dgm:pt>
    <dgm:pt modelId="{B185B3CE-1FDA-4AFB-8F4B-42C9F14CC888}" type="parTrans" cxnId="{53C41B07-3A13-4136-BF2D-68743ED8BA90}">
      <dgm:prSet/>
      <dgm:spPr/>
      <dgm:t>
        <a:bodyPr/>
        <a:lstStyle/>
        <a:p>
          <a:endParaRPr lang="en-US"/>
        </a:p>
      </dgm:t>
    </dgm:pt>
    <dgm:pt modelId="{7108F9B9-3163-4161-9EBD-FC09137B362A}" type="sibTrans" cxnId="{53C41B07-3A13-4136-BF2D-68743ED8BA90}">
      <dgm:prSet/>
      <dgm:spPr/>
      <dgm:t>
        <a:bodyPr/>
        <a:lstStyle/>
        <a:p>
          <a:endParaRPr lang="en-US"/>
        </a:p>
      </dgm:t>
    </dgm:pt>
    <dgm:pt modelId="{0A50627A-7E51-4A89-BF00-1F0D3D86CDED}">
      <dgm:prSet/>
      <dgm:spPr/>
      <dgm:t>
        <a:bodyPr/>
        <a:lstStyle/>
        <a:p>
          <a:r>
            <a:rPr lang="en-US"/>
            <a:t>Crucial in handling text and language for machine translation, retaining context across longer spans.</a:t>
          </a:r>
        </a:p>
      </dgm:t>
    </dgm:pt>
    <dgm:pt modelId="{42DD9540-F125-42C4-8AEE-30F240E0243D}" type="parTrans" cxnId="{A9577438-AA8F-4B06-9B6C-90226627496C}">
      <dgm:prSet/>
      <dgm:spPr/>
      <dgm:t>
        <a:bodyPr/>
        <a:lstStyle/>
        <a:p>
          <a:endParaRPr lang="en-US"/>
        </a:p>
      </dgm:t>
    </dgm:pt>
    <dgm:pt modelId="{74B1980E-208A-46BF-9C87-BAE5354FEA57}" type="sibTrans" cxnId="{A9577438-AA8F-4B06-9B6C-90226627496C}">
      <dgm:prSet/>
      <dgm:spPr/>
      <dgm:t>
        <a:bodyPr/>
        <a:lstStyle/>
        <a:p>
          <a:endParaRPr lang="en-US"/>
        </a:p>
      </dgm:t>
    </dgm:pt>
    <dgm:pt modelId="{44C34928-FAF8-4815-B89A-5E13B2400CCC}" type="pres">
      <dgm:prSet presAssocID="{7EE204B4-E67A-40C0-A64D-490AA220BD19}" presName="root" presStyleCnt="0">
        <dgm:presLayoutVars>
          <dgm:dir/>
          <dgm:resizeHandles val="exact"/>
        </dgm:presLayoutVars>
      </dgm:prSet>
      <dgm:spPr/>
    </dgm:pt>
    <dgm:pt modelId="{97CA0246-8388-4318-8BB0-67A686572BCF}" type="pres">
      <dgm:prSet presAssocID="{FA81F104-F554-4765-A087-7A34028894BE}" presName="compNode" presStyleCnt="0"/>
      <dgm:spPr/>
    </dgm:pt>
    <dgm:pt modelId="{F6578BB1-5C7D-4BAC-AAF1-9764DEB6A6C7}" type="pres">
      <dgm:prSet presAssocID="{FA81F104-F554-4765-A087-7A34028894BE}" presName="bgRect" presStyleLbl="bgShp" presStyleIdx="0" presStyleCnt="3"/>
      <dgm:spPr/>
    </dgm:pt>
    <dgm:pt modelId="{82784C02-9FD5-4F15-BEA8-C511345769DC}" type="pres">
      <dgm:prSet presAssocID="{FA81F104-F554-4765-A087-7A34028894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024729C-390E-4FB5-8108-F4C66DC57FEA}" type="pres">
      <dgm:prSet presAssocID="{FA81F104-F554-4765-A087-7A34028894BE}" presName="spaceRect" presStyleCnt="0"/>
      <dgm:spPr/>
    </dgm:pt>
    <dgm:pt modelId="{87E6389C-D136-4297-A4F1-3F1956E6883C}" type="pres">
      <dgm:prSet presAssocID="{FA81F104-F554-4765-A087-7A34028894BE}" presName="parTx" presStyleLbl="revTx" presStyleIdx="0" presStyleCnt="3">
        <dgm:presLayoutVars>
          <dgm:chMax val="0"/>
          <dgm:chPref val="0"/>
        </dgm:presLayoutVars>
      </dgm:prSet>
      <dgm:spPr/>
    </dgm:pt>
    <dgm:pt modelId="{3C5AEA02-2D34-4B4C-BFEF-3E2342157938}" type="pres">
      <dgm:prSet presAssocID="{ABB7EF1C-365F-43C0-BCB7-A72A7122EF57}" presName="sibTrans" presStyleCnt="0"/>
      <dgm:spPr/>
    </dgm:pt>
    <dgm:pt modelId="{9A461925-9A91-4A3B-B665-05051A0FBD14}" type="pres">
      <dgm:prSet presAssocID="{07008FF7-80D6-4C99-A737-8F5890C28910}" presName="compNode" presStyleCnt="0"/>
      <dgm:spPr/>
    </dgm:pt>
    <dgm:pt modelId="{7EC201FB-6A7D-4CA0-AA9A-7CE99D2C21CE}" type="pres">
      <dgm:prSet presAssocID="{07008FF7-80D6-4C99-A737-8F5890C28910}" presName="bgRect" presStyleLbl="bgShp" presStyleIdx="1" presStyleCnt="3"/>
      <dgm:spPr/>
    </dgm:pt>
    <dgm:pt modelId="{14A04F32-5E49-41A4-BFB8-E24BAA45DB04}" type="pres">
      <dgm:prSet presAssocID="{07008FF7-80D6-4C99-A737-8F5890C289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71EA065-F7B5-4715-8AD7-5EA6EEA1F523}" type="pres">
      <dgm:prSet presAssocID="{07008FF7-80D6-4C99-A737-8F5890C28910}" presName="spaceRect" presStyleCnt="0"/>
      <dgm:spPr/>
    </dgm:pt>
    <dgm:pt modelId="{E8344B3B-5EA8-49DC-B41F-CCF1C632F25B}" type="pres">
      <dgm:prSet presAssocID="{07008FF7-80D6-4C99-A737-8F5890C28910}" presName="parTx" presStyleLbl="revTx" presStyleIdx="1" presStyleCnt="3">
        <dgm:presLayoutVars>
          <dgm:chMax val="0"/>
          <dgm:chPref val="0"/>
        </dgm:presLayoutVars>
      </dgm:prSet>
      <dgm:spPr/>
    </dgm:pt>
    <dgm:pt modelId="{F2F3A6A0-D48C-4A78-A01D-CBB6FBB8DB46}" type="pres">
      <dgm:prSet presAssocID="{7108F9B9-3163-4161-9EBD-FC09137B362A}" presName="sibTrans" presStyleCnt="0"/>
      <dgm:spPr/>
    </dgm:pt>
    <dgm:pt modelId="{DA86F2F9-5B39-462F-8ED3-C872BED2B74F}" type="pres">
      <dgm:prSet presAssocID="{0A50627A-7E51-4A89-BF00-1F0D3D86CDED}" presName="compNode" presStyleCnt="0"/>
      <dgm:spPr/>
    </dgm:pt>
    <dgm:pt modelId="{825F46F6-92F5-41B1-9EFB-B68C2E67CA04}" type="pres">
      <dgm:prSet presAssocID="{0A50627A-7E51-4A89-BF00-1F0D3D86CDED}" presName="bgRect" presStyleLbl="bgShp" presStyleIdx="2" presStyleCnt="3"/>
      <dgm:spPr/>
    </dgm:pt>
    <dgm:pt modelId="{965C9D3B-937E-4436-905B-26B2E87E55AB}" type="pres">
      <dgm:prSet presAssocID="{0A50627A-7E51-4A89-BF00-1F0D3D86CD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577C241-252D-41CD-8DB6-6E429972A634}" type="pres">
      <dgm:prSet presAssocID="{0A50627A-7E51-4A89-BF00-1F0D3D86CDED}" presName="spaceRect" presStyleCnt="0"/>
      <dgm:spPr/>
    </dgm:pt>
    <dgm:pt modelId="{1611219B-EB20-4247-88B2-FBD810777B68}" type="pres">
      <dgm:prSet presAssocID="{0A50627A-7E51-4A89-BF00-1F0D3D86CD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C41B07-3A13-4136-BF2D-68743ED8BA90}" srcId="{7EE204B4-E67A-40C0-A64D-490AA220BD19}" destId="{07008FF7-80D6-4C99-A737-8F5890C28910}" srcOrd="1" destOrd="0" parTransId="{B185B3CE-1FDA-4AFB-8F4B-42C9F14CC888}" sibTransId="{7108F9B9-3163-4161-9EBD-FC09137B362A}"/>
    <dgm:cxn modelId="{C69BA50D-99F1-4AAA-A1A9-5BA285B429C4}" type="presOf" srcId="{0A50627A-7E51-4A89-BF00-1F0D3D86CDED}" destId="{1611219B-EB20-4247-88B2-FBD810777B68}" srcOrd="0" destOrd="0" presId="urn:microsoft.com/office/officeart/2018/2/layout/IconVerticalSolidList"/>
    <dgm:cxn modelId="{FD626C2A-71AF-4C53-8F6B-2C47689C5894}" type="presOf" srcId="{07008FF7-80D6-4C99-A737-8F5890C28910}" destId="{E8344B3B-5EA8-49DC-B41F-CCF1C632F25B}" srcOrd="0" destOrd="0" presId="urn:microsoft.com/office/officeart/2018/2/layout/IconVerticalSolidList"/>
    <dgm:cxn modelId="{A9577438-AA8F-4B06-9B6C-90226627496C}" srcId="{7EE204B4-E67A-40C0-A64D-490AA220BD19}" destId="{0A50627A-7E51-4A89-BF00-1F0D3D86CDED}" srcOrd="2" destOrd="0" parTransId="{42DD9540-F125-42C4-8AEE-30F240E0243D}" sibTransId="{74B1980E-208A-46BF-9C87-BAE5354FEA57}"/>
    <dgm:cxn modelId="{1A175087-8113-44C9-AB70-807FEB3CD547}" srcId="{7EE204B4-E67A-40C0-A64D-490AA220BD19}" destId="{FA81F104-F554-4765-A087-7A34028894BE}" srcOrd="0" destOrd="0" parTransId="{C2E31087-66BE-46C5-8BE4-75C58184A14B}" sibTransId="{ABB7EF1C-365F-43C0-BCB7-A72A7122EF57}"/>
    <dgm:cxn modelId="{FD250DC6-B4EB-47CF-B099-AF583F49CB6C}" type="presOf" srcId="{FA81F104-F554-4765-A087-7A34028894BE}" destId="{87E6389C-D136-4297-A4F1-3F1956E6883C}" srcOrd="0" destOrd="0" presId="urn:microsoft.com/office/officeart/2018/2/layout/IconVerticalSolidList"/>
    <dgm:cxn modelId="{AAB08FCB-D16C-458E-891A-F2B16920492B}" type="presOf" srcId="{7EE204B4-E67A-40C0-A64D-490AA220BD19}" destId="{44C34928-FAF8-4815-B89A-5E13B2400CCC}" srcOrd="0" destOrd="0" presId="urn:microsoft.com/office/officeart/2018/2/layout/IconVerticalSolidList"/>
    <dgm:cxn modelId="{B79EECC8-6F85-4FCD-8C4B-5AF81A92E1EB}" type="presParOf" srcId="{44C34928-FAF8-4815-B89A-5E13B2400CCC}" destId="{97CA0246-8388-4318-8BB0-67A686572BCF}" srcOrd="0" destOrd="0" presId="urn:microsoft.com/office/officeart/2018/2/layout/IconVerticalSolidList"/>
    <dgm:cxn modelId="{D2518A3E-91AB-4220-8C0F-6EB94CD927B9}" type="presParOf" srcId="{97CA0246-8388-4318-8BB0-67A686572BCF}" destId="{F6578BB1-5C7D-4BAC-AAF1-9764DEB6A6C7}" srcOrd="0" destOrd="0" presId="urn:microsoft.com/office/officeart/2018/2/layout/IconVerticalSolidList"/>
    <dgm:cxn modelId="{8663B050-B5A8-4C45-BD79-47D39EE2F06E}" type="presParOf" srcId="{97CA0246-8388-4318-8BB0-67A686572BCF}" destId="{82784C02-9FD5-4F15-BEA8-C511345769DC}" srcOrd="1" destOrd="0" presId="urn:microsoft.com/office/officeart/2018/2/layout/IconVerticalSolidList"/>
    <dgm:cxn modelId="{BD5560D4-092D-4D1C-974F-440DDF2E1A2D}" type="presParOf" srcId="{97CA0246-8388-4318-8BB0-67A686572BCF}" destId="{8024729C-390E-4FB5-8108-F4C66DC57FEA}" srcOrd="2" destOrd="0" presId="urn:microsoft.com/office/officeart/2018/2/layout/IconVerticalSolidList"/>
    <dgm:cxn modelId="{E5B03265-F812-4A95-A64D-D13F891D1E5C}" type="presParOf" srcId="{97CA0246-8388-4318-8BB0-67A686572BCF}" destId="{87E6389C-D136-4297-A4F1-3F1956E6883C}" srcOrd="3" destOrd="0" presId="urn:microsoft.com/office/officeart/2018/2/layout/IconVerticalSolidList"/>
    <dgm:cxn modelId="{64883699-9D01-43EF-B26B-B28C5B5CE8C0}" type="presParOf" srcId="{44C34928-FAF8-4815-B89A-5E13B2400CCC}" destId="{3C5AEA02-2D34-4B4C-BFEF-3E2342157938}" srcOrd="1" destOrd="0" presId="urn:microsoft.com/office/officeart/2018/2/layout/IconVerticalSolidList"/>
    <dgm:cxn modelId="{F0215274-52B3-4E09-9615-525FCF707459}" type="presParOf" srcId="{44C34928-FAF8-4815-B89A-5E13B2400CCC}" destId="{9A461925-9A91-4A3B-B665-05051A0FBD14}" srcOrd="2" destOrd="0" presId="urn:microsoft.com/office/officeart/2018/2/layout/IconVerticalSolidList"/>
    <dgm:cxn modelId="{33B6D0FA-CE60-4B39-8872-2843474F3548}" type="presParOf" srcId="{9A461925-9A91-4A3B-B665-05051A0FBD14}" destId="{7EC201FB-6A7D-4CA0-AA9A-7CE99D2C21CE}" srcOrd="0" destOrd="0" presId="urn:microsoft.com/office/officeart/2018/2/layout/IconVerticalSolidList"/>
    <dgm:cxn modelId="{9C0AFF0D-D300-4007-91CD-5F2333EF9C07}" type="presParOf" srcId="{9A461925-9A91-4A3B-B665-05051A0FBD14}" destId="{14A04F32-5E49-41A4-BFB8-E24BAA45DB04}" srcOrd="1" destOrd="0" presId="urn:microsoft.com/office/officeart/2018/2/layout/IconVerticalSolidList"/>
    <dgm:cxn modelId="{F93191FE-E82B-4E81-BA8D-531F6BB161BF}" type="presParOf" srcId="{9A461925-9A91-4A3B-B665-05051A0FBD14}" destId="{D71EA065-F7B5-4715-8AD7-5EA6EEA1F523}" srcOrd="2" destOrd="0" presId="urn:microsoft.com/office/officeart/2018/2/layout/IconVerticalSolidList"/>
    <dgm:cxn modelId="{CDDCFA3B-7404-430F-BA86-EA0302F7966E}" type="presParOf" srcId="{9A461925-9A91-4A3B-B665-05051A0FBD14}" destId="{E8344B3B-5EA8-49DC-B41F-CCF1C632F25B}" srcOrd="3" destOrd="0" presId="urn:microsoft.com/office/officeart/2018/2/layout/IconVerticalSolidList"/>
    <dgm:cxn modelId="{93FAF1D1-1EB6-403E-9E42-4E665A52F2CE}" type="presParOf" srcId="{44C34928-FAF8-4815-B89A-5E13B2400CCC}" destId="{F2F3A6A0-D48C-4A78-A01D-CBB6FBB8DB46}" srcOrd="3" destOrd="0" presId="urn:microsoft.com/office/officeart/2018/2/layout/IconVerticalSolidList"/>
    <dgm:cxn modelId="{768B68E3-2D2A-4B5E-B066-902B732AAC72}" type="presParOf" srcId="{44C34928-FAF8-4815-B89A-5E13B2400CCC}" destId="{DA86F2F9-5B39-462F-8ED3-C872BED2B74F}" srcOrd="4" destOrd="0" presId="urn:microsoft.com/office/officeart/2018/2/layout/IconVerticalSolidList"/>
    <dgm:cxn modelId="{F4A8D58B-CB35-4702-936A-C15F1CDBD1BE}" type="presParOf" srcId="{DA86F2F9-5B39-462F-8ED3-C872BED2B74F}" destId="{825F46F6-92F5-41B1-9EFB-B68C2E67CA04}" srcOrd="0" destOrd="0" presId="urn:microsoft.com/office/officeart/2018/2/layout/IconVerticalSolidList"/>
    <dgm:cxn modelId="{C1ADC179-59EB-4DCC-97EA-EF208480CEA5}" type="presParOf" srcId="{DA86F2F9-5B39-462F-8ED3-C872BED2B74F}" destId="{965C9D3B-937E-4436-905B-26B2E87E55AB}" srcOrd="1" destOrd="0" presId="urn:microsoft.com/office/officeart/2018/2/layout/IconVerticalSolidList"/>
    <dgm:cxn modelId="{2F1796E9-69AF-4CFB-8410-11A640534B9D}" type="presParOf" srcId="{DA86F2F9-5B39-462F-8ED3-C872BED2B74F}" destId="{A577C241-252D-41CD-8DB6-6E429972A634}" srcOrd="2" destOrd="0" presId="urn:microsoft.com/office/officeart/2018/2/layout/IconVerticalSolidList"/>
    <dgm:cxn modelId="{E4AFA466-AB7B-4C8D-B50D-B3148BB06493}" type="presParOf" srcId="{DA86F2F9-5B39-462F-8ED3-C872BED2B74F}" destId="{1611219B-EB20-4247-88B2-FBD810777B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DB6F1-4A52-4A62-A34B-EA6836697D01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7DD69D-92C0-4746-B898-4E43FADCC433}">
      <dgm:prSet/>
      <dgm:spPr/>
      <dgm:t>
        <a:bodyPr/>
        <a:lstStyle/>
        <a:p>
          <a:r>
            <a:rPr lang="en-US"/>
            <a:t>Handling Long Dependencies:</a:t>
          </a:r>
        </a:p>
      </dgm:t>
    </dgm:pt>
    <dgm:pt modelId="{64C78735-72A8-4DCC-9313-EC99ADA5ACC4}" type="parTrans" cxnId="{4A976A34-5EFB-4DE3-B77F-8F95D511EBA6}">
      <dgm:prSet/>
      <dgm:spPr/>
      <dgm:t>
        <a:bodyPr/>
        <a:lstStyle/>
        <a:p>
          <a:endParaRPr lang="en-US"/>
        </a:p>
      </dgm:t>
    </dgm:pt>
    <dgm:pt modelId="{332AD911-8ACE-47A3-A262-0BEC6EFA5B07}" type="sibTrans" cxnId="{4A976A34-5EFB-4DE3-B77F-8F95D511EBA6}">
      <dgm:prSet/>
      <dgm:spPr/>
      <dgm:t>
        <a:bodyPr/>
        <a:lstStyle/>
        <a:p>
          <a:endParaRPr lang="en-US"/>
        </a:p>
      </dgm:t>
    </dgm:pt>
    <dgm:pt modelId="{06D2FC1B-58F3-49C0-9DC0-DC0924FAB77E}">
      <dgm:prSet/>
      <dgm:spPr/>
      <dgm:t>
        <a:bodyPr/>
        <a:lstStyle/>
        <a:p>
          <a:r>
            <a:rPr lang="en-US"/>
            <a:t>LSTMs effectively handle long sequences and     retain context better than standard RNNs.</a:t>
          </a:r>
        </a:p>
      </dgm:t>
    </dgm:pt>
    <dgm:pt modelId="{4ED071F9-B367-485B-A0EC-94BD523BFC02}" type="parTrans" cxnId="{741EB33E-AEAF-4103-AC67-F9A0A5502DE2}">
      <dgm:prSet/>
      <dgm:spPr/>
      <dgm:t>
        <a:bodyPr/>
        <a:lstStyle/>
        <a:p>
          <a:endParaRPr lang="en-US"/>
        </a:p>
      </dgm:t>
    </dgm:pt>
    <dgm:pt modelId="{7C5F7ACF-06E5-4F06-B1B9-C11F975DBE04}" type="sibTrans" cxnId="{741EB33E-AEAF-4103-AC67-F9A0A5502DE2}">
      <dgm:prSet/>
      <dgm:spPr/>
      <dgm:t>
        <a:bodyPr/>
        <a:lstStyle/>
        <a:p>
          <a:endParaRPr lang="en-US"/>
        </a:p>
      </dgm:t>
    </dgm:pt>
    <dgm:pt modelId="{1F7D1780-E402-4F8A-A955-7356DF215B2B}">
      <dgm:prSet/>
      <dgm:spPr/>
      <dgm:t>
        <a:bodyPr/>
        <a:lstStyle/>
        <a:p>
          <a:r>
            <a:rPr lang="en-US" dirty="0"/>
            <a:t>Mitigating Vanishing Gradient Problem:</a:t>
          </a:r>
        </a:p>
      </dgm:t>
    </dgm:pt>
    <dgm:pt modelId="{18056A13-1120-49F9-9E90-ABE4264985F7}" type="parTrans" cxnId="{065CFCE1-70E4-4BCC-B52D-CCE9F6A7FC7A}">
      <dgm:prSet/>
      <dgm:spPr/>
      <dgm:t>
        <a:bodyPr/>
        <a:lstStyle/>
        <a:p>
          <a:endParaRPr lang="en-US"/>
        </a:p>
      </dgm:t>
    </dgm:pt>
    <dgm:pt modelId="{0D0E1F0E-CD87-4C42-879F-AC2CFD6CFDC3}" type="sibTrans" cxnId="{065CFCE1-70E4-4BCC-B52D-CCE9F6A7FC7A}">
      <dgm:prSet/>
      <dgm:spPr/>
      <dgm:t>
        <a:bodyPr/>
        <a:lstStyle/>
        <a:p>
          <a:endParaRPr lang="en-US"/>
        </a:p>
      </dgm:t>
    </dgm:pt>
    <dgm:pt modelId="{9B3A7705-568A-4D2E-A4B9-0E11CFA97F32}">
      <dgm:prSet/>
      <dgm:spPr/>
      <dgm:t>
        <a:bodyPr/>
        <a:lstStyle/>
        <a:p>
          <a:r>
            <a:rPr lang="en-US"/>
            <a:t>LSTMs' cell state structure allows maintaining information across long sequences, avoiding the vanishing gradient issue seen in RNNs.</a:t>
          </a:r>
        </a:p>
      </dgm:t>
    </dgm:pt>
    <dgm:pt modelId="{910B03AA-317F-4275-9F26-F2D0D944E02C}" type="parTrans" cxnId="{B68E0CCD-AB97-45E4-B7C1-5C439049747A}">
      <dgm:prSet/>
      <dgm:spPr/>
    </dgm:pt>
    <dgm:pt modelId="{B4DC05CE-A21B-4784-9982-2911EA08F8F2}" type="sibTrans" cxnId="{B68E0CCD-AB97-45E4-B7C1-5C439049747A}">
      <dgm:prSet/>
      <dgm:spPr/>
    </dgm:pt>
    <dgm:pt modelId="{243EE3A2-A778-45F3-A63C-90A73400B4F4}" type="pres">
      <dgm:prSet presAssocID="{237DB6F1-4A52-4A62-A34B-EA6836697D01}" presName="matrix" presStyleCnt="0">
        <dgm:presLayoutVars>
          <dgm:chMax val="1"/>
          <dgm:dir/>
          <dgm:resizeHandles val="exact"/>
        </dgm:presLayoutVars>
      </dgm:prSet>
      <dgm:spPr/>
    </dgm:pt>
    <dgm:pt modelId="{C2EF8F62-FB45-4D04-B900-3FED3550DE14}" type="pres">
      <dgm:prSet presAssocID="{237DB6F1-4A52-4A62-A34B-EA6836697D01}" presName="axisShape" presStyleLbl="bgShp" presStyleIdx="0" presStyleCnt="1"/>
      <dgm:spPr/>
    </dgm:pt>
    <dgm:pt modelId="{3137E240-A659-470D-886B-A89FBE39271F}" type="pres">
      <dgm:prSet presAssocID="{237DB6F1-4A52-4A62-A34B-EA6836697D0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0C186C3-A844-414D-99A5-A26BDEF09BCA}" type="pres">
      <dgm:prSet presAssocID="{237DB6F1-4A52-4A62-A34B-EA6836697D0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5F16AD-7251-46CA-BCDE-BDCECD20DAB3}" type="pres">
      <dgm:prSet presAssocID="{237DB6F1-4A52-4A62-A34B-EA6836697D0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545FF46-5381-4C79-B0E8-97035DB3B6AB}" type="pres">
      <dgm:prSet presAssocID="{237DB6F1-4A52-4A62-A34B-EA6836697D0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E1FAA19-EEDE-48C8-8DDF-2B05213F3CB8}" type="presOf" srcId="{1F7D1780-E402-4F8A-A955-7356DF215B2B}" destId="{E85F16AD-7251-46CA-BCDE-BDCECD20DAB3}" srcOrd="0" destOrd="0" presId="urn:microsoft.com/office/officeart/2005/8/layout/matrix2"/>
    <dgm:cxn modelId="{1D81A62D-1F24-4B2A-A1A2-86E50F7F28A2}" type="presOf" srcId="{9B3A7705-568A-4D2E-A4B9-0E11CFA97F32}" destId="{E545FF46-5381-4C79-B0E8-97035DB3B6AB}" srcOrd="0" destOrd="0" presId="urn:microsoft.com/office/officeart/2005/8/layout/matrix2"/>
    <dgm:cxn modelId="{4A976A34-5EFB-4DE3-B77F-8F95D511EBA6}" srcId="{237DB6F1-4A52-4A62-A34B-EA6836697D01}" destId="{0B7DD69D-92C0-4746-B898-4E43FADCC433}" srcOrd="0" destOrd="0" parTransId="{64C78735-72A8-4DCC-9313-EC99ADA5ACC4}" sibTransId="{332AD911-8ACE-47A3-A262-0BEC6EFA5B07}"/>
    <dgm:cxn modelId="{741EB33E-AEAF-4103-AC67-F9A0A5502DE2}" srcId="{237DB6F1-4A52-4A62-A34B-EA6836697D01}" destId="{06D2FC1B-58F3-49C0-9DC0-DC0924FAB77E}" srcOrd="1" destOrd="0" parTransId="{4ED071F9-B367-485B-A0EC-94BD523BFC02}" sibTransId="{7C5F7ACF-06E5-4F06-B1B9-C11F975DBE04}"/>
    <dgm:cxn modelId="{AE2074C1-F23F-4CEB-8B4E-8BA11FC616FC}" type="presOf" srcId="{237DB6F1-4A52-4A62-A34B-EA6836697D01}" destId="{243EE3A2-A778-45F3-A63C-90A73400B4F4}" srcOrd="0" destOrd="0" presId="urn:microsoft.com/office/officeart/2005/8/layout/matrix2"/>
    <dgm:cxn modelId="{B68E0CCD-AB97-45E4-B7C1-5C439049747A}" srcId="{237DB6F1-4A52-4A62-A34B-EA6836697D01}" destId="{9B3A7705-568A-4D2E-A4B9-0E11CFA97F32}" srcOrd="3" destOrd="0" parTransId="{910B03AA-317F-4275-9F26-F2D0D944E02C}" sibTransId="{B4DC05CE-A21B-4784-9982-2911EA08F8F2}"/>
    <dgm:cxn modelId="{77FCDDD5-0BE9-48AE-A5FB-3A98D18C8638}" type="presOf" srcId="{06D2FC1B-58F3-49C0-9DC0-DC0924FAB77E}" destId="{F0C186C3-A844-414D-99A5-A26BDEF09BCA}" srcOrd="0" destOrd="0" presId="urn:microsoft.com/office/officeart/2005/8/layout/matrix2"/>
    <dgm:cxn modelId="{065CFCE1-70E4-4BCC-B52D-CCE9F6A7FC7A}" srcId="{237DB6F1-4A52-4A62-A34B-EA6836697D01}" destId="{1F7D1780-E402-4F8A-A955-7356DF215B2B}" srcOrd="2" destOrd="0" parTransId="{18056A13-1120-49F9-9E90-ABE4264985F7}" sibTransId="{0D0E1F0E-CD87-4C42-879F-AC2CFD6CFDC3}"/>
    <dgm:cxn modelId="{3F6681F7-C20A-42C7-84DC-160094ED41C0}" type="presOf" srcId="{0B7DD69D-92C0-4746-B898-4E43FADCC433}" destId="{3137E240-A659-470D-886B-A89FBE39271F}" srcOrd="0" destOrd="0" presId="urn:microsoft.com/office/officeart/2005/8/layout/matrix2"/>
    <dgm:cxn modelId="{EE3A620B-5C59-4493-A198-C64C805C811C}" type="presParOf" srcId="{243EE3A2-A778-45F3-A63C-90A73400B4F4}" destId="{C2EF8F62-FB45-4D04-B900-3FED3550DE14}" srcOrd="0" destOrd="0" presId="urn:microsoft.com/office/officeart/2005/8/layout/matrix2"/>
    <dgm:cxn modelId="{48745E7A-75CC-4638-A0C2-E0049855D84E}" type="presParOf" srcId="{243EE3A2-A778-45F3-A63C-90A73400B4F4}" destId="{3137E240-A659-470D-886B-A89FBE39271F}" srcOrd="1" destOrd="0" presId="urn:microsoft.com/office/officeart/2005/8/layout/matrix2"/>
    <dgm:cxn modelId="{8F5A5873-7BFC-4A34-8CE2-6A7F803E9CC6}" type="presParOf" srcId="{243EE3A2-A778-45F3-A63C-90A73400B4F4}" destId="{F0C186C3-A844-414D-99A5-A26BDEF09BCA}" srcOrd="2" destOrd="0" presId="urn:microsoft.com/office/officeart/2005/8/layout/matrix2"/>
    <dgm:cxn modelId="{D0B1055D-8377-49E1-B7F7-4B93B60C3009}" type="presParOf" srcId="{243EE3A2-A778-45F3-A63C-90A73400B4F4}" destId="{E85F16AD-7251-46CA-BCDE-BDCECD20DAB3}" srcOrd="3" destOrd="0" presId="urn:microsoft.com/office/officeart/2005/8/layout/matrix2"/>
    <dgm:cxn modelId="{C24E3B1B-0538-42FA-93A1-4EA6CA559F2E}" type="presParOf" srcId="{243EE3A2-A778-45F3-A63C-90A73400B4F4}" destId="{E545FF46-5381-4C79-B0E8-97035DB3B6A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2E5A4-A39E-4D8B-BB74-4E21A6BBCB4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272B7D8-CEDE-4C92-8F1E-F8773DF8CCCA}">
      <dgm:prSet/>
      <dgm:spPr/>
      <dgm:t>
        <a:bodyPr/>
        <a:lstStyle/>
        <a:p>
          <a:r>
            <a:rPr lang="en-US"/>
            <a:t>Flexible Length Handling:</a:t>
          </a:r>
        </a:p>
      </dgm:t>
    </dgm:pt>
    <dgm:pt modelId="{467B908D-D482-477C-9555-68EAF7FA5BCD}" type="parTrans" cxnId="{A437A08A-4219-4420-9B9E-A9B28F66207C}">
      <dgm:prSet/>
      <dgm:spPr/>
      <dgm:t>
        <a:bodyPr/>
        <a:lstStyle/>
        <a:p>
          <a:endParaRPr lang="en-US"/>
        </a:p>
      </dgm:t>
    </dgm:pt>
    <dgm:pt modelId="{E0083387-C1EC-4FE3-A45A-A615A98A64B3}" type="sibTrans" cxnId="{A437A08A-4219-4420-9B9E-A9B28F66207C}">
      <dgm:prSet/>
      <dgm:spPr/>
      <dgm:t>
        <a:bodyPr/>
        <a:lstStyle/>
        <a:p>
          <a:endParaRPr lang="en-US"/>
        </a:p>
      </dgm:t>
    </dgm:pt>
    <dgm:pt modelId="{ED3B70A6-DDC9-477D-89E3-AC3FFA70F2B6}">
      <dgm:prSet/>
      <dgm:spPr/>
      <dgm:t>
        <a:bodyPr/>
        <a:lstStyle/>
        <a:p>
          <a:r>
            <a:rPr lang="en-US"/>
            <a:t>Seq2Seq models handle variable-length input/output sequences, ideal for diverse sentence structures.</a:t>
          </a:r>
        </a:p>
      </dgm:t>
    </dgm:pt>
    <dgm:pt modelId="{2AAE4D84-8518-4C82-8F70-DEB41EA140CE}" type="parTrans" cxnId="{9B4A51A4-8BC8-485B-8396-009ED2C9185E}">
      <dgm:prSet/>
      <dgm:spPr/>
      <dgm:t>
        <a:bodyPr/>
        <a:lstStyle/>
        <a:p>
          <a:endParaRPr lang="en-US"/>
        </a:p>
      </dgm:t>
    </dgm:pt>
    <dgm:pt modelId="{D1C8CF53-3F5D-4030-8DCD-8A16C7EFDFE5}" type="sibTrans" cxnId="{9B4A51A4-8BC8-485B-8396-009ED2C9185E}">
      <dgm:prSet/>
      <dgm:spPr/>
      <dgm:t>
        <a:bodyPr/>
        <a:lstStyle/>
        <a:p>
          <a:endParaRPr lang="en-US"/>
        </a:p>
      </dgm:t>
    </dgm:pt>
    <dgm:pt modelId="{FB9E581D-C29D-49CC-BDA3-DEFC3A54773D}">
      <dgm:prSet/>
      <dgm:spPr/>
      <dgm:t>
        <a:bodyPr/>
        <a:lstStyle/>
        <a:p>
          <a:r>
            <a:rPr lang="en-US"/>
            <a:t>Contextual Understanding:</a:t>
          </a:r>
        </a:p>
      </dgm:t>
    </dgm:pt>
    <dgm:pt modelId="{87931AA7-617B-4FA5-AA55-42383F7F8505}" type="parTrans" cxnId="{7658997E-C6B5-4B7D-9D62-CCAD0F4112E8}">
      <dgm:prSet/>
      <dgm:spPr/>
      <dgm:t>
        <a:bodyPr/>
        <a:lstStyle/>
        <a:p>
          <a:endParaRPr lang="en-US"/>
        </a:p>
      </dgm:t>
    </dgm:pt>
    <dgm:pt modelId="{2AF3D484-213E-4264-AFF5-4C9E180AFABD}" type="sibTrans" cxnId="{7658997E-C6B5-4B7D-9D62-CCAD0F4112E8}">
      <dgm:prSet/>
      <dgm:spPr/>
      <dgm:t>
        <a:bodyPr/>
        <a:lstStyle/>
        <a:p>
          <a:endParaRPr lang="en-US"/>
        </a:p>
      </dgm:t>
    </dgm:pt>
    <dgm:pt modelId="{11133089-BA91-4926-A30B-1374A60F2628}">
      <dgm:prSet/>
      <dgm:spPr/>
      <dgm:t>
        <a:bodyPr/>
        <a:lstStyle/>
        <a:p>
          <a:r>
            <a:rPr lang="en-US"/>
            <a:t>Encoder-decoder pairs enable better contextual understanding and translation accuracy.</a:t>
          </a:r>
        </a:p>
      </dgm:t>
    </dgm:pt>
    <dgm:pt modelId="{01611740-6BEB-45EB-A988-85982EDB3D0A}" type="parTrans" cxnId="{E12B8E8B-8A27-434E-AC9B-937F189229F4}">
      <dgm:prSet/>
      <dgm:spPr/>
      <dgm:t>
        <a:bodyPr/>
        <a:lstStyle/>
        <a:p>
          <a:endParaRPr lang="en-US"/>
        </a:p>
      </dgm:t>
    </dgm:pt>
    <dgm:pt modelId="{FB31B5FC-057D-444E-831C-37AF4DF7C4FD}" type="sibTrans" cxnId="{E12B8E8B-8A27-434E-AC9B-937F189229F4}">
      <dgm:prSet/>
      <dgm:spPr/>
      <dgm:t>
        <a:bodyPr/>
        <a:lstStyle/>
        <a:p>
          <a:endParaRPr lang="en-US"/>
        </a:p>
      </dgm:t>
    </dgm:pt>
    <dgm:pt modelId="{597BCF83-C658-4A20-B97F-299821B6DA19}" type="pres">
      <dgm:prSet presAssocID="{B802E5A4-A39E-4D8B-BB74-4E21A6BBCB42}" presName="root" presStyleCnt="0">
        <dgm:presLayoutVars>
          <dgm:dir/>
          <dgm:resizeHandles val="exact"/>
        </dgm:presLayoutVars>
      </dgm:prSet>
      <dgm:spPr/>
    </dgm:pt>
    <dgm:pt modelId="{9680A5F8-0C4B-44D7-B1E4-AB6963F47A83}" type="pres">
      <dgm:prSet presAssocID="{B802E5A4-A39E-4D8B-BB74-4E21A6BBCB42}" presName="container" presStyleCnt="0">
        <dgm:presLayoutVars>
          <dgm:dir/>
          <dgm:resizeHandles val="exact"/>
        </dgm:presLayoutVars>
      </dgm:prSet>
      <dgm:spPr/>
    </dgm:pt>
    <dgm:pt modelId="{6AD11BFF-9450-4218-AF6C-8A4D768C4505}" type="pres">
      <dgm:prSet presAssocID="{D272B7D8-CEDE-4C92-8F1E-F8773DF8CCCA}" presName="compNode" presStyleCnt="0"/>
      <dgm:spPr/>
    </dgm:pt>
    <dgm:pt modelId="{DED9E2FA-1C62-45F2-947E-33AF3599920E}" type="pres">
      <dgm:prSet presAssocID="{D272B7D8-CEDE-4C92-8F1E-F8773DF8CCCA}" presName="iconBgRect" presStyleLbl="bgShp" presStyleIdx="0" presStyleCnt="4"/>
      <dgm:spPr/>
    </dgm:pt>
    <dgm:pt modelId="{372B908E-7A62-4410-9E98-18E1188BC9B0}" type="pres">
      <dgm:prSet presAssocID="{D272B7D8-CEDE-4C92-8F1E-F8773DF8CC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Rings"/>
        </a:ext>
      </dgm:extLst>
    </dgm:pt>
    <dgm:pt modelId="{6E22B1FF-2C0D-439B-8196-F6DA58220366}" type="pres">
      <dgm:prSet presAssocID="{D272B7D8-CEDE-4C92-8F1E-F8773DF8CCCA}" presName="spaceRect" presStyleCnt="0"/>
      <dgm:spPr/>
    </dgm:pt>
    <dgm:pt modelId="{AF646C08-8E01-4F15-B679-9835AE3DB3D5}" type="pres">
      <dgm:prSet presAssocID="{D272B7D8-CEDE-4C92-8F1E-F8773DF8CCCA}" presName="textRect" presStyleLbl="revTx" presStyleIdx="0" presStyleCnt="4">
        <dgm:presLayoutVars>
          <dgm:chMax val="1"/>
          <dgm:chPref val="1"/>
        </dgm:presLayoutVars>
      </dgm:prSet>
      <dgm:spPr/>
    </dgm:pt>
    <dgm:pt modelId="{76AAF6CA-F2CE-46FE-9DD1-D9AE80513755}" type="pres">
      <dgm:prSet presAssocID="{E0083387-C1EC-4FE3-A45A-A615A98A64B3}" presName="sibTrans" presStyleLbl="sibTrans2D1" presStyleIdx="0" presStyleCnt="0"/>
      <dgm:spPr/>
    </dgm:pt>
    <dgm:pt modelId="{F4ED7678-91AB-4419-883A-61B80677A3D4}" type="pres">
      <dgm:prSet presAssocID="{ED3B70A6-DDC9-477D-89E3-AC3FFA70F2B6}" presName="compNode" presStyleCnt="0"/>
      <dgm:spPr/>
    </dgm:pt>
    <dgm:pt modelId="{062989F7-1790-470C-973E-405625010664}" type="pres">
      <dgm:prSet presAssocID="{ED3B70A6-DDC9-477D-89E3-AC3FFA70F2B6}" presName="iconBgRect" presStyleLbl="bgShp" presStyleIdx="1" presStyleCnt="4"/>
      <dgm:spPr/>
    </dgm:pt>
    <dgm:pt modelId="{CEAE3255-8118-4FAE-BC1A-8FAB6E491329}" type="pres">
      <dgm:prSet presAssocID="{ED3B70A6-DDC9-477D-89E3-AC3FFA70F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9C869F2E-337A-4A8D-9287-9522F459FB91}" type="pres">
      <dgm:prSet presAssocID="{ED3B70A6-DDC9-477D-89E3-AC3FFA70F2B6}" presName="spaceRect" presStyleCnt="0"/>
      <dgm:spPr/>
    </dgm:pt>
    <dgm:pt modelId="{3F3426A1-D6D9-4540-958C-7A59868330B8}" type="pres">
      <dgm:prSet presAssocID="{ED3B70A6-DDC9-477D-89E3-AC3FFA70F2B6}" presName="textRect" presStyleLbl="revTx" presStyleIdx="1" presStyleCnt="4">
        <dgm:presLayoutVars>
          <dgm:chMax val="1"/>
          <dgm:chPref val="1"/>
        </dgm:presLayoutVars>
      </dgm:prSet>
      <dgm:spPr/>
    </dgm:pt>
    <dgm:pt modelId="{27D2EF1F-2FF7-432E-892B-5648D08728A7}" type="pres">
      <dgm:prSet presAssocID="{D1C8CF53-3F5D-4030-8DCD-8A16C7EFDFE5}" presName="sibTrans" presStyleLbl="sibTrans2D1" presStyleIdx="0" presStyleCnt="0"/>
      <dgm:spPr/>
    </dgm:pt>
    <dgm:pt modelId="{5ECBC3D2-5E43-4116-9A55-A0AD2989A22F}" type="pres">
      <dgm:prSet presAssocID="{FB9E581D-C29D-49CC-BDA3-DEFC3A54773D}" presName="compNode" presStyleCnt="0"/>
      <dgm:spPr/>
    </dgm:pt>
    <dgm:pt modelId="{C91891F7-9676-4EB2-8281-7265F59609E1}" type="pres">
      <dgm:prSet presAssocID="{FB9E581D-C29D-49CC-BDA3-DEFC3A54773D}" presName="iconBgRect" presStyleLbl="bgShp" presStyleIdx="2" presStyleCnt="4"/>
      <dgm:spPr/>
    </dgm:pt>
    <dgm:pt modelId="{4D7F23F3-7012-412F-8DA1-41BFD3A829B1}" type="pres">
      <dgm:prSet presAssocID="{FB9E581D-C29D-49CC-BDA3-DEFC3A5477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B1D93F6-5133-43EB-A522-5C01A4C49BC4}" type="pres">
      <dgm:prSet presAssocID="{FB9E581D-C29D-49CC-BDA3-DEFC3A54773D}" presName="spaceRect" presStyleCnt="0"/>
      <dgm:spPr/>
    </dgm:pt>
    <dgm:pt modelId="{524E855F-4782-4A68-8535-18397B9B44D6}" type="pres">
      <dgm:prSet presAssocID="{FB9E581D-C29D-49CC-BDA3-DEFC3A54773D}" presName="textRect" presStyleLbl="revTx" presStyleIdx="2" presStyleCnt="4">
        <dgm:presLayoutVars>
          <dgm:chMax val="1"/>
          <dgm:chPref val="1"/>
        </dgm:presLayoutVars>
      </dgm:prSet>
      <dgm:spPr/>
    </dgm:pt>
    <dgm:pt modelId="{E78EBD1A-CD2C-4D77-9A3C-9BC6D1EE8B2D}" type="pres">
      <dgm:prSet presAssocID="{2AF3D484-213E-4264-AFF5-4C9E180AFABD}" presName="sibTrans" presStyleLbl="sibTrans2D1" presStyleIdx="0" presStyleCnt="0"/>
      <dgm:spPr/>
    </dgm:pt>
    <dgm:pt modelId="{2E5F3AAD-04B8-4C2A-99E1-D5E78351AC93}" type="pres">
      <dgm:prSet presAssocID="{11133089-BA91-4926-A30B-1374A60F2628}" presName="compNode" presStyleCnt="0"/>
      <dgm:spPr/>
    </dgm:pt>
    <dgm:pt modelId="{C4ABC080-2376-4A0C-9C7D-20B3EB8517EF}" type="pres">
      <dgm:prSet presAssocID="{11133089-BA91-4926-A30B-1374A60F2628}" presName="iconBgRect" presStyleLbl="bgShp" presStyleIdx="3" presStyleCnt="4"/>
      <dgm:spPr/>
    </dgm:pt>
    <dgm:pt modelId="{770A991A-AAFE-4F2D-97EE-987D48FDB04B}" type="pres">
      <dgm:prSet presAssocID="{11133089-BA91-4926-A30B-1374A60F26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8A44828-8B79-45B4-A07C-2044118A451D}" type="pres">
      <dgm:prSet presAssocID="{11133089-BA91-4926-A30B-1374A60F2628}" presName="spaceRect" presStyleCnt="0"/>
      <dgm:spPr/>
    </dgm:pt>
    <dgm:pt modelId="{760722F9-9BEF-47E6-8D5E-DF27D9CB71EC}" type="pres">
      <dgm:prSet presAssocID="{11133089-BA91-4926-A30B-1374A60F26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7DA231-E3F0-4C40-A14A-EDA78F621CF2}" type="presOf" srcId="{2AF3D484-213E-4264-AFF5-4C9E180AFABD}" destId="{E78EBD1A-CD2C-4D77-9A3C-9BC6D1EE8B2D}" srcOrd="0" destOrd="0" presId="urn:microsoft.com/office/officeart/2018/2/layout/IconCircleList"/>
    <dgm:cxn modelId="{438F6946-B5F2-4A94-85F3-5C7D31EC54E5}" type="presOf" srcId="{E0083387-C1EC-4FE3-A45A-A615A98A64B3}" destId="{76AAF6CA-F2CE-46FE-9DD1-D9AE80513755}" srcOrd="0" destOrd="0" presId="urn:microsoft.com/office/officeart/2018/2/layout/IconCircleList"/>
    <dgm:cxn modelId="{DE33F34A-6EA7-4AE3-9668-4DEF2F496FBE}" type="presOf" srcId="{ED3B70A6-DDC9-477D-89E3-AC3FFA70F2B6}" destId="{3F3426A1-D6D9-4540-958C-7A59868330B8}" srcOrd="0" destOrd="0" presId="urn:microsoft.com/office/officeart/2018/2/layout/IconCircleList"/>
    <dgm:cxn modelId="{7658997E-C6B5-4B7D-9D62-CCAD0F4112E8}" srcId="{B802E5A4-A39E-4D8B-BB74-4E21A6BBCB42}" destId="{FB9E581D-C29D-49CC-BDA3-DEFC3A54773D}" srcOrd="2" destOrd="0" parTransId="{87931AA7-617B-4FA5-AA55-42383F7F8505}" sibTransId="{2AF3D484-213E-4264-AFF5-4C9E180AFABD}"/>
    <dgm:cxn modelId="{93EE1E83-A076-4CAC-8243-B2799677C375}" type="presOf" srcId="{D272B7D8-CEDE-4C92-8F1E-F8773DF8CCCA}" destId="{AF646C08-8E01-4F15-B679-9835AE3DB3D5}" srcOrd="0" destOrd="0" presId="urn:microsoft.com/office/officeart/2018/2/layout/IconCircleList"/>
    <dgm:cxn modelId="{DD4AE285-A2F4-4BE7-9A26-C9E0193993E7}" type="presOf" srcId="{D1C8CF53-3F5D-4030-8DCD-8A16C7EFDFE5}" destId="{27D2EF1F-2FF7-432E-892B-5648D08728A7}" srcOrd="0" destOrd="0" presId="urn:microsoft.com/office/officeart/2018/2/layout/IconCircleList"/>
    <dgm:cxn modelId="{A437A08A-4219-4420-9B9E-A9B28F66207C}" srcId="{B802E5A4-A39E-4D8B-BB74-4E21A6BBCB42}" destId="{D272B7D8-CEDE-4C92-8F1E-F8773DF8CCCA}" srcOrd="0" destOrd="0" parTransId="{467B908D-D482-477C-9555-68EAF7FA5BCD}" sibTransId="{E0083387-C1EC-4FE3-A45A-A615A98A64B3}"/>
    <dgm:cxn modelId="{E12B8E8B-8A27-434E-AC9B-937F189229F4}" srcId="{B802E5A4-A39E-4D8B-BB74-4E21A6BBCB42}" destId="{11133089-BA91-4926-A30B-1374A60F2628}" srcOrd="3" destOrd="0" parTransId="{01611740-6BEB-45EB-A988-85982EDB3D0A}" sibTransId="{FB31B5FC-057D-444E-831C-37AF4DF7C4FD}"/>
    <dgm:cxn modelId="{434CDA9A-59A6-42EF-8E89-C9EEECEC07C3}" type="presOf" srcId="{11133089-BA91-4926-A30B-1374A60F2628}" destId="{760722F9-9BEF-47E6-8D5E-DF27D9CB71EC}" srcOrd="0" destOrd="0" presId="urn:microsoft.com/office/officeart/2018/2/layout/IconCircleList"/>
    <dgm:cxn modelId="{9B4A51A4-8BC8-485B-8396-009ED2C9185E}" srcId="{B802E5A4-A39E-4D8B-BB74-4E21A6BBCB42}" destId="{ED3B70A6-DDC9-477D-89E3-AC3FFA70F2B6}" srcOrd="1" destOrd="0" parTransId="{2AAE4D84-8518-4C82-8F70-DEB41EA140CE}" sibTransId="{D1C8CF53-3F5D-4030-8DCD-8A16C7EFDFE5}"/>
    <dgm:cxn modelId="{5E2EEBC9-6D82-491C-BA7A-76C3750163CC}" type="presOf" srcId="{B802E5A4-A39E-4D8B-BB74-4E21A6BBCB42}" destId="{597BCF83-C658-4A20-B97F-299821B6DA19}" srcOrd="0" destOrd="0" presId="urn:microsoft.com/office/officeart/2018/2/layout/IconCircleList"/>
    <dgm:cxn modelId="{07FADDCB-AEAD-46F1-AA70-92DA34416D3E}" type="presOf" srcId="{FB9E581D-C29D-49CC-BDA3-DEFC3A54773D}" destId="{524E855F-4782-4A68-8535-18397B9B44D6}" srcOrd="0" destOrd="0" presId="urn:microsoft.com/office/officeart/2018/2/layout/IconCircleList"/>
    <dgm:cxn modelId="{6F4FEC96-EDF9-4813-8C64-94F888B34BEB}" type="presParOf" srcId="{597BCF83-C658-4A20-B97F-299821B6DA19}" destId="{9680A5F8-0C4B-44D7-B1E4-AB6963F47A83}" srcOrd="0" destOrd="0" presId="urn:microsoft.com/office/officeart/2018/2/layout/IconCircleList"/>
    <dgm:cxn modelId="{B10E7DA7-F8CB-4CB2-8CB7-379EFDDBDC01}" type="presParOf" srcId="{9680A5F8-0C4B-44D7-B1E4-AB6963F47A83}" destId="{6AD11BFF-9450-4218-AF6C-8A4D768C4505}" srcOrd="0" destOrd="0" presId="urn:microsoft.com/office/officeart/2018/2/layout/IconCircleList"/>
    <dgm:cxn modelId="{D6EE2670-4290-4DEC-8A81-E1BB6B2F5AC6}" type="presParOf" srcId="{6AD11BFF-9450-4218-AF6C-8A4D768C4505}" destId="{DED9E2FA-1C62-45F2-947E-33AF3599920E}" srcOrd="0" destOrd="0" presId="urn:microsoft.com/office/officeart/2018/2/layout/IconCircleList"/>
    <dgm:cxn modelId="{63A13070-A1DF-4CAF-A892-A36EA8A6D38F}" type="presParOf" srcId="{6AD11BFF-9450-4218-AF6C-8A4D768C4505}" destId="{372B908E-7A62-4410-9E98-18E1188BC9B0}" srcOrd="1" destOrd="0" presId="urn:microsoft.com/office/officeart/2018/2/layout/IconCircleList"/>
    <dgm:cxn modelId="{0B3E0F3E-D71F-4D73-8462-B4D0196A85EB}" type="presParOf" srcId="{6AD11BFF-9450-4218-AF6C-8A4D768C4505}" destId="{6E22B1FF-2C0D-439B-8196-F6DA58220366}" srcOrd="2" destOrd="0" presId="urn:microsoft.com/office/officeart/2018/2/layout/IconCircleList"/>
    <dgm:cxn modelId="{8360BC45-9363-4448-BC91-70ECF3FFE898}" type="presParOf" srcId="{6AD11BFF-9450-4218-AF6C-8A4D768C4505}" destId="{AF646C08-8E01-4F15-B679-9835AE3DB3D5}" srcOrd="3" destOrd="0" presId="urn:microsoft.com/office/officeart/2018/2/layout/IconCircleList"/>
    <dgm:cxn modelId="{36A90119-8626-4F3D-86B4-3C0E3BCFE848}" type="presParOf" srcId="{9680A5F8-0C4B-44D7-B1E4-AB6963F47A83}" destId="{76AAF6CA-F2CE-46FE-9DD1-D9AE80513755}" srcOrd="1" destOrd="0" presId="urn:microsoft.com/office/officeart/2018/2/layout/IconCircleList"/>
    <dgm:cxn modelId="{41B92083-0A3D-4C86-980A-CA9BF1CF4651}" type="presParOf" srcId="{9680A5F8-0C4B-44D7-B1E4-AB6963F47A83}" destId="{F4ED7678-91AB-4419-883A-61B80677A3D4}" srcOrd="2" destOrd="0" presId="urn:microsoft.com/office/officeart/2018/2/layout/IconCircleList"/>
    <dgm:cxn modelId="{F4EBBAAF-FDEE-4D7F-A72C-3AF6F770BEA2}" type="presParOf" srcId="{F4ED7678-91AB-4419-883A-61B80677A3D4}" destId="{062989F7-1790-470C-973E-405625010664}" srcOrd="0" destOrd="0" presId="urn:microsoft.com/office/officeart/2018/2/layout/IconCircleList"/>
    <dgm:cxn modelId="{8F7A8639-2C54-4AF8-9AAE-5416B7848200}" type="presParOf" srcId="{F4ED7678-91AB-4419-883A-61B80677A3D4}" destId="{CEAE3255-8118-4FAE-BC1A-8FAB6E491329}" srcOrd="1" destOrd="0" presId="urn:microsoft.com/office/officeart/2018/2/layout/IconCircleList"/>
    <dgm:cxn modelId="{12592670-3975-44C1-A4BB-3C990361F7C5}" type="presParOf" srcId="{F4ED7678-91AB-4419-883A-61B80677A3D4}" destId="{9C869F2E-337A-4A8D-9287-9522F459FB91}" srcOrd="2" destOrd="0" presId="urn:microsoft.com/office/officeart/2018/2/layout/IconCircleList"/>
    <dgm:cxn modelId="{44AD6976-5112-4DE5-9252-59D2CF02D81A}" type="presParOf" srcId="{F4ED7678-91AB-4419-883A-61B80677A3D4}" destId="{3F3426A1-D6D9-4540-958C-7A59868330B8}" srcOrd="3" destOrd="0" presId="urn:microsoft.com/office/officeart/2018/2/layout/IconCircleList"/>
    <dgm:cxn modelId="{3119946C-15A3-4A42-9463-1E0AAF862008}" type="presParOf" srcId="{9680A5F8-0C4B-44D7-B1E4-AB6963F47A83}" destId="{27D2EF1F-2FF7-432E-892B-5648D08728A7}" srcOrd="3" destOrd="0" presId="urn:microsoft.com/office/officeart/2018/2/layout/IconCircleList"/>
    <dgm:cxn modelId="{C8D7146E-1D9A-434D-8AA7-D7F8AD03ADED}" type="presParOf" srcId="{9680A5F8-0C4B-44D7-B1E4-AB6963F47A83}" destId="{5ECBC3D2-5E43-4116-9A55-A0AD2989A22F}" srcOrd="4" destOrd="0" presId="urn:microsoft.com/office/officeart/2018/2/layout/IconCircleList"/>
    <dgm:cxn modelId="{BA5DCC96-5803-488A-B552-CFBB2CA1341A}" type="presParOf" srcId="{5ECBC3D2-5E43-4116-9A55-A0AD2989A22F}" destId="{C91891F7-9676-4EB2-8281-7265F59609E1}" srcOrd="0" destOrd="0" presId="urn:microsoft.com/office/officeart/2018/2/layout/IconCircleList"/>
    <dgm:cxn modelId="{34215686-BC22-4189-B109-B96107923CC1}" type="presParOf" srcId="{5ECBC3D2-5E43-4116-9A55-A0AD2989A22F}" destId="{4D7F23F3-7012-412F-8DA1-41BFD3A829B1}" srcOrd="1" destOrd="0" presId="urn:microsoft.com/office/officeart/2018/2/layout/IconCircleList"/>
    <dgm:cxn modelId="{F0C65E74-C9C6-4328-A670-9744296D7FDE}" type="presParOf" srcId="{5ECBC3D2-5E43-4116-9A55-A0AD2989A22F}" destId="{5B1D93F6-5133-43EB-A522-5C01A4C49BC4}" srcOrd="2" destOrd="0" presId="urn:microsoft.com/office/officeart/2018/2/layout/IconCircleList"/>
    <dgm:cxn modelId="{D7D18C32-EB24-4EB2-9F5E-59307A70ADBE}" type="presParOf" srcId="{5ECBC3D2-5E43-4116-9A55-A0AD2989A22F}" destId="{524E855F-4782-4A68-8535-18397B9B44D6}" srcOrd="3" destOrd="0" presId="urn:microsoft.com/office/officeart/2018/2/layout/IconCircleList"/>
    <dgm:cxn modelId="{F4F3A16C-6ADF-48A0-9365-46440C18BCF7}" type="presParOf" srcId="{9680A5F8-0C4B-44D7-B1E4-AB6963F47A83}" destId="{E78EBD1A-CD2C-4D77-9A3C-9BC6D1EE8B2D}" srcOrd="5" destOrd="0" presId="urn:microsoft.com/office/officeart/2018/2/layout/IconCircleList"/>
    <dgm:cxn modelId="{C469F3BC-EFB0-44D6-BFBB-0B7E249D9CD1}" type="presParOf" srcId="{9680A5F8-0C4B-44D7-B1E4-AB6963F47A83}" destId="{2E5F3AAD-04B8-4C2A-99E1-D5E78351AC93}" srcOrd="6" destOrd="0" presId="urn:microsoft.com/office/officeart/2018/2/layout/IconCircleList"/>
    <dgm:cxn modelId="{9C3581E4-8A08-4997-B16F-A97ECC3DD5A0}" type="presParOf" srcId="{2E5F3AAD-04B8-4C2A-99E1-D5E78351AC93}" destId="{C4ABC080-2376-4A0C-9C7D-20B3EB8517EF}" srcOrd="0" destOrd="0" presId="urn:microsoft.com/office/officeart/2018/2/layout/IconCircleList"/>
    <dgm:cxn modelId="{655CA30E-EC32-4A2E-A116-87213280D92E}" type="presParOf" srcId="{2E5F3AAD-04B8-4C2A-99E1-D5E78351AC93}" destId="{770A991A-AAFE-4F2D-97EE-987D48FDB04B}" srcOrd="1" destOrd="0" presId="urn:microsoft.com/office/officeart/2018/2/layout/IconCircleList"/>
    <dgm:cxn modelId="{57B39EA2-4020-4B7C-AC29-D64585DD9372}" type="presParOf" srcId="{2E5F3AAD-04B8-4C2A-99E1-D5E78351AC93}" destId="{98A44828-8B79-45B4-A07C-2044118A451D}" srcOrd="2" destOrd="0" presId="urn:microsoft.com/office/officeart/2018/2/layout/IconCircleList"/>
    <dgm:cxn modelId="{26AFA979-F876-4902-B8C5-A6FE6DDAF62E}" type="presParOf" srcId="{2E5F3AAD-04B8-4C2A-99E1-D5E78351AC93}" destId="{760722F9-9BEF-47E6-8D5E-DF27D9CB71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94C84-C36F-4A03-8BAC-18B8349B4C2D}">
      <dsp:nvSpPr>
        <dsp:cNvPr id="0" name=""/>
        <dsp:cNvSpPr/>
      </dsp:nvSpPr>
      <dsp:spPr>
        <a:xfrm>
          <a:off x="2968203" y="511688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475" y="555276"/>
        <a:ext cx="21323" cy="4264"/>
      </dsp:txXfrm>
    </dsp:sp>
    <dsp:sp modelId="{98769940-7E54-46FB-9671-1799AA458A21}">
      <dsp:nvSpPr>
        <dsp:cNvPr id="0" name=""/>
        <dsp:cNvSpPr/>
      </dsp:nvSpPr>
      <dsp:spPr>
        <a:xfrm>
          <a:off x="1115793" y="1146"/>
          <a:ext cx="1854209" cy="1112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Data</a:t>
          </a:r>
        </a:p>
      </dsp:txBody>
      <dsp:txXfrm>
        <a:off x="1115793" y="1146"/>
        <a:ext cx="1854209" cy="1112525"/>
      </dsp:txXfrm>
    </dsp:sp>
    <dsp:sp modelId="{51F87BF9-D9ED-4D8C-BC0A-C2899B4FEE1E}">
      <dsp:nvSpPr>
        <dsp:cNvPr id="0" name=""/>
        <dsp:cNvSpPr/>
      </dsp:nvSpPr>
      <dsp:spPr>
        <a:xfrm>
          <a:off x="5248880" y="511688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6152" y="555276"/>
        <a:ext cx="21323" cy="4264"/>
      </dsp:txXfrm>
    </dsp:sp>
    <dsp:sp modelId="{C0BE82C7-146E-437D-96F9-31BC68C90A69}">
      <dsp:nvSpPr>
        <dsp:cNvPr id="0" name=""/>
        <dsp:cNvSpPr/>
      </dsp:nvSpPr>
      <dsp:spPr>
        <a:xfrm>
          <a:off x="3396471" y="1146"/>
          <a:ext cx="1854209" cy="11125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</a:p>
      </dsp:txBody>
      <dsp:txXfrm>
        <a:off x="3396471" y="1146"/>
        <a:ext cx="1854209" cy="1112525"/>
      </dsp:txXfrm>
    </dsp:sp>
    <dsp:sp modelId="{65C4509B-85CC-466C-9816-1E5426FEF1A4}">
      <dsp:nvSpPr>
        <dsp:cNvPr id="0" name=""/>
        <dsp:cNvSpPr/>
      </dsp:nvSpPr>
      <dsp:spPr>
        <a:xfrm>
          <a:off x="7529557" y="511688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16830" y="555276"/>
        <a:ext cx="21323" cy="4264"/>
      </dsp:txXfrm>
    </dsp:sp>
    <dsp:sp modelId="{13684480-CED0-47FC-88A3-9690DE9315FD}">
      <dsp:nvSpPr>
        <dsp:cNvPr id="0" name=""/>
        <dsp:cNvSpPr/>
      </dsp:nvSpPr>
      <dsp:spPr>
        <a:xfrm>
          <a:off x="5677148" y="1146"/>
          <a:ext cx="1854209" cy="11125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Tokenization</a:t>
          </a:r>
        </a:p>
      </dsp:txBody>
      <dsp:txXfrm>
        <a:off x="5677148" y="1146"/>
        <a:ext cx="1854209" cy="1112525"/>
      </dsp:txXfrm>
    </dsp:sp>
    <dsp:sp modelId="{C486B873-A720-4B7C-AC9A-4B6658241153}">
      <dsp:nvSpPr>
        <dsp:cNvPr id="0" name=""/>
        <dsp:cNvSpPr/>
      </dsp:nvSpPr>
      <dsp:spPr>
        <a:xfrm>
          <a:off x="2042898" y="1111871"/>
          <a:ext cx="6842032" cy="395868"/>
        </a:xfrm>
        <a:custGeom>
          <a:avLst/>
          <a:gdLst/>
          <a:ahLst/>
          <a:cxnLst/>
          <a:rect l="0" t="0" r="0" b="0"/>
          <a:pathLst>
            <a:path>
              <a:moveTo>
                <a:pt x="6842032" y="0"/>
              </a:moveTo>
              <a:lnTo>
                <a:pt x="6842032" y="215034"/>
              </a:lnTo>
              <a:lnTo>
                <a:pt x="0" y="215034"/>
              </a:lnTo>
              <a:lnTo>
                <a:pt x="0" y="3958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2531" y="1307673"/>
        <a:ext cx="342765" cy="4264"/>
      </dsp:txXfrm>
    </dsp:sp>
    <dsp:sp modelId="{71204940-3F87-4DAC-89C6-220C30FF1203}">
      <dsp:nvSpPr>
        <dsp:cNvPr id="0" name=""/>
        <dsp:cNvSpPr/>
      </dsp:nvSpPr>
      <dsp:spPr>
        <a:xfrm>
          <a:off x="7957825" y="1146"/>
          <a:ext cx="1854209" cy="11125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Padding</a:t>
          </a:r>
        </a:p>
      </dsp:txBody>
      <dsp:txXfrm>
        <a:off x="7957825" y="1146"/>
        <a:ext cx="1854209" cy="1112525"/>
      </dsp:txXfrm>
    </dsp:sp>
    <dsp:sp modelId="{C464E36B-3E7D-4DB6-997D-044B9332E3AB}">
      <dsp:nvSpPr>
        <dsp:cNvPr id="0" name=""/>
        <dsp:cNvSpPr/>
      </dsp:nvSpPr>
      <dsp:spPr>
        <a:xfrm>
          <a:off x="2968203" y="2050682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475" y="2094270"/>
        <a:ext cx="21323" cy="4264"/>
      </dsp:txXfrm>
    </dsp:sp>
    <dsp:sp modelId="{39AA80C3-78A8-437F-84B2-200CE8B375EA}">
      <dsp:nvSpPr>
        <dsp:cNvPr id="0" name=""/>
        <dsp:cNvSpPr/>
      </dsp:nvSpPr>
      <dsp:spPr>
        <a:xfrm>
          <a:off x="1115793" y="1540139"/>
          <a:ext cx="1854209" cy="11125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Encoding</a:t>
          </a:r>
        </a:p>
      </dsp:txBody>
      <dsp:txXfrm>
        <a:off x="1115793" y="1540139"/>
        <a:ext cx="1854209" cy="1112525"/>
      </dsp:txXfrm>
    </dsp:sp>
    <dsp:sp modelId="{25EEDAD7-EF4C-4C71-BA0E-9FF21F1E5A8E}">
      <dsp:nvSpPr>
        <dsp:cNvPr id="0" name=""/>
        <dsp:cNvSpPr/>
      </dsp:nvSpPr>
      <dsp:spPr>
        <a:xfrm>
          <a:off x="5248880" y="2050682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6152" y="2094270"/>
        <a:ext cx="21323" cy="4264"/>
      </dsp:txXfrm>
    </dsp:sp>
    <dsp:sp modelId="{A424881A-8108-436E-8B9F-5A8D9F0BD74E}">
      <dsp:nvSpPr>
        <dsp:cNvPr id="0" name=""/>
        <dsp:cNvSpPr/>
      </dsp:nvSpPr>
      <dsp:spPr>
        <a:xfrm>
          <a:off x="3396471" y="1540139"/>
          <a:ext cx="1854209" cy="1112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Embedding / Bidirectional Network </a:t>
          </a:r>
        </a:p>
      </dsp:txBody>
      <dsp:txXfrm>
        <a:off x="3396471" y="1540139"/>
        <a:ext cx="1854209" cy="1112525"/>
      </dsp:txXfrm>
    </dsp:sp>
    <dsp:sp modelId="{77C70247-E9AD-4AAB-97BE-ABDE23023814}">
      <dsp:nvSpPr>
        <dsp:cNvPr id="0" name=""/>
        <dsp:cNvSpPr/>
      </dsp:nvSpPr>
      <dsp:spPr>
        <a:xfrm>
          <a:off x="7529557" y="2050682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16830" y="2094270"/>
        <a:ext cx="21323" cy="4264"/>
      </dsp:txXfrm>
    </dsp:sp>
    <dsp:sp modelId="{9D7C80B3-7661-4ADA-A6E8-0FFDBA2C211E}">
      <dsp:nvSpPr>
        <dsp:cNvPr id="0" name=""/>
        <dsp:cNvSpPr/>
      </dsp:nvSpPr>
      <dsp:spPr>
        <a:xfrm>
          <a:off x="5677148" y="1540139"/>
          <a:ext cx="1854209" cy="11125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Decoding</a:t>
          </a:r>
        </a:p>
      </dsp:txBody>
      <dsp:txXfrm>
        <a:off x="5677148" y="1540139"/>
        <a:ext cx="1854209" cy="1112525"/>
      </dsp:txXfrm>
    </dsp:sp>
    <dsp:sp modelId="{30297A7F-8B1B-49A0-8AC5-BB8A813681E8}">
      <dsp:nvSpPr>
        <dsp:cNvPr id="0" name=""/>
        <dsp:cNvSpPr/>
      </dsp:nvSpPr>
      <dsp:spPr>
        <a:xfrm>
          <a:off x="2042898" y="2650865"/>
          <a:ext cx="6842032" cy="395868"/>
        </a:xfrm>
        <a:custGeom>
          <a:avLst/>
          <a:gdLst/>
          <a:ahLst/>
          <a:cxnLst/>
          <a:rect l="0" t="0" r="0" b="0"/>
          <a:pathLst>
            <a:path>
              <a:moveTo>
                <a:pt x="6842032" y="0"/>
              </a:moveTo>
              <a:lnTo>
                <a:pt x="6842032" y="215034"/>
              </a:lnTo>
              <a:lnTo>
                <a:pt x="0" y="215034"/>
              </a:lnTo>
              <a:lnTo>
                <a:pt x="0" y="3958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2531" y="2846667"/>
        <a:ext cx="342765" cy="4264"/>
      </dsp:txXfrm>
    </dsp:sp>
    <dsp:sp modelId="{C7A29C46-D26F-4C1F-A985-3856183CD2D4}">
      <dsp:nvSpPr>
        <dsp:cNvPr id="0" name=""/>
        <dsp:cNvSpPr/>
      </dsp:nvSpPr>
      <dsp:spPr>
        <a:xfrm>
          <a:off x="7957825" y="1540139"/>
          <a:ext cx="1854209" cy="11125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Compilation and testing</a:t>
          </a:r>
        </a:p>
      </dsp:txBody>
      <dsp:txXfrm>
        <a:off x="7957825" y="1540139"/>
        <a:ext cx="1854209" cy="1112525"/>
      </dsp:txXfrm>
    </dsp:sp>
    <dsp:sp modelId="{311F95AF-EF59-44C8-8DBF-241E78EC2AEE}">
      <dsp:nvSpPr>
        <dsp:cNvPr id="0" name=""/>
        <dsp:cNvSpPr/>
      </dsp:nvSpPr>
      <dsp:spPr>
        <a:xfrm>
          <a:off x="1115793" y="3079133"/>
          <a:ext cx="1854209" cy="11125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Deployment</a:t>
          </a:r>
        </a:p>
      </dsp:txBody>
      <dsp:txXfrm>
        <a:off x="1115793" y="3079133"/>
        <a:ext cx="1854209" cy="1112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78BB1-5C7D-4BAC-AAF1-9764DEB6A6C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84C02-9FD5-4F15-BEA8-C511345769D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389C-D136-4297-A4F1-3F1956E6883C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LSTM?</a:t>
          </a:r>
        </a:p>
      </dsp:txBody>
      <dsp:txXfrm>
        <a:off x="1844034" y="682"/>
        <a:ext cx="4401230" cy="1596566"/>
      </dsp:txXfrm>
    </dsp:sp>
    <dsp:sp modelId="{7EC201FB-6A7D-4CA0-AA9A-7CE99D2C21CE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4F32-5E49-41A4-BFB8-E24BAA45DB0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4B3B-5EA8-49DC-B41F-CCF1C632F25B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LSTM (Long Short-Term Memory) is a type of recurrent neural network (RNN) designed to capture long-term dependencies in sequential data.</a:t>
          </a:r>
        </a:p>
      </dsp:txBody>
      <dsp:txXfrm>
        <a:off x="1844034" y="1996390"/>
        <a:ext cx="4401230" cy="1596566"/>
      </dsp:txXfrm>
    </dsp:sp>
    <dsp:sp modelId="{825F46F6-92F5-41B1-9EFB-B68C2E67CA04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C9D3B-937E-4436-905B-26B2E87E55AB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1219B-EB20-4247-88B2-FBD810777B6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Crucial in handling text and language for machine translation, retaining context across longer spans.</a:t>
          </a:r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F8F62-FB45-4D04-B900-3FED3550DE14}">
      <dsp:nvSpPr>
        <dsp:cNvPr id="0" name=""/>
        <dsp:cNvSpPr/>
      </dsp:nvSpPr>
      <dsp:spPr>
        <a:xfrm>
          <a:off x="425195" y="0"/>
          <a:ext cx="5513832" cy="55138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7E240-A659-470D-886B-A89FBE39271F}">
      <dsp:nvSpPr>
        <dsp:cNvPr id="0" name=""/>
        <dsp:cNvSpPr/>
      </dsp:nvSpPr>
      <dsp:spPr>
        <a:xfrm>
          <a:off x="783595" y="358399"/>
          <a:ext cx="2205532" cy="22055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Handling Long Dependencies:</a:t>
          </a:r>
        </a:p>
      </dsp:txBody>
      <dsp:txXfrm>
        <a:off x="891260" y="466064"/>
        <a:ext cx="1990202" cy="1990202"/>
      </dsp:txXfrm>
    </dsp:sp>
    <dsp:sp modelId="{F0C186C3-A844-414D-99A5-A26BDEF09BCA}">
      <dsp:nvSpPr>
        <dsp:cNvPr id="0" name=""/>
        <dsp:cNvSpPr/>
      </dsp:nvSpPr>
      <dsp:spPr>
        <a:xfrm>
          <a:off x="3375096" y="358399"/>
          <a:ext cx="2205532" cy="22055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LSTMs effectively handle long sequences and     retain context better than standard RNNs.</a:t>
          </a:r>
        </a:p>
      </dsp:txBody>
      <dsp:txXfrm>
        <a:off x="3482761" y="466064"/>
        <a:ext cx="1990202" cy="1990202"/>
      </dsp:txXfrm>
    </dsp:sp>
    <dsp:sp modelId="{E85F16AD-7251-46CA-BCDE-BDCECD20DAB3}">
      <dsp:nvSpPr>
        <dsp:cNvPr id="0" name=""/>
        <dsp:cNvSpPr/>
      </dsp:nvSpPr>
      <dsp:spPr>
        <a:xfrm>
          <a:off x="783595" y="2949900"/>
          <a:ext cx="2205532" cy="22055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Mitigating Vanishing Gradient Problem:</a:t>
          </a:r>
        </a:p>
      </dsp:txBody>
      <dsp:txXfrm>
        <a:off x="891260" y="3057565"/>
        <a:ext cx="1990202" cy="1990202"/>
      </dsp:txXfrm>
    </dsp:sp>
    <dsp:sp modelId="{E545FF46-5381-4C79-B0E8-97035DB3B6AB}">
      <dsp:nvSpPr>
        <dsp:cNvPr id="0" name=""/>
        <dsp:cNvSpPr/>
      </dsp:nvSpPr>
      <dsp:spPr>
        <a:xfrm>
          <a:off x="3375096" y="2949900"/>
          <a:ext cx="2205532" cy="22055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LSTMs' cell state structure allows maintaining information across long sequences, avoiding the vanishing gradient issue seen in RNNs.</a:t>
          </a:r>
        </a:p>
      </dsp:txBody>
      <dsp:txXfrm>
        <a:off x="3482761" y="3057565"/>
        <a:ext cx="1990202" cy="1990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9E2FA-1C62-45F2-947E-33AF3599920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B908E-7A62-4410-9E98-18E1188BC9B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46C08-8E01-4F15-B679-9835AE3DB3D5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Flexible Length Handling:</a:t>
          </a:r>
        </a:p>
      </dsp:txBody>
      <dsp:txXfrm>
        <a:off x="1948202" y="368029"/>
        <a:ext cx="3233964" cy="1371985"/>
      </dsp:txXfrm>
    </dsp:sp>
    <dsp:sp modelId="{062989F7-1790-470C-973E-405625010664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E3255-8118-4FAE-BC1A-8FAB6E49132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426A1-D6D9-4540-958C-7A59868330B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Seq2Seq models handle variable-length input/output sequences, ideal for diverse sentence structures.</a:t>
          </a:r>
        </a:p>
      </dsp:txBody>
      <dsp:txXfrm>
        <a:off x="7411643" y="368029"/>
        <a:ext cx="3233964" cy="1371985"/>
      </dsp:txXfrm>
    </dsp:sp>
    <dsp:sp modelId="{C91891F7-9676-4EB2-8281-7265F59609E1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F23F3-7012-412F-8DA1-41BFD3A829B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E855F-4782-4A68-8535-18397B9B44D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Contextual Understanding:</a:t>
          </a:r>
        </a:p>
      </dsp:txBody>
      <dsp:txXfrm>
        <a:off x="1948202" y="2452790"/>
        <a:ext cx="3233964" cy="1371985"/>
      </dsp:txXfrm>
    </dsp:sp>
    <dsp:sp modelId="{C4ABC080-2376-4A0C-9C7D-20B3EB8517E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A991A-AAFE-4F2D-97EE-987D48FDB04B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722F9-9BEF-47E6-8D5E-DF27D9CB71E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Encoder-decoder pairs enable better contextual understanding and translation accuracy.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317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/>
              <a:t>Final project:</a:t>
            </a:r>
          </a:p>
          <a:p>
            <a:r>
              <a:rPr lang="en-US" sz="4400">
                <a:solidFill>
                  <a:srgbClr val="000000"/>
                </a:solidFill>
                <a:ea typeface="+mj-lt"/>
                <a:cs typeface="+mj-lt"/>
              </a:rPr>
              <a:t>Neural Machine Translation</a:t>
            </a:r>
            <a:endParaRPr lang="en-US" sz="4400">
              <a:ea typeface="+mj-lt"/>
              <a:cs typeface="+mj-lt"/>
            </a:endParaRPr>
          </a:p>
          <a:p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59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latin typeface="Aptos Display"/>
              </a:rPr>
              <a:t>Team:</a:t>
            </a:r>
            <a:r>
              <a:rPr lang="en-US" sz="2800">
                <a:latin typeface="Aptos Display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Aptos Display"/>
              </a:rPr>
              <a:t>Rafik Sameh</a:t>
            </a:r>
            <a:br>
              <a:rPr lang="en-US" sz="2800">
                <a:latin typeface="Aptos Display"/>
              </a:rPr>
            </a:br>
            <a:r>
              <a:rPr lang="en-US" sz="2800">
                <a:latin typeface="Aptos Display"/>
              </a:rPr>
              <a:t>Mario Gamal</a:t>
            </a:r>
            <a:br>
              <a:rPr lang="en-US" sz="2800">
                <a:latin typeface="Aptos Display"/>
              </a:rPr>
            </a:br>
            <a:r>
              <a:rPr lang="en-US" sz="2800">
                <a:latin typeface="Aptos Display"/>
              </a:rPr>
              <a:t>Rahma Samy</a:t>
            </a:r>
          </a:p>
          <a:p>
            <a:pPr>
              <a:spcBef>
                <a:spcPct val="0"/>
              </a:spcBef>
            </a:pPr>
            <a:endParaRPr lang="en-US" sz="2800" b="1">
              <a:latin typeface="Aptos Display"/>
            </a:endParaRPr>
          </a:p>
        </p:txBody>
      </p:sp>
      <p:pic>
        <p:nvPicPr>
          <p:cNvPr id="5" name="Picture 4" descr="National Telelcommunication Institute">
            <a:extLst>
              <a:ext uri="{FF2B5EF4-FFF2-40B4-BE49-F238E27FC236}">
                <a16:creationId xmlns:a16="http://schemas.microsoft.com/office/drawing/2014/main" id="{40727CDC-4C7A-33CB-4CC4-D7DD250D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6" y="358799"/>
            <a:ext cx="2743199" cy="1362456"/>
          </a:xfrm>
          <a:prstGeom prst="rect">
            <a:avLst/>
          </a:prstGeom>
        </p:spPr>
      </p:pic>
      <p:pic>
        <p:nvPicPr>
          <p:cNvPr id="6" name="Picture 5" descr="File:Huawei logo icon 170010.png - Wikimedia Commons">
            <a:extLst>
              <a:ext uri="{FF2B5EF4-FFF2-40B4-BE49-F238E27FC236}">
                <a16:creationId xmlns:a16="http://schemas.microsoft.com/office/drawing/2014/main" id="{D526112A-FF6D-3B65-80D7-79E0A92E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33" y="220362"/>
            <a:ext cx="3237470" cy="161873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606EE3E-B8E0-8BFD-DCFB-4E6A7F569636}"/>
              </a:ext>
            </a:extLst>
          </p:cNvPr>
          <p:cNvSpPr txBox="1">
            <a:spLocks/>
          </p:cNvSpPr>
          <p:nvPr/>
        </p:nvSpPr>
        <p:spPr>
          <a:xfrm>
            <a:off x="1521941" y="52063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en-US" sz="2800">
              <a:latin typeface="Aptos Display"/>
            </a:endParaRPr>
          </a:p>
          <a:p>
            <a:pPr>
              <a:spcBef>
                <a:spcPct val="0"/>
              </a:spcBef>
            </a:pPr>
            <a:r>
              <a:rPr lang="en-US" sz="2600" b="1">
                <a:latin typeface="Aptos Display"/>
              </a:rPr>
              <a:t>Presented to: </a:t>
            </a:r>
            <a:endParaRPr lang="en-US"/>
          </a:p>
          <a:p>
            <a:pPr>
              <a:spcBef>
                <a:spcPct val="0"/>
              </a:spcBef>
            </a:pPr>
            <a:r>
              <a:rPr lang="en-US" sz="2600" b="1">
                <a:latin typeface="Aptos Display"/>
              </a:rPr>
              <a:t>Dr. Mahmoud Farag</a:t>
            </a:r>
          </a:p>
          <a:p>
            <a:pPr>
              <a:spcBef>
                <a:spcPct val="0"/>
              </a:spcBef>
            </a:pPr>
            <a:endParaRPr lang="en-US" sz="2800" b="1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3A95C41-A8AE-4FB7-AFD6-642A782E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1F9AA-5E53-44E6-BAF2-C5330886BF81}"/>
              </a:ext>
            </a:extLst>
          </p:cNvPr>
          <p:cNvSpPr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Marian Pre-trained</a:t>
            </a:r>
            <a:endParaRPr lang="en-US" sz="4000" b="0" kern="1200" cap="none" spc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3EA62-9018-480C-9D4E-F4EE675A1029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MarianMT (Marian Transformer) is a highly efficient and specialized Transformer model designed by the OpenNMT team for neural machine translation (NMT). Here are several reasons why Marian Transformer is well-suited for machine translation: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1. Optimized for Machine Translation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2. </a:t>
            </a:r>
            <a:r>
              <a:rPr lang="en-US" sz="2000" b="1"/>
              <a:t>Performance and Speed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3. </a:t>
            </a:r>
            <a:r>
              <a:rPr lang="en-US" sz="2000" b="1"/>
              <a:t>Multilingual Support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4. </a:t>
            </a:r>
            <a:r>
              <a:rPr lang="en-US" sz="2000" b="1"/>
              <a:t>Pre-trained Models Availability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5. </a:t>
            </a:r>
            <a:r>
              <a:rPr lang="en-US" sz="2000" b="1"/>
              <a:t>Quality of Translation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6. </a:t>
            </a:r>
            <a:r>
              <a:rPr lang="en-US" sz="2000" b="1"/>
              <a:t>Flexibility with Deployment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7. </a:t>
            </a:r>
            <a:r>
              <a:rPr lang="en-US" sz="2000" b="1"/>
              <a:t>Resource-Efficient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8. </a:t>
            </a:r>
            <a:r>
              <a:rPr lang="en-US" sz="2000" b="1"/>
              <a:t>Open-Source and Customizable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458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A20DC0-5FD4-4F87-8A01-7256A110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98405-9E7D-4BC5-8DBD-6FD50A7DAC84}"/>
              </a:ext>
            </a:extLst>
          </p:cNvPr>
          <p:cNvSpPr/>
          <p:nvPr/>
        </p:nvSpPr>
        <p:spPr>
          <a:xfrm>
            <a:off x="7641770" y="517852"/>
            <a:ext cx="4216247" cy="36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u="sng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Introduction to Deployment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u="sng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Goal: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- </a:t>
            </a: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Deploy a neural machine translation model for real-time English-to-Arabic  translation using Django.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- Platform: Use Django to build a web application and serve the model with REST APIs.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u="sng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Deployment Components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Django Framework: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Serves as the backend application to manage requests and responses.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-Model Serving: Load and use the trained model within the Django app using TensorFlow/</a:t>
            </a:r>
            <a:r>
              <a:rPr lang="en-US" sz="1600" b="0" cap="none" spc="0" dirty="0" err="1">
                <a:ln w="0"/>
                <a:effectLst>
                  <a:reflection blurRad="6350" stA="53000" endA="300" endPos="35500" dir="5400000" sy="-90000" algn="bl" rotWithShape="0"/>
                </a:effectLst>
              </a:rPr>
              <a:t>Keras</a:t>
            </a: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-API Endpoints: Expose RESTful API endpoints for text translation.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557C9-08F3-44A1-A22D-244224CF7691}"/>
              </a:ext>
            </a:extLst>
          </p:cNvPr>
          <p:cNvSpPr/>
          <p:nvPr/>
        </p:nvSpPr>
        <p:spPr>
          <a:xfrm>
            <a:off x="6003633" y="2967335"/>
            <a:ext cx="16381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89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3A95C41-A8AE-4FB7-AFD6-642A782E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BAA82-43EB-40D3-96E2-E5D7BBDA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F5849A63-4D54-C57D-497C-3016FEC0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8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bes connected with a red line">
            <a:extLst>
              <a:ext uri="{FF2B5EF4-FFF2-40B4-BE49-F238E27FC236}">
                <a16:creationId xmlns:a16="http://schemas.microsoft.com/office/drawing/2014/main" id="{C63CD85A-E749-7232-1545-D0AFD42F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9E1F95-F0B0-FF56-19E0-256C080E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Steps of Implementation</a:t>
            </a:r>
            <a:endParaRPr lang="en-US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794E-197C-EC88-0754-A3608D5F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Data Preparation</a:t>
            </a:r>
            <a:r>
              <a:rPr lang="en-US" sz="1700" dirty="0">
                <a:ea typeface="+mn-lt"/>
                <a:cs typeface="+mn-lt"/>
              </a:rPr>
              <a:t>: Cleaned and preprocessed text, tokenized sentences, and split datasets.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Model Selection</a:t>
            </a:r>
            <a:r>
              <a:rPr lang="en-US" sz="1700" dirty="0">
                <a:ea typeface="+mn-lt"/>
                <a:cs typeface="+mn-lt"/>
              </a:rPr>
              <a:t>: Started with RNN, then LSTM, and finally implemented a Transformer model.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Training</a:t>
            </a:r>
            <a:r>
              <a:rPr lang="en-US" sz="1700" dirty="0">
                <a:ea typeface="+mn-lt"/>
                <a:cs typeface="+mn-lt"/>
              </a:rPr>
              <a:t>: Trained each model, optimizing hyperparameters for each architecture.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Comparison</a:t>
            </a:r>
            <a:r>
              <a:rPr lang="en-US" sz="1700" dirty="0">
                <a:ea typeface="+mn-lt"/>
                <a:cs typeface="+mn-lt"/>
              </a:rPr>
              <a:t>: Highlighted improvements in accuracy and speed from RNNs to Transformers.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227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794E-197C-EC88-0754-A3608D5F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9E1F95-F0B0-FF56-19E0-256C080E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Exploring RNN, LSTM, and Transformer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1451A6-2D86-4853-DC5D-3294C9D8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5558"/>
              </p:ext>
            </p:extLst>
          </p:nvPr>
        </p:nvGraphicFramePr>
        <p:xfrm>
          <a:off x="833120" y="1259840"/>
          <a:ext cx="10579610" cy="585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91">
                  <a:extLst>
                    <a:ext uri="{9D8B030D-6E8A-4147-A177-3AD203B41FA5}">
                      <a16:colId xmlns:a16="http://schemas.microsoft.com/office/drawing/2014/main" val="3761370657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508898640"/>
                    </a:ext>
                  </a:extLst>
                </a:gridCol>
                <a:gridCol w="2471200">
                  <a:extLst>
                    <a:ext uri="{9D8B030D-6E8A-4147-A177-3AD203B41FA5}">
                      <a16:colId xmlns:a16="http://schemas.microsoft.com/office/drawing/2014/main" val="301788195"/>
                    </a:ext>
                  </a:extLst>
                </a:gridCol>
                <a:gridCol w="2893319">
                  <a:extLst>
                    <a:ext uri="{9D8B030D-6E8A-4147-A177-3AD203B41FA5}">
                      <a16:colId xmlns:a16="http://schemas.microsoft.com/office/drawing/2014/main" val="143645307"/>
                    </a:ext>
                  </a:extLst>
                </a:gridCol>
              </a:tblGrid>
              <a:tr h="37458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tos"/>
                        </a:rPr>
                        <a:t>RNN</a:t>
                      </a:r>
                      <a:endParaRPr lang="en-US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tos"/>
                        </a:rPr>
                        <a:t>LSTM</a:t>
                      </a:r>
                      <a:endParaRPr lang="en-US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Transformer</a:t>
                      </a:r>
                      <a:endParaRPr lang="en-US">
                        <a:solidFill>
                          <a:schemeClr val="bg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60621"/>
                  </a:ext>
                </a:extLst>
              </a:tr>
              <a:tr h="2871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Advantages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Good for handling sequential data by maintaining memory of previous inputs.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</a:rPr>
                        <a:t>Better at handling long dependencies with gating mechanisms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</a:rPr>
                        <a:t>- Excels with long dependencies due to self-attention 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</a:rPr>
                        <a:t>- Allows parallel processing</a:t>
                      </a:r>
                      <a:endParaRPr lang="en-US" sz="2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971"/>
                  </a:ext>
                </a:extLst>
              </a:tr>
              <a:tr h="2304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Disadvantages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Struggles with long sequences due to vanishing gradient, resulting in loss of context for long sentences.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</a:rPr>
                        <a:t>Sequential processing is slow, limits parallelization</a:t>
                      </a:r>
                      <a:endParaRPr lang="en-US" sz="2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</a:rPr>
                        <a:t>Computationally intensive but manageable with modern hardware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6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07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1F9AA-5E53-44E6-BAF2-C5330886BF81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RNN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AD6296-52FB-4D27-84B9-285971436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6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3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3A95C41-A8AE-4FB7-AFD6-642A782E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8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Introduction to LSTM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597ECA-3534-21B6-4ECE-E9F56B59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1378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Why Choose LSTM for Machine Translation?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FADF9-2E8F-8940-026E-44547855C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8930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3400"/>
              <a:t>Sequence-to-Sequence (Seq2Seq) Approach with LSTM</a:t>
            </a:r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E6E65B86-F6E0-0EFA-C859-EAD8FDB1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95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92119" y="2630161"/>
            <a:ext cx="4868621" cy="3799822"/>
          </a:xfrm>
        </p:spPr>
        <p:txBody>
          <a:bodyPr>
            <a:normAutofit/>
          </a:bodyPr>
          <a:lstStyle/>
          <a:p>
            <a:r>
              <a:rPr sz="1400" dirty="0"/>
              <a:t>Overview: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Seq2Seq model has an encoder and decoder, both using LSTMs.</a:t>
            </a:r>
            <a:endParaRPr sz="1400" dirty="0"/>
          </a:p>
          <a:p>
            <a:r>
              <a:rPr sz="1400" dirty="0"/>
              <a:t>Encoder: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sz="1400" dirty="0"/>
              <a:t> </a:t>
            </a:r>
            <a:r>
              <a:rPr lang="en-US" sz="1400" dirty="0"/>
              <a:t>   </a:t>
            </a:r>
            <a:r>
              <a:rPr sz="1400" dirty="0"/>
              <a:t>Processes source language sentence, creating a fixed-length context vector.</a:t>
            </a:r>
          </a:p>
          <a:p>
            <a:r>
              <a:rPr sz="1400" dirty="0"/>
              <a:t>Decoder:</a:t>
            </a:r>
          </a:p>
          <a:p>
            <a:pPr marL="0" indent="0">
              <a:buNone/>
            </a:pPr>
            <a:r>
              <a:rPr sz="1400" dirty="0"/>
              <a:t> </a:t>
            </a:r>
            <a:r>
              <a:rPr lang="en-US" sz="1400" dirty="0"/>
              <a:t>   </a:t>
            </a:r>
            <a:r>
              <a:rPr sz="1400" dirty="0"/>
              <a:t>Uses context vector to generate the target language sentence token-by-token.</a:t>
            </a:r>
          </a:p>
          <a:p>
            <a:r>
              <a:rPr sz="1400" dirty="0"/>
              <a:t>Applications:</a:t>
            </a:r>
          </a:p>
          <a:p>
            <a:pPr marL="0" indent="0">
              <a:buNone/>
            </a:pPr>
            <a:r>
              <a:rPr sz="1400" dirty="0"/>
              <a:t> </a:t>
            </a:r>
            <a:r>
              <a:rPr lang="en-US" sz="1400" dirty="0"/>
              <a:t>   </a:t>
            </a:r>
            <a:r>
              <a:rPr sz="1400" dirty="0"/>
              <a:t>Machine translation, chatbots, text summarization.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of Seq2Seq in Translation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0F5E3-11BD-AAE6-4159-4E1EAFF2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8003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539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Final project: Neural Machine Translation </vt:lpstr>
      <vt:lpstr>Steps of Implementation</vt:lpstr>
      <vt:lpstr>Exploring RNN, LSTM, and Transformer Models</vt:lpstr>
      <vt:lpstr>PowerPoint Presentation</vt:lpstr>
      <vt:lpstr>PowerPoint Presentation</vt:lpstr>
      <vt:lpstr>Introduction to LSTM</vt:lpstr>
      <vt:lpstr>Why Choose LSTM for Machine Translation?</vt:lpstr>
      <vt:lpstr>Sequence-to-Sequence (Seq2Seq) Approach with LSTM</vt:lpstr>
      <vt:lpstr>Advantages of Seq2Seq in Translation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Neural Machine Translation </dc:title>
  <dc:creator/>
  <cp:lastModifiedBy>es-RafiqSameh2025</cp:lastModifiedBy>
  <cp:revision>9</cp:revision>
  <dcterms:created xsi:type="dcterms:W3CDTF">2024-10-19T16:00:59Z</dcterms:created>
  <dcterms:modified xsi:type="dcterms:W3CDTF">2024-11-04T09:35:07Z</dcterms:modified>
</cp:coreProperties>
</file>