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rawings/vmlDrawing4.vml" ContentType="application/vnd.openxmlformats-officedocument.vmlDrawing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4x3" cy="9144000" cx="6858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D:\Admin\Documents\S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'SANGEETHA PROJECT'!$B$3:$B$4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</c:ser>
        <c:ser>
          <c:idx val="1"/>
          <c:order val="1"/>
          <c:tx>
            <c:strRef>
              <c:f>'SANGEETHA PROJECT'!$C$3:$C$4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</c:ser>
        <c:ser>
          <c:idx val="2"/>
          <c:order val="2"/>
          <c:tx>
            <c:strRef>
              <c:f>'SANGEETHA PROJECT'!$D$3:$D$4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</c:ser>
        <c:ser>
          <c:idx val="3"/>
          <c:order val="3"/>
          <c:tx>
            <c:strRef>
              <c:f>'SANGEETHA PROJECT'!$E$3:$E$4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</c:ser>
        <c:ser>
          <c:idx val="4"/>
          <c:order val="4"/>
          <c:tx>
            <c:strRef>
              <c:f>'SANGEETHA PROJECT'!$F$3:$F$4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1696"/>
        <c:axId val="100223232"/>
      </c:barChart>
      <c:catAx>
        <c:axId val="100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23232"/>
        <c:crosses val="autoZero"/>
        <c:auto val="1"/>
        <c:lblAlgn val="ctr"/>
        <c:lblOffset val="100"/>
        <c:noMultiLvlLbl val="0"/>
      </c:catAx>
      <c:valAx>
        <c:axId val="1002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2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</c:dLbl>
            <c:numFmt formatCode="General" sourceLinked="0"/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98.0</c:v>
                </c:pt>
                <c:pt idx="1">
                  <c:v>97.0</c:v>
                </c:pt>
                <c:pt idx="2">
                  <c:v>89.0</c:v>
                </c:pt>
                <c:pt idx="3">
                  <c:v>78.0</c:v>
                </c:pt>
                <c:pt idx="4">
                  <c:v>87.0</c:v>
                </c:pt>
                <c:pt idx="5">
                  <c:v>94.0</c:v>
                </c:pt>
                <c:pt idx="6">
                  <c:v>95.0</c:v>
                </c:pt>
                <c:pt idx="7">
                  <c:v>86.0</c:v>
                </c:pt>
                <c:pt idx="8">
                  <c:v>75.0</c:v>
                </c:pt>
                <c:pt idx="9">
                  <c:v>84.0</c:v>
                </c:pt>
                <c:pt idx="10">
                  <c:v>883.0</c:v>
                </c:pt>
              </c:numCache>
            </c:numRef>
          </c:val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78.0</c:v>
                </c:pt>
                <c:pt idx="1">
                  <c:v>88.0</c:v>
                </c:pt>
                <c:pt idx="2">
                  <c:v>99.0</c:v>
                </c:pt>
                <c:pt idx="3">
                  <c:v>95.0</c:v>
                </c:pt>
                <c:pt idx="4">
                  <c:v>94.0</c:v>
                </c:pt>
                <c:pt idx="5">
                  <c:v>96.0</c:v>
                </c:pt>
                <c:pt idx="6">
                  <c:v>84.0</c:v>
                </c:pt>
                <c:pt idx="7">
                  <c:v>87.0</c:v>
                </c:pt>
                <c:pt idx="8">
                  <c:v>87.0</c:v>
                </c:pt>
                <c:pt idx="9">
                  <c:v>89.0</c:v>
                </c:pt>
                <c:pt idx="10">
                  <c:v>897.0</c:v>
                </c:pt>
              </c:numCache>
            </c:numRef>
          </c:val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91.0</c:v>
                </c:pt>
                <c:pt idx="1">
                  <c:v>87.0</c:v>
                </c:pt>
                <c:pt idx="2">
                  <c:v>94.0</c:v>
                </c:pt>
                <c:pt idx="3">
                  <c:v>68.0</c:v>
                </c:pt>
                <c:pt idx="4">
                  <c:v>57.0</c:v>
                </c:pt>
                <c:pt idx="5">
                  <c:v>84.0</c:v>
                </c:pt>
                <c:pt idx="6">
                  <c:v>95.0</c:v>
                </c:pt>
                <c:pt idx="7">
                  <c:v>68.0</c:v>
                </c:pt>
                <c:pt idx="8">
                  <c:v>57.0</c:v>
                </c:pt>
                <c:pt idx="9">
                  <c:v>84.0</c:v>
                </c:pt>
                <c:pt idx="10">
                  <c:v>785.0</c:v>
                </c:pt>
              </c:numCache>
            </c:numRef>
          </c:val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267.0</c:v>
                </c:pt>
                <c:pt idx="1">
                  <c:v>272.0</c:v>
                </c:pt>
                <c:pt idx="2">
                  <c:v>282.0</c:v>
                </c:pt>
                <c:pt idx="3">
                  <c:v>241.0</c:v>
                </c:pt>
                <c:pt idx="4">
                  <c:v>238.0</c:v>
                </c:pt>
                <c:pt idx="5">
                  <c:v>274.0</c:v>
                </c:pt>
                <c:pt idx="6">
                  <c:v>274.0</c:v>
                </c:pt>
                <c:pt idx="7">
                  <c:v>241.0</c:v>
                </c:pt>
                <c:pt idx="8">
                  <c:v>219.0</c:v>
                </c:pt>
                <c:pt idx="9">
                  <c:v>257.0</c:v>
                </c:pt>
                <c:pt idx="10">
                  <c:v>2565.0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l"/>
      <c:layout/>
      <c:overlay val="1"/>
    </c:legend>
    <c:plotVisOnly val="1"/>
    <c:dispBlanksAs val="gap"/>
    <c:showDLblsOverMax val="0"/>
  </c:chart>
  <c:externalData r:id="rId1"/>
</c:chartSpace>
</file>

<file path=ppt/drawings/_rels/vmlDrawing4.vml.rels><?xml version="1.0" encoding="UTF-8" standalone="yes"?>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1" y="6218863"/>
            <a:ext cx="6863317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4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04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54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5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61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598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Freeform 7"/>
          <p:cNvSpPr/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0" name="Freeform 8"/>
          <p:cNvSpPr/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1" name="Right Triangle 9"/>
          <p:cNvSpPr/>
          <p:nvPr/>
        </p:nvSpPr>
        <p:spPr bwMode="auto">
          <a:xfrm>
            <a:off x="-4532" y="7721671"/>
            <a:ext cx="2551736" cy="1441157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6927" y="7716985"/>
            <a:ext cx="2554132" cy="1445844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4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4532" y="7721671"/>
            <a:ext cx="2551736" cy="1441157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6927" y="7716985"/>
            <a:ext cx="2554132" cy="1445844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heel spokes="8"/>
  </p:transition>
  <p:timing/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16.emf"/><Relationship Id="rId3" Type="http://schemas.openxmlformats.org/officeDocument/2006/relationships/slideLayout" Target="../slideLayouts/slideLayout2.xml"/><Relationship Id="rId4" Type="http://schemas.openxmlformats.org/officeDocument/2006/relationships/vmlDrawing" Target="../drawings/vmlDrawing4.v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p>
            <a:pPr algn="ctr"/>
            <a:r>
              <a:rPr b="1" dirty="0" sz="5000" lang="en-GB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  <a:endParaRPr b="1" dirty="0" sz="5000" lang="en-GB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214290" y="3143240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/>
            <a:scene3d>
              <a:camera prst="orthographicFront"/>
              <a:lightRig dir="t" rig="balanced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STUDENT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NAME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: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R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a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b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i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k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A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ROLL NO            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: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2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2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m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3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7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REG NO      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           :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3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2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2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4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0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9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9</a:t>
            </a:r>
            <a:endParaRPr altLang="en-US" lang="zh-CN"/>
          </a:p>
          <a:p>
            <a:pPr algn="l"/>
            <a:r>
              <a:rPr b="0" cap="all" dirty="0" sz="5500" lang="en-US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Naan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b="0" cap="all" dirty="0" sz="5500" lang="en-US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id         :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unm1473312214139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		     </a:t>
            </a:r>
            <a:endParaRPr altLang="en-US" lang="zh-CN"/>
          </a:p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b="0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: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science </a:t>
            </a:r>
          </a:p>
          <a:p>
            <a:pPr indent="-274320" marL="274320"/>
            <a:r>
              <a:rPr b="0" cap="all" dirty="0" sz="4900" 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b="0" cap="all" dirty="0" sz="4900" lang="en-GB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b="0" cap="all" dirty="0" sz="4900" 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</a:t>
            </a:r>
            <a:endParaRPr b="0" cap="all" dirty="0" sz="4900" lang="en-GB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6700" lang="en-GB" smtClean="0"/>
              <a:t>Step: 1 </a:t>
            </a:r>
            <a:r>
              <a:rPr dirty="0" sz="6700" lang="en-GB" smtClean="0">
                <a:sym typeface="Wingdings"/>
              </a:rPr>
              <a:t>Dataset Collection</a:t>
            </a:r>
          </a:p>
          <a:p>
            <a:r>
              <a:rPr dirty="0" sz="6700" lang="en-GB" smtClean="0">
                <a:sym typeface="Wingdings"/>
              </a:rPr>
              <a:t>Step: 2 Dataset Preparation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Cleaning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Filtering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Conditional </a:t>
            </a:r>
            <a:r>
              <a:rPr dirty="0" sz="6700" lang="en-GB" err="1" smtClean="0">
                <a:sym typeface="Wingdings"/>
              </a:rPr>
              <a:t>Formating</a:t>
            </a:r>
            <a:endParaRPr dirty="0" sz="6700" lang="en-GB" smtClean="0">
              <a:sym typeface="Wingdings"/>
            </a:endParaRP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Insert Pivot table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Insert graphs for final result</a:t>
            </a:r>
          </a:p>
          <a:p>
            <a:pPr indent="269875" marL="0"/>
            <a:r>
              <a:rPr dirty="0" sz="6700" lang="en-GB" smtClean="0">
                <a:sym typeface="Wingdings"/>
              </a:rPr>
              <a:t>Step: 3 </a:t>
            </a:r>
            <a:r>
              <a:rPr dirty="0" sz="6700" lang="en-GB" smtClean="0">
                <a:sym typeface="Wingdings"/>
              </a:rPr>
              <a:t>Employee’s data </a:t>
            </a:r>
            <a:r>
              <a:rPr dirty="0" sz="6700" lang="en-GB" smtClean="0">
                <a:sym typeface="Wingdings"/>
              </a:rPr>
              <a:t>		calculated</a:t>
            </a:r>
          </a:p>
          <a:p>
            <a:pPr indent="269875" marL="0">
              <a:buNone/>
            </a:pPr>
            <a:endParaRPr dirty="0" lang="en-GB" smtClean="0">
              <a:sym typeface="Wingdings"/>
            </a:endParaRPr>
          </a:p>
        </p:txBody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p>
            <a:endParaRPr dirty="0" sz="3200" lang="en-GB" smtClean="0"/>
          </a:p>
          <a:p>
            <a:r>
              <a:rPr dirty="0" sz="3200" lang="en-GB" smtClean="0"/>
              <a:t>Step: 4 </a:t>
            </a:r>
            <a:r>
              <a:rPr dirty="0" sz="3200" lang="en-GB" smtClean="0">
                <a:sym typeface="Wingdings"/>
              </a:rPr>
              <a:t> Insert Pivot table for given dataset</a:t>
            </a:r>
          </a:p>
          <a:p>
            <a:r>
              <a:rPr dirty="0" sz="3200" lang="en-GB" smtClean="0">
                <a:sym typeface="Wingdings"/>
              </a:rPr>
              <a:t>Step: 5  Insert Graph chart for showing final report of Employee’s </a:t>
            </a:r>
            <a:r>
              <a:rPr dirty="0" sz="3200" lang="en-GB" smtClean="0">
                <a:sym typeface="Wingdings"/>
              </a:rPr>
              <a:t>data</a:t>
            </a:r>
            <a:endParaRPr dirty="0" sz="3200" lang="en-GB" smtClean="0">
              <a:sym typeface="Wingdings"/>
            </a:endParaRPr>
          </a:p>
          <a:p>
            <a:r>
              <a:rPr dirty="0" sz="3200" lang="en-GB" smtClean="0">
                <a:sym typeface="Wingdings"/>
              </a:rPr>
              <a:t>Step: 6 Summarization of employee’s </a:t>
            </a:r>
            <a:r>
              <a:rPr dirty="0" sz="3200" lang="en-GB" smtClean="0">
                <a:sym typeface="Wingdings"/>
              </a:rPr>
              <a:t>data based </a:t>
            </a:r>
            <a:r>
              <a:rPr dirty="0" sz="3200" lang="en-GB" smtClean="0">
                <a:sym typeface="Wingdings"/>
              </a:rPr>
              <a:t>on their way, Grey wage,  Education, Gender....Data visualization using Bar Chart.</a:t>
            </a:r>
            <a:endParaRPr dirty="0" sz="3200" lang="en-GB"/>
          </a:p>
        </p:txBody>
      </p: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2097165" name="Picture 3" descr="download (4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143125" cy="2133600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</a:t>
            </a:r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EMPLOYES</a:t>
            </a:r>
            <a:endParaRPr dirty="0" sz="5400" lang="en-GB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4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GB" smtClean="0"/>
          </a:p>
          <a:p>
            <a:endParaRPr dirty="0" lang="en-GB"/>
          </a:p>
        </p:txBody>
      </p:sp>
      <p:graphicFrame>
        <p:nvGraphicFramePr>
          <p:cNvPr id="4194304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_x0000_s1026" imgH="2676409" imgW="4571991" progId="Excel.Sheet.12">
                  <p:embed/>
                </p:oleObj>
              </mc:Choice>
              <mc:Fallback>
                <p:oleObj name="Worksheet" r:id="rId1" spid="" imgH="2676409" imgW="4571991" progId="Excel.Sheet.12">
                  <p:embed/>
                  <p:pic>
                    <p:nvPicPr>
                      <p:cNvPr id="2097166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422275" y="1857375"/>
                        <a:ext cx="6357937" cy="542925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blinds dir="vert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/>
          </a:bodyPr>
          <a:p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dirty="0" sz="4900" lang="en-GB" smtClean="0"/>
              <a:t>EMPLOYEES</a:t>
            </a:r>
            <a:r>
              <a:rPr dirty="0" sz="4400" lang="en-GB" smtClean="0"/>
              <a:t> DATA</a:t>
            </a: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dirty="0" lang="en-GB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194306" name="Chart 6"/>
          <p:cNvGraphicFramePr>
            <a:graphicFrameLocks/>
          </p:cNvGraphicFramePr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 advClick="0" advTm="3000">
    <p:newsflash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 descr="download (1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64984" y="7143769"/>
            <a:ext cx="1192049" cy="1714512"/>
          </a:xfrm>
          <a:prstGeom prst="rect"/>
        </p:spPr>
      </p:pic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/>
          </a:bodyPr>
          <a:p>
            <a:r>
              <a:rPr dirty="0" sz="3200" lang="en-GB" smtClean="0">
                <a:sym typeface="Wingdings"/>
              </a:rPr>
              <a:t>This Project explain the employee’s </a:t>
            </a:r>
            <a:r>
              <a:rPr dirty="0" sz="3200" lang="en-GB" smtClean="0">
                <a:sym typeface="Wingdings"/>
              </a:rPr>
              <a:t>from different data </a:t>
            </a:r>
            <a:r>
              <a:rPr dirty="0" sz="3200" lang="en-GB" smtClean="0">
                <a:sym typeface="Wingdings"/>
              </a:rPr>
              <a:t>i</a:t>
            </a:r>
            <a:r>
              <a:rPr dirty="0" sz="3200" lang="en-GB" smtClean="0">
                <a:sym typeface="Wingdings"/>
              </a:rPr>
              <a:t>ndustries </a:t>
            </a:r>
            <a:r>
              <a:rPr dirty="0" sz="3200" lang="en-GB" smtClean="0">
                <a:sym typeface="Wingdings"/>
              </a:rPr>
              <a:t>like way, </a:t>
            </a:r>
            <a:r>
              <a:rPr dirty="0" sz="3200" lang="en-GB" err="1" smtClean="0">
                <a:sym typeface="Wingdings"/>
              </a:rPr>
              <a:t>greywages</a:t>
            </a:r>
            <a:r>
              <a:rPr dirty="0" sz="3200" lang="en-GB" smtClean="0">
                <a:sym typeface="Wingdings"/>
              </a:rPr>
              <a:t>, education, gender, data visualisation, etc., with using of excel.</a:t>
            </a:r>
          </a:p>
          <a:p>
            <a:r>
              <a:rPr dirty="0" sz="3200" lang="en-GB" smtClean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2097168" name="Picture 3" descr="images (5)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43446" y="1285852"/>
            <a:ext cx="1982381" cy="2019300"/>
          </a:xfrm>
          <a:prstGeom prst="rect"/>
        </p:spPr>
      </p:pic>
    </p:spTree>
  </p:cSld>
  <p:clrMapOvr>
    <a:masterClrMapping/>
  </p:clrMapOvr>
  <p:transition spd="slow" advClick="0" advTm="3000">
    <p:blinds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algn="ctr"/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industries analysis with using of Excel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Conclusion</a:t>
            </a:r>
          </a:p>
        </p:txBody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p>
            <a:pPr algn="ctr"/>
            <a:r>
              <a:rPr dirty="0" sz="66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dirty="0" sz="66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2" name="Picture 3" descr="agent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p>
            <a:pPr algn="just">
              <a:buNone/>
            </a:pPr>
            <a:r>
              <a:rPr dirty="0" sz="4000" lang="en-GB" smtClean="0">
                <a:solidFill>
                  <a:srgbClr val="002060"/>
                </a:solidFill>
              </a:rPr>
              <a:t>			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data from 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analysis with using of Excel</a:t>
            </a:r>
            <a:endParaRPr dirty="0" sz="4000" lang="en-GB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dirty="0" sz="3600" lang="en-GB"/>
          </a:p>
        </p:txBody>
      </p:sp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p>
            <a:r>
              <a:rPr dirty="0" sz="5400" lang="en-GB" smtClean="0">
                <a:solidFill>
                  <a:srgbClr val="002060"/>
                </a:solidFill>
              </a:rPr>
              <a:t>	</a:t>
            </a:r>
            <a:r>
              <a:rPr dirty="0" sz="4800" lang="en-GB" smtClean="0"/>
              <a:t/>
            </a:r>
            <a:br>
              <a:rPr dirty="0" sz="4800" lang="en-GB" smtClean="0"/>
            </a:br>
            <a:r>
              <a:rPr dirty="0" sz="5400" lang="en-GB" smtClean="0">
                <a:solidFill>
                  <a:srgbClr val="002060"/>
                </a:solidFill>
              </a:rPr>
              <a:t/>
            </a:r>
            <a:br>
              <a:rPr dirty="0" sz="5400" lang="en-GB" smtClean="0">
                <a:solidFill>
                  <a:srgbClr val="002060"/>
                </a:solidFill>
              </a:rPr>
            </a:br>
            <a:r>
              <a:rPr dirty="0" sz="5400" lang="en-GB" smtClean="0"/>
              <a:t>   </a:t>
            </a:r>
            <a:r>
              <a:rPr dirty="0" sz="56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dirty="0" sz="56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3" name="Picture 3" descr="Problem statement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097154" name="Picture 4" descr="images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0711" y="6953269"/>
            <a:ext cx="1232306" cy="1685863"/>
          </a:xfrm>
          <a:prstGeom prst="rect"/>
          <a:effectLst>
            <a:reflection algn="bl" blurRad="6350" dir="5400000" dist="101600" endA="275" endPos="40000" rotWithShape="0" stA="50000" sy="-100000"/>
          </a:effectLst>
          <a:scene3d>
            <a:camera prst="isometricOffAxis2Left"/>
            <a:lightRig dir="t" rig="threePt"/>
          </a:scene3d>
        </p:spPr>
      </p:pic>
    </p:spTree>
  </p:cSld>
  <p:clrMapOvr>
    <a:masterClrMapping/>
  </p:clrMapOvr>
  <p:transition spd="slow" advClick="0" advTm="3000">
    <p:split dir="in" orient="vert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image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/>
          <a:ln>
            <a:noFill/>
          </a:ln>
          <a:effectLst>
            <a:softEdge rad="112500"/>
          </a:effectLst>
        </p:spPr>
      </p:pic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p>
            <a:r>
              <a:rPr dirty="0" lang="en-GB" smtClean="0"/>
              <a:t>			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with using of excel</a:t>
            </a:r>
            <a:endParaRPr dirty="0" sz="32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dirty="0" sz="54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6" name="Picture 3" descr="images (2)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" y="1142978"/>
            <a:ext cx="1119211" cy="2146305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p>
            <a:r>
              <a:rPr dirty="0" sz="2800" lang="en-GB" smtClean="0"/>
              <a:t>Organisation peoples are the end user of this analysis which named as employee’s </a:t>
            </a:r>
            <a:r>
              <a:rPr dirty="0" sz="2800" lang="en-GB" smtClean="0"/>
              <a:t>data from </a:t>
            </a:r>
            <a:r>
              <a:rPr dirty="0" sz="2800" lang="en-GB" smtClean="0"/>
              <a:t>different industries with using excel.</a:t>
            </a:r>
          </a:p>
          <a:p>
            <a:r>
              <a:rPr dirty="0" sz="2800" lang="en-GB" smtClean="0"/>
              <a:t>Ex: </a:t>
            </a:r>
          </a:p>
          <a:p>
            <a:pPr>
              <a:buNone/>
            </a:pPr>
            <a:r>
              <a:rPr dirty="0" sz="2800" lang="en-GB" smtClean="0"/>
              <a:t>		Managers					</a:t>
            </a:r>
          </a:p>
          <a:p>
            <a:pPr>
              <a:buNone/>
            </a:pPr>
            <a:r>
              <a:rPr dirty="0" sz="2800" lang="en-GB" smtClean="0"/>
              <a:t>		Employers</a:t>
            </a:r>
          </a:p>
          <a:p>
            <a:pPr>
              <a:buNone/>
            </a:pPr>
            <a:r>
              <a:rPr dirty="0" sz="2800" lang="en-GB" smtClean="0"/>
              <a:t>		Employees</a:t>
            </a:r>
            <a:endParaRPr dirty="0" sz="2800" lang="en-GB"/>
          </a:p>
        </p:txBody>
      </p:sp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dirty="0" sz="48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7" name="Picture 8" descr="images (1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97158" name="Picture 9" descr="employee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96892" y="6572265"/>
            <a:ext cx="2803942" cy="1809763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p>
            <a:r>
              <a:rPr dirty="0" sz="2800" lang="en-GB" smtClean="0"/>
              <a:t>Filtering – Remove missing values</a:t>
            </a:r>
          </a:p>
          <a:p>
            <a:r>
              <a:rPr dirty="0" sz="2800" lang="en-US" smtClean="0"/>
              <a:t>Sorting – Smallest to Biggest</a:t>
            </a:r>
            <a:endParaRPr dirty="0" sz="2800" lang="en-GB" smtClean="0"/>
          </a:p>
          <a:p>
            <a:r>
              <a:rPr dirty="0" sz="2800" lang="en-GB" smtClean="0"/>
              <a:t>Conditional Formatting – Remove blank values</a:t>
            </a:r>
          </a:p>
          <a:p>
            <a:r>
              <a:rPr dirty="0" sz="2800" lang="en-GB" smtClean="0"/>
              <a:t>Pivot table -  Summary of employee’s salary</a:t>
            </a:r>
          </a:p>
          <a:p>
            <a:r>
              <a:rPr dirty="0" sz="2800" lang="en-US" smtClean="0"/>
              <a:t>Groups – Final reports</a:t>
            </a:r>
            <a:endParaRPr dirty="0" sz="2800" lang="en-GB"/>
          </a:p>
        </p:txBody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p>
            <a:pPr algn="ctr"/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2097159" name="Picture 3" descr="images (3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86322" y="6643702"/>
            <a:ext cx="1785950" cy="1904981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97160" name="Picture 4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97161" name="Picture 5" descr="download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p>
            <a:r>
              <a:rPr dirty="0" lang="en-GB" err="1" smtClean="0"/>
              <a:t>Kaggle</a:t>
            </a:r>
            <a:r>
              <a:rPr dirty="0" lang="en-GB" smtClean="0"/>
              <a:t> - Employee Dataset</a:t>
            </a:r>
          </a:p>
          <a:p>
            <a:r>
              <a:rPr dirty="0" lang="en-GB" smtClean="0"/>
              <a:t>36 features</a:t>
            </a:r>
          </a:p>
          <a:p>
            <a:r>
              <a:rPr dirty="0" lang="en-GB" smtClean="0"/>
              <a:t>Considering features are below;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Profession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Industries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Business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Gender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Way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Grey wages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Annual income income, etc.,		</a:t>
            </a:r>
          </a:p>
        </p:txBody>
      </p:sp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60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2097162" name="Picture 3" descr="download (1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00570" y="4357686"/>
            <a:ext cx="1850231" cy="2463800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 descr="images (2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4291" y="6477016"/>
            <a:ext cx="803678" cy="1487209"/>
          </a:xfrm>
          <a:prstGeom prst="ellipse"/>
          <a:ln>
            <a:noFill/>
          </a:ln>
          <a:effectLst>
            <a:softEdge rad="112500"/>
          </a:effectLst>
        </p:spPr>
      </p:pic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p>
            <a:pPr algn="just"/>
            <a:r>
              <a:rPr dirty="0" sz="4400" lang="en-GB" smtClean="0"/>
              <a:t>Employee’s </a:t>
            </a:r>
            <a:r>
              <a:rPr dirty="0" sz="4400" lang="en-GB" smtClean="0"/>
              <a:t>data </a:t>
            </a:r>
            <a:r>
              <a:rPr dirty="0" sz="4400" lang="en-GB" smtClean="0"/>
              <a:t>has been calculated using excel is considered.</a:t>
            </a:r>
            <a:endParaRPr dirty="0" sz="4400" lang="en-GB"/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</a:t>
            </a:r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endParaRPr dirty="0" lang="en-GB"/>
          </a:p>
        </p:txBody>
      </p:sp>
      <p:pic>
        <p:nvPicPr>
          <p:cNvPr id="2097164" name="Picture 3" descr="download (3)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11207" y="5524507"/>
            <a:ext cx="1607344" cy="2857500"/>
          </a:xfrm>
          <a:prstGeom prst="rect"/>
        </p:spPr>
      </p:pic>
    </p:spTree>
  </p:cSld>
  <p:clrMapOvr>
    <a:masterClrMapping/>
  </p:clrMapOvr>
  <p:transition spd="slow" advClick="0" advTm="3000">
    <p:split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DATASET USING EXCEL</dc:title>
  <dc:creator>UDR-STUDENT</dc:creator>
  <cp:lastModifiedBy>Admin</cp:lastModifiedBy>
  <dcterms:created xsi:type="dcterms:W3CDTF">2024-08-20T23:11:20Z</dcterms:created>
  <dcterms:modified xsi:type="dcterms:W3CDTF">2024-11-14T10:34:47Z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a7f2e84450fe4f69b771ff78c121a64a</vt:lpwstr>
  </property>
</Properties>
</file>