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57" r:id="rId4"/>
    <p:sldId id="265" r:id="rId5"/>
    <p:sldId id="266" r:id="rId6"/>
    <p:sldId id="267" r:id="rId7"/>
    <p:sldId id="268" r:id="rId8"/>
    <p:sldId id="269" r:id="rId9"/>
    <p:sldId id="275" r:id="rId10"/>
    <p:sldId id="277" r:id="rId11"/>
    <p:sldId id="278" r:id="rId12"/>
    <p:sldId id="270" r:id="rId13"/>
    <p:sldId id="273" r:id="rId14"/>
    <p:sldId id="279" r:id="rId15"/>
  </p:sldIdLst>
  <p:sldSz cx="12192000" cy="6858000"/>
  <p:notesSz cx="6669088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ева Мария Леонидовна" initials="АМЛ" lastIdx="2" clrIdx="0">
    <p:extLst>
      <p:ext uri="{19B8F6BF-5375-455C-9EA6-DF929625EA0E}">
        <p15:presenceInfo xmlns:p15="http://schemas.microsoft.com/office/powerpoint/2012/main" userId="S-1-5-21-1955875120-4105500697-131828248-1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31C"/>
    <a:srgbClr val="5B0917"/>
    <a:srgbClr val="E32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83E7F-470C-4AA8-9EF6-AC111C000B3D}" v="2" dt="2023-05-23T10:27:22.622"/>
    <p1510:client id="{E3787774-3F57-494E-8546-190A4B07B3D1}" v="11" dt="2023-05-17T16:21:18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0750" autoAdjust="0"/>
  </p:normalViewPr>
  <p:slideViewPr>
    <p:cSldViewPr snapToGrid="0">
      <p:cViewPr varScale="1">
        <p:scale>
          <a:sx n="53" d="100"/>
          <a:sy n="53" d="100"/>
        </p:scale>
        <p:origin x="10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глямова Алиса Рустемовна" userId="S::alisraglyamova@stud.kpfu.ru::f6c15e9b-9bea-484b-9325-997954d5df72" providerId="AD" clId="Web-{B7C83E7F-470C-4AA8-9EF6-AC111C000B3D}"/>
    <pc:docChg chg="modSld">
      <pc:chgData name="Аглямова Алиса Рустемовна" userId="S::alisraglyamova@stud.kpfu.ru::f6c15e9b-9bea-484b-9325-997954d5df72" providerId="AD" clId="Web-{B7C83E7F-470C-4AA8-9EF6-AC111C000B3D}" dt="2023-05-23T10:27:22.622" v="1" actId="1076"/>
      <pc:docMkLst>
        <pc:docMk/>
      </pc:docMkLst>
      <pc:sldChg chg="modSp">
        <pc:chgData name="Аглямова Алиса Рустемовна" userId="S::alisraglyamova@stud.kpfu.ru::f6c15e9b-9bea-484b-9325-997954d5df72" providerId="AD" clId="Web-{B7C83E7F-470C-4AA8-9EF6-AC111C000B3D}" dt="2023-05-23T10:27:22.622" v="1" actId="1076"/>
        <pc:sldMkLst>
          <pc:docMk/>
          <pc:sldMk cId="4171889880" sldId="257"/>
        </pc:sldMkLst>
        <pc:picChg chg="mod">
          <ac:chgData name="Аглямова Алиса Рустемовна" userId="S::alisraglyamova@stud.kpfu.ru::f6c15e9b-9bea-484b-9325-997954d5df72" providerId="AD" clId="Web-{B7C83E7F-470C-4AA8-9EF6-AC111C000B3D}" dt="2023-05-23T10:27:22.622" v="1" actId="1076"/>
          <ac:picMkLst>
            <pc:docMk/>
            <pc:sldMk cId="4171889880" sldId="257"/>
            <ac:picMk id="8" creationId="{295E3953-EDC5-4FA6-96E6-3FDA3A63C4E3}"/>
          </ac:picMkLst>
        </pc:picChg>
      </pc:sldChg>
    </pc:docChg>
  </pc:docChgLst>
  <pc:docChgLst>
    <pc:chgData name="Абрамский Михаил Михайлович" userId="00efb6eb-b8a4-4440-8211-30120b48bd37" providerId="ADAL" clId="{E3787774-3F57-494E-8546-190A4B07B3D1}"/>
    <pc:docChg chg="undo custSel addSld delSld modSld modMainMaster">
      <pc:chgData name="Абрамский Михаил Михайлович" userId="00efb6eb-b8a4-4440-8211-30120b48bd37" providerId="ADAL" clId="{E3787774-3F57-494E-8546-190A4B07B3D1}" dt="2023-05-17T16:22:28.851" v="2468" actId="20577"/>
      <pc:docMkLst>
        <pc:docMk/>
      </pc:docMkLst>
      <pc:sldChg chg="addSp delSp modSp mod">
        <pc:chgData name="Абрамский Михаил Михайлович" userId="00efb6eb-b8a4-4440-8211-30120b48bd37" providerId="ADAL" clId="{E3787774-3F57-494E-8546-190A4B07B3D1}" dt="2023-05-17T16:00:08.949" v="803" actId="478"/>
        <pc:sldMkLst>
          <pc:docMk/>
          <pc:sldMk cId="4171889880" sldId="257"/>
        </pc:sldMkLst>
        <pc:spChg chg="add mod">
          <ac:chgData name="Абрамский Михаил Михайлович" userId="00efb6eb-b8a4-4440-8211-30120b48bd37" providerId="ADAL" clId="{E3787774-3F57-494E-8546-190A4B07B3D1}" dt="2023-05-17T15:57:45.037" v="745" actId="113"/>
          <ac:spMkLst>
            <pc:docMk/>
            <pc:sldMk cId="4171889880" sldId="257"/>
            <ac:spMk id="3" creationId="{FA810A46-4E58-FF3F-8FB6-B74ED11A3D7A}"/>
          </ac:spMkLst>
        </pc:spChg>
        <pc:spChg chg="del">
          <ac:chgData name="Абрамский Михаил Михайлович" userId="00efb6eb-b8a4-4440-8211-30120b48bd37" providerId="ADAL" clId="{E3787774-3F57-494E-8546-190A4B07B3D1}" dt="2023-05-17T16:00:08.949" v="803" actId="478"/>
          <ac:spMkLst>
            <pc:docMk/>
            <pc:sldMk cId="4171889880" sldId="257"/>
            <ac:spMk id="4" creationId="{D2204B31-801C-0D4D-E730-D69B5D830897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5:57:56.364" v="747" actId="12788"/>
          <ac:spMkLst>
            <pc:docMk/>
            <pc:sldMk cId="4171889880" sldId="257"/>
            <ac:spMk id="5" creationId="{00000000-0000-0000-0000-000000000000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5:57:31.851" v="740" actId="120"/>
          <ac:spMkLst>
            <pc:docMk/>
            <pc:sldMk cId="4171889880" sldId="257"/>
            <ac:spMk id="9" creationId="{00000000-0000-0000-0000-000000000000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5:56:49.988" v="704" actId="114"/>
          <ac:spMkLst>
            <pc:docMk/>
            <pc:sldMk cId="4171889880" sldId="257"/>
            <ac:spMk id="10" creationId="{5BA49D16-3A22-46A1-AE58-7B327CDF1893}"/>
          </ac:spMkLst>
        </pc:spChg>
        <pc:picChg chg="mod">
          <ac:chgData name="Абрамский Михаил Михайлович" userId="00efb6eb-b8a4-4440-8211-30120b48bd37" providerId="ADAL" clId="{E3787774-3F57-494E-8546-190A4B07B3D1}" dt="2023-05-17T15:58:09.707" v="749" actId="12789"/>
          <ac:picMkLst>
            <pc:docMk/>
            <pc:sldMk cId="4171889880" sldId="257"/>
            <ac:picMk id="7" creationId="{E2761486-F939-4CC3-B626-3D986EB19E0A}"/>
          </ac:picMkLst>
        </pc:picChg>
        <pc:picChg chg="mod">
          <ac:chgData name="Абрамский Михаил Михайлович" userId="00efb6eb-b8a4-4440-8211-30120b48bd37" providerId="ADAL" clId="{E3787774-3F57-494E-8546-190A4B07B3D1}" dt="2023-05-17T15:58:09.707" v="749" actId="12789"/>
          <ac:picMkLst>
            <pc:docMk/>
            <pc:sldMk cId="4171889880" sldId="257"/>
            <ac:picMk id="8" creationId="{295E3953-EDC5-4FA6-96E6-3FDA3A63C4E3}"/>
          </ac:picMkLst>
        </pc:picChg>
        <pc:picChg chg="mod">
          <ac:chgData name="Абрамский Михаил Михайлович" userId="00efb6eb-b8a4-4440-8211-30120b48bd37" providerId="ADAL" clId="{E3787774-3F57-494E-8546-190A4B07B3D1}" dt="2023-05-17T15:58:09.707" v="749" actId="12789"/>
          <ac:picMkLst>
            <pc:docMk/>
            <pc:sldMk cId="4171889880" sldId="257"/>
            <ac:picMk id="13" creationId="{F4FC5E0A-D35B-4A9B-9F00-8E056B9CD966}"/>
          </ac:picMkLst>
        </pc:picChg>
        <pc:picChg chg="mod">
          <ac:chgData name="Абрамский Михаил Михайлович" userId="00efb6eb-b8a4-4440-8211-30120b48bd37" providerId="ADAL" clId="{E3787774-3F57-494E-8546-190A4B07B3D1}" dt="2023-05-17T15:58:09.707" v="749" actId="12789"/>
          <ac:picMkLst>
            <pc:docMk/>
            <pc:sldMk cId="4171889880" sldId="257"/>
            <ac:picMk id="15" creationId="{93E85F74-4D35-45DC-A3B9-983BDCE0FFF7}"/>
          </ac:picMkLst>
        </pc:picChg>
      </pc:sldChg>
      <pc:sldChg chg="del">
        <pc:chgData name="Абрамский Михаил Михайлович" userId="00efb6eb-b8a4-4440-8211-30120b48bd37" providerId="ADAL" clId="{E3787774-3F57-494E-8546-190A4B07B3D1}" dt="2023-05-17T16:21:03.204" v="2312" actId="47"/>
        <pc:sldMkLst>
          <pc:docMk/>
          <pc:sldMk cId="1703146153" sldId="259"/>
        </pc:sldMkLst>
      </pc:sldChg>
      <pc:sldChg chg="del">
        <pc:chgData name="Абрамский Михаил Михайлович" userId="00efb6eb-b8a4-4440-8211-30120b48bd37" providerId="ADAL" clId="{E3787774-3F57-494E-8546-190A4B07B3D1}" dt="2023-05-17T16:21:03.204" v="2312" actId="47"/>
        <pc:sldMkLst>
          <pc:docMk/>
          <pc:sldMk cId="1282248595" sldId="264"/>
        </pc:sldMkLst>
      </pc:sldChg>
      <pc:sldChg chg="addSp delSp modSp mod chgLayout">
        <pc:chgData name="Абрамский Михаил Михайлович" userId="00efb6eb-b8a4-4440-8211-30120b48bd37" providerId="ADAL" clId="{E3787774-3F57-494E-8546-190A4B07B3D1}" dt="2023-05-17T15:59:05.586" v="780" actId="13926"/>
        <pc:sldMkLst>
          <pc:docMk/>
          <pc:sldMk cId="3528840442" sldId="265"/>
        </pc:sldMkLst>
        <pc:spChg chg="mod ord">
          <ac:chgData name="Абрамский Михаил Михайлович" userId="00efb6eb-b8a4-4440-8211-30120b48bd37" providerId="ADAL" clId="{E3787774-3F57-494E-8546-190A4B07B3D1}" dt="2023-05-17T15:59:02.435" v="779"/>
          <ac:spMkLst>
            <pc:docMk/>
            <pc:sldMk cId="3528840442" sldId="265"/>
            <ac:spMk id="2" creationId="{00000000-0000-0000-0000-000000000000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5:59:00.415" v="778"/>
          <ac:spMkLst>
            <pc:docMk/>
            <pc:sldMk cId="3528840442" sldId="265"/>
            <ac:spMk id="4" creationId="{A59E6509-BF24-FC33-D170-0C6F5F06B072}"/>
          </ac:spMkLst>
        </pc:spChg>
        <pc:spChg chg="mod ord">
          <ac:chgData name="Абрамский Михаил Михайлович" userId="00efb6eb-b8a4-4440-8211-30120b48bd37" providerId="ADAL" clId="{E3787774-3F57-494E-8546-190A4B07B3D1}" dt="2023-05-17T15:59:05.586" v="780" actId="13926"/>
          <ac:spMkLst>
            <pc:docMk/>
            <pc:sldMk cId="3528840442" sldId="265"/>
            <ac:spMk id="5" creationId="{00000000-0000-0000-0000-000000000000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5:59:00.415" v="778"/>
          <ac:spMkLst>
            <pc:docMk/>
            <pc:sldMk cId="3528840442" sldId="265"/>
            <ac:spMk id="6" creationId="{D8E9D658-AC9B-6CE6-6460-3B924F180416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5:59:02.435" v="779"/>
          <ac:spMkLst>
            <pc:docMk/>
            <pc:sldMk cId="3528840442" sldId="265"/>
            <ac:spMk id="7" creationId="{46DB57BD-A86B-9EB6-FDA9-1959CD9034A6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5:59:02.435" v="779"/>
          <ac:spMkLst>
            <pc:docMk/>
            <pc:sldMk cId="3528840442" sldId="265"/>
            <ac:spMk id="8" creationId="{4497EA63-AA37-C28D-E804-6ED67EF01E4D}"/>
          </ac:spMkLst>
        </pc:spChg>
        <pc:picChg chg="del mod">
          <ac:chgData name="Абрамский Михаил Михайлович" userId="00efb6eb-b8a4-4440-8211-30120b48bd37" providerId="ADAL" clId="{E3787774-3F57-494E-8546-190A4B07B3D1}" dt="2023-05-17T15:55:56.962" v="659" actId="478"/>
          <ac:picMkLst>
            <pc:docMk/>
            <pc:sldMk cId="3528840442" sldId="265"/>
            <ac:picMk id="3" creationId="{00000000-0000-0000-0000-000000000000}"/>
          </ac:picMkLst>
        </pc:picChg>
      </pc:sldChg>
      <pc:sldChg chg="addSp delSp modSp mod chgLayout">
        <pc:chgData name="Абрамский Михаил Михайлович" userId="00efb6eb-b8a4-4440-8211-30120b48bd37" providerId="ADAL" clId="{E3787774-3F57-494E-8546-190A4B07B3D1}" dt="2023-05-17T15:59:44.604" v="802" actId="13926"/>
        <pc:sldMkLst>
          <pc:docMk/>
          <pc:sldMk cId="680904115" sldId="266"/>
        </pc:sldMkLst>
        <pc:spChg chg="add mod ord">
          <ac:chgData name="Абрамский Михаил Михайлович" userId="00efb6eb-b8a4-4440-8211-30120b48bd37" providerId="ADAL" clId="{E3787774-3F57-494E-8546-190A4B07B3D1}" dt="2023-05-17T15:59:10.558" v="781"/>
          <ac:spMkLst>
            <pc:docMk/>
            <pc:sldMk cId="680904115" sldId="266"/>
            <ac:spMk id="2" creationId="{351460DF-744E-77F7-B6C7-5DD967C84D9D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5:59:10.558" v="781"/>
          <ac:spMkLst>
            <pc:docMk/>
            <pc:sldMk cId="680904115" sldId="266"/>
            <ac:spMk id="3" creationId="{4618D09F-CB7B-0BDE-2F7B-547390886C30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5:59:10.558" v="781"/>
          <ac:spMkLst>
            <pc:docMk/>
            <pc:sldMk cId="680904115" sldId="266"/>
            <ac:spMk id="4" creationId="{0830344C-0963-9AEA-9679-BB03417EEF55}"/>
          </ac:spMkLst>
        </pc:spChg>
        <pc:spChg chg="mod ord">
          <ac:chgData name="Абрамский Михаил Михайлович" userId="00efb6eb-b8a4-4440-8211-30120b48bd37" providerId="ADAL" clId="{E3787774-3F57-494E-8546-190A4B07B3D1}" dt="2023-05-17T15:59:44.604" v="802" actId="13926"/>
          <ac:spMkLst>
            <pc:docMk/>
            <pc:sldMk cId="680904115" sldId="266"/>
            <ac:spMk id="5" creationId="{00000000-0000-0000-0000-000000000000}"/>
          </ac:spMkLst>
        </pc:spChg>
      </pc:sldChg>
      <pc:sldChg chg="addSp delSp modSp mod">
        <pc:chgData name="Абрамский Михаил Михайлович" userId="00efb6eb-b8a4-4440-8211-30120b48bd37" providerId="ADAL" clId="{E3787774-3F57-494E-8546-190A4B07B3D1}" dt="2023-05-17T16:02:15.122" v="1151" actId="13926"/>
        <pc:sldMkLst>
          <pc:docMk/>
          <pc:sldMk cId="1102260737" sldId="267"/>
        </pc:sldMkLst>
        <pc:spChg chg="mod">
          <ac:chgData name="Абрамский Михаил Михайлович" userId="00efb6eb-b8a4-4440-8211-30120b48bd37" providerId="ADAL" clId="{E3787774-3F57-494E-8546-190A4B07B3D1}" dt="2023-05-17T16:02:11.430" v="1150"/>
          <ac:spMkLst>
            <pc:docMk/>
            <pc:sldMk cId="1102260737" sldId="267"/>
            <ac:spMk id="2" creationId="{00000000-0000-0000-0000-000000000000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02:11.430" v="1150"/>
          <ac:spMkLst>
            <pc:docMk/>
            <pc:sldMk cId="1102260737" sldId="267"/>
            <ac:spMk id="3" creationId="{BE23950F-4F2C-8779-1FD7-15D638282770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02:11.430" v="1150"/>
          <ac:spMkLst>
            <pc:docMk/>
            <pc:sldMk cId="1102260737" sldId="267"/>
            <ac:spMk id="4" creationId="{4EE4BEF7-60D4-AD94-FD63-A7EE38C4D7EF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02:15.122" v="1151" actId="13926"/>
          <ac:spMkLst>
            <pc:docMk/>
            <pc:sldMk cId="1102260737" sldId="267"/>
            <ac:spMk id="5" creationId="{00000000-0000-0000-0000-000000000000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02:11.430" v="1150"/>
          <ac:spMkLst>
            <pc:docMk/>
            <pc:sldMk cId="1102260737" sldId="267"/>
            <ac:spMk id="6" creationId="{04B2EDF1-E201-0763-0424-0701839A5401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02:11.430" v="1150"/>
          <ac:spMkLst>
            <pc:docMk/>
            <pc:sldMk cId="1102260737" sldId="267"/>
            <ac:spMk id="7" creationId="{8F0EA45F-ED9B-FDF7-81DA-4F9E3CF54B47}"/>
          </ac:spMkLst>
        </pc:spChg>
      </pc:sldChg>
      <pc:sldChg chg="addSp delSp modSp mod">
        <pc:chgData name="Абрамский Михаил Михайлович" userId="00efb6eb-b8a4-4440-8211-30120b48bd37" providerId="ADAL" clId="{E3787774-3F57-494E-8546-190A4B07B3D1}" dt="2023-05-17T16:14:43.800" v="1532" actId="13926"/>
        <pc:sldMkLst>
          <pc:docMk/>
          <pc:sldMk cId="939752186" sldId="268"/>
        </pc:sldMkLst>
        <pc:spChg chg="mod">
          <ac:chgData name="Абрамский Михаил Михайлович" userId="00efb6eb-b8a4-4440-8211-30120b48bd37" providerId="ADAL" clId="{E3787774-3F57-494E-8546-190A4B07B3D1}" dt="2023-05-17T16:07:21.964" v="1190"/>
          <ac:spMkLst>
            <pc:docMk/>
            <pc:sldMk cId="939752186" sldId="268"/>
            <ac:spMk id="2" creationId="{00000000-0000-0000-0000-000000000000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14:43.800" v="1532" actId="13926"/>
          <ac:spMkLst>
            <pc:docMk/>
            <pc:sldMk cId="939752186" sldId="268"/>
            <ac:spMk id="3" creationId="{58A3F78F-0786-EE62-9080-95C9E73BAB1A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07:21.964" v="1190"/>
          <ac:spMkLst>
            <pc:docMk/>
            <pc:sldMk cId="939752186" sldId="268"/>
            <ac:spMk id="4" creationId="{75DE8A60-D57B-E327-F840-693FC789DD20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07:21.964" v="1190"/>
          <ac:spMkLst>
            <pc:docMk/>
            <pc:sldMk cId="939752186" sldId="268"/>
            <ac:spMk id="5" creationId="{90B1FEB6-A48A-2A15-9F0E-B7F5DE0E998C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07:21.964" v="1190"/>
          <ac:spMkLst>
            <pc:docMk/>
            <pc:sldMk cId="939752186" sldId="268"/>
            <ac:spMk id="6" creationId="{F1D74B26-5557-45C6-E866-4EADF6779B81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07:21.964" v="1190"/>
          <ac:spMkLst>
            <pc:docMk/>
            <pc:sldMk cId="939752186" sldId="268"/>
            <ac:spMk id="7" creationId="{D223BD6F-5551-6A83-2D43-64E530EF85B9}"/>
          </ac:spMkLst>
        </pc:spChg>
      </pc:sldChg>
      <pc:sldChg chg="addSp delSp modSp mod">
        <pc:chgData name="Абрамский Михаил Михайлович" userId="00efb6eb-b8a4-4440-8211-30120b48bd37" providerId="ADAL" clId="{E3787774-3F57-494E-8546-190A4B07B3D1}" dt="2023-05-17T16:16:41.969" v="1781" actId="13926"/>
        <pc:sldMkLst>
          <pc:docMk/>
          <pc:sldMk cId="293459290" sldId="269"/>
        </pc:sldMkLst>
        <pc:spChg chg="mod">
          <ac:chgData name="Абрамский Михаил Михайлович" userId="00efb6eb-b8a4-4440-8211-30120b48bd37" providerId="ADAL" clId="{E3787774-3F57-494E-8546-190A4B07B3D1}" dt="2023-05-17T16:15:47.962" v="1563" actId="20577"/>
          <ac:spMkLst>
            <pc:docMk/>
            <pc:sldMk cId="293459290" sldId="269"/>
            <ac:spMk id="2" creationId="{00000000-0000-0000-0000-000000000000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16:41.969" v="1781" actId="13926"/>
          <ac:spMkLst>
            <pc:docMk/>
            <pc:sldMk cId="293459290" sldId="269"/>
            <ac:spMk id="3" creationId="{FC279653-AF19-BA89-2AC5-BD5F32B1308F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15:01.883" v="1533"/>
          <ac:spMkLst>
            <pc:docMk/>
            <pc:sldMk cId="293459290" sldId="269"/>
            <ac:spMk id="4" creationId="{01684D9B-FC2B-C3E3-F2BD-08A2DD6E6601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15:01.883" v="1533"/>
          <ac:spMkLst>
            <pc:docMk/>
            <pc:sldMk cId="293459290" sldId="269"/>
            <ac:spMk id="5" creationId="{84143B53-AD75-70DF-9A71-94D22B6113E7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15:01.883" v="1533"/>
          <ac:spMkLst>
            <pc:docMk/>
            <pc:sldMk cId="293459290" sldId="269"/>
            <ac:spMk id="6" creationId="{36A3A07E-EB6E-34A5-B7DB-B082FB659E93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15:01.883" v="1533"/>
          <ac:spMkLst>
            <pc:docMk/>
            <pc:sldMk cId="293459290" sldId="269"/>
            <ac:spMk id="7" creationId="{74758DB7-CDC2-6EDB-B3EB-0658F97B7472}"/>
          </ac:spMkLst>
        </pc:spChg>
      </pc:sldChg>
      <pc:sldChg chg="addSp delSp modSp mod">
        <pc:chgData name="Абрамский Михаил Михайлович" userId="00efb6eb-b8a4-4440-8211-30120b48bd37" providerId="ADAL" clId="{E3787774-3F57-494E-8546-190A4B07B3D1}" dt="2023-05-17T16:20:50.049" v="2311" actId="5793"/>
        <pc:sldMkLst>
          <pc:docMk/>
          <pc:sldMk cId="575997293" sldId="270"/>
        </pc:sldMkLst>
        <pc:spChg chg="mod">
          <ac:chgData name="Абрамский Михаил Михайлович" userId="00efb6eb-b8a4-4440-8211-30120b48bd37" providerId="ADAL" clId="{E3787774-3F57-494E-8546-190A4B07B3D1}" dt="2023-05-17T16:17:24.719" v="1798" actId="20577"/>
          <ac:spMkLst>
            <pc:docMk/>
            <pc:sldMk cId="575997293" sldId="270"/>
            <ac:spMk id="2" creationId="{00000000-0000-0000-0000-000000000000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20:50.049" v="2311" actId="5793"/>
          <ac:spMkLst>
            <pc:docMk/>
            <pc:sldMk cId="575997293" sldId="270"/>
            <ac:spMk id="3" creationId="{BA030495-7DA8-0D82-586E-C0A6B71173F8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17:22.755" v="1789"/>
          <ac:spMkLst>
            <pc:docMk/>
            <pc:sldMk cId="575997293" sldId="270"/>
            <ac:spMk id="4" creationId="{CBAE3A47-7358-2FFA-0618-5629A9155874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17:22.755" v="1789"/>
          <ac:spMkLst>
            <pc:docMk/>
            <pc:sldMk cId="575997293" sldId="270"/>
            <ac:spMk id="5" creationId="{1665E3B6-6672-568A-E314-B29D5503C055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17:22.755" v="1789"/>
          <ac:spMkLst>
            <pc:docMk/>
            <pc:sldMk cId="575997293" sldId="270"/>
            <ac:spMk id="6" creationId="{2D8F45B3-7BA1-9FBE-3ABA-88DC206854BB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17:22.755" v="1789"/>
          <ac:spMkLst>
            <pc:docMk/>
            <pc:sldMk cId="575997293" sldId="270"/>
            <ac:spMk id="7" creationId="{80E1F91B-9ADF-1B99-F62D-4BE314BFF16A}"/>
          </ac:spMkLst>
        </pc:spChg>
      </pc:sldChg>
      <pc:sldChg chg="modSp mod">
        <pc:chgData name="Абрамский Михаил Михайлович" userId="00efb6eb-b8a4-4440-8211-30120b48bd37" providerId="ADAL" clId="{E3787774-3F57-494E-8546-190A4B07B3D1}" dt="2023-05-17T16:00:27.973" v="806" actId="27636"/>
        <pc:sldMkLst>
          <pc:docMk/>
          <pc:sldMk cId="2055946386" sldId="272"/>
        </pc:sldMkLst>
        <pc:spChg chg="mod">
          <ac:chgData name="Абрамский Михаил Михайлович" userId="00efb6eb-b8a4-4440-8211-30120b48bd37" providerId="ADAL" clId="{E3787774-3F57-494E-8546-190A4B07B3D1}" dt="2023-05-17T16:00:27.973" v="806" actId="27636"/>
          <ac:spMkLst>
            <pc:docMk/>
            <pc:sldMk cId="2055946386" sldId="272"/>
            <ac:spMk id="2" creationId="{00000000-0000-0000-0000-000000000000}"/>
          </ac:spMkLst>
        </pc:spChg>
      </pc:sldChg>
      <pc:sldChg chg="del">
        <pc:chgData name="Абрамский Михаил Михайлович" userId="00efb6eb-b8a4-4440-8211-30120b48bd37" providerId="ADAL" clId="{E3787774-3F57-494E-8546-190A4B07B3D1}" dt="2023-05-17T16:21:03.204" v="2312" actId="47"/>
        <pc:sldMkLst>
          <pc:docMk/>
          <pc:sldMk cId="875312682" sldId="273"/>
        </pc:sldMkLst>
      </pc:sldChg>
      <pc:sldChg chg="addSp delSp modSp new mod">
        <pc:chgData name="Абрамский Михаил Михайлович" userId="00efb6eb-b8a4-4440-8211-30120b48bd37" providerId="ADAL" clId="{E3787774-3F57-494E-8546-190A4B07B3D1}" dt="2023-05-17T16:22:28.851" v="2468" actId="20577"/>
        <pc:sldMkLst>
          <pc:docMk/>
          <pc:sldMk cId="2157970866" sldId="273"/>
        </pc:sldMkLst>
        <pc:spChg chg="del">
          <ac:chgData name="Абрамский Михаил Михайлович" userId="00efb6eb-b8a4-4440-8211-30120b48bd37" providerId="ADAL" clId="{E3787774-3F57-494E-8546-190A4B07B3D1}" dt="2023-05-17T16:21:18.041" v="2314"/>
          <ac:spMkLst>
            <pc:docMk/>
            <pc:sldMk cId="2157970866" sldId="273"/>
            <ac:spMk id="2" creationId="{BA9874DD-4B68-E08E-0C68-DD076943FA53}"/>
          </ac:spMkLst>
        </pc:spChg>
        <pc:spChg chg="del">
          <ac:chgData name="Абрамский Михаил Михайлович" userId="00efb6eb-b8a4-4440-8211-30120b48bd37" providerId="ADAL" clId="{E3787774-3F57-494E-8546-190A4B07B3D1}" dt="2023-05-17T16:21:18.041" v="2314"/>
          <ac:spMkLst>
            <pc:docMk/>
            <pc:sldMk cId="2157970866" sldId="273"/>
            <ac:spMk id="3" creationId="{1A9BA237-51FC-5548-C373-99A0EA96F846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21:18.041" v="2314"/>
          <ac:spMkLst>
            <pc:docMk/>
            <pc:sldMk cId="2157970866" sldId="273"/>
            <ac:spMk id="4" creationId="{C03EBFE4-28E4-FB29-0BAF-002BED91A527}"/>
          </ac:spMkLst>
        </pc:spChg>
        <pc:spChg chg="add del mod">
          <ac:chgData name="Абрамский Михаил Михайлович" userId="00efb6eb-b8a4-4440-8211-30120b48bd37" providerId="ADAL" clId="{E3787774-3F57-494E-8546-190A4B07B3D1}" dt="2023-05-17T16:21:18.041" v="2314"/>
          <ac:spMkLst>
            <pc:docMk/>
            <pc:sldMk cId="2157970866" sldId="273"/>
            <ac:spMk id="5" creationId="{BC4E759E-1213-D129-86EA-73966F9836AD}"/>
          </ac:spMkLst>
        </pc:spChg>
        <pc:spChg chg="add mod">
          <ac:chgData name="Абрамский Михаил Михайлович" userId="00efb6eb-b8a4-4440-8211-30120b48bd37" providerId="ADAL" clId="{E3787774-3F57-494E-8546-190A4B07B3D1}" dt="2023-05-17T16:22:24.862" v="2461" actId="20577"/>
          <ac:spMkLst>
            <pc:docMk/>
            <pc:sldMk cId="2157970866" sldId="273"/>
            <ac:spMk id="6" creationId="{16449365-7A6E-9C1C-A218-8CAC6733695F}"/>
          </ac:spMkLst>
        </pc:spChg>
        <pc:spChg chg="add mod">
          <ac:chgData name="Абрамский Михаил Михайлович" userId="00efb6eb-b8a4-4440-8211-30120b48bd37" providerId="ADAL" clId="{E3787774-3F57-494E-8546-190A4B07B3D1}" dt="2023-05-17T16:22:28.851" v="2468" actId="20577"/>
          <ac:spMkLst>
            <pc:docMk/>
            <pc:sldMk cId="2157970866" sldId="273"/>
            <ac:spMk id="7" creationId="{27FBEF52-FE88-777A-E5D6-D0638D3BD27B}"/>
          </ac:spMkLst>
        </pc:spChg>
      </pc:sldChg>
      <pc:sldChg chg="del">
        <pc:chgData name="Абрамский Михаил Михайлович" userId="00efb6eb-b8a4-4440-8211-30120b48bd37" providerId="ADAL" clId="{E3787774-3F57-494E-8546-190A4B07B3D1}" dt="2023-05-17T16:21:03.204" v="2312" actId="47"/>
        <pc:sldMkLst>
          <pc:docMk/>
          <pc:sldMk cId="2149322808" sldId="274"/>
        </pc:sldMkLst>
      </pc:sldChg>
      <pc:sldMasterChg chg="modSp mod">
        <pc:chgData name="Абрамский Михаил Михайлович" userId="00efb6eb-b8a4-4440-8211-30120b48bd37" providerId="ADAL" clId="{E3787774-3F57-494E-8546-190A4B07B3D1}" dt="2023-05-17T16:00:29.943" v="807" actId="14100"/>
        <pc:sldMasterMkLst>
          <pc:docMk/>
          <pc:sldMasterMk cId="3663363437" sldId="2147483648"/>
        </pc:sldMasterMkLst>
        <pc:spChg chg="mod">
          <ac:chgData name="Абрамский Михаил Михайлович" userId="00efb6eb-b8a4-4440-8211-30120b48bd37" providerId="ADAL" clId="{E3787774-3F57-494E-8546-190A4B07B3D1}" dt="2023-05-17T16:00:27.958" v="805" actId="14100"/>
          <ac:spMkLst>
            <pc:docMk/>
            <pc:sldMasterMk cId="3663363437" sldId="2147483648"/>
            <ac:spMk id="2" creationId="{A571AEA0-176F-4031-AF23-05800BF57F6C}"/>
          </ac:spMkLst>
        </pc:spChg>
        <pc:spChg chg="mod">
          <ac:chgData name="Абрамский Михаил Михайлович" userId="00efb6eb-b8a4-4440-8211-30120b48bd37" providerId="ADAL" clId="{E3787774-3F57-494E-8546-190A4B07B3D1}" dt="2023-05-17T16:00:29.943" v="807" actId="14100"/>
          <ac:spMkLst>
            <pc:docMk/>
            <pc:sldMasterMk cId="3663363437" sldId="2147483648"/>
            <ac:spMk id="3" creationId="{F80BBECE-BDE6-4154-A50C-7C6B034D0BD3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489C2-7D44-4838-88E3-C88B40D517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9053B4B-B5ED-479A-A478-4AC5E78BBAD5}">
      <dgm:prSet/>
      <dgm:spPr/>
      <dgm:t>
        <a:bodyPr/>
        <a:lstStyle/>
        <a:p>
          <a:pPr>
            <a:defRPr cap="all"/>
          </a:pPr>
          <a:r>
            <a:rPr lang="ru-RU"/>
            <a:t>Написание отзывов</a:t>
          </a:r>
          <a:endParaRPr lang="en-US"/>
        </a:p>
      </dgm:t>
    </dgm:pt>
    <dgm:pt modelId="{5F49ED1F-3AFA-4E6F-8CDA-9B39C86A038A}" type="parTrans" cxnId="{D0281BCD-8804-4664-9364-1B47AF7AC6CA}">
      <dgm:prSet/>
      <dgm:spPr/>
      <dgm:t>
        <a:bodyPr/>
        <a:lstStyle/>
        <a:p>
          <a:endParaRPr lang="en-US"/>
        </a:p>
      </dgm:t>
    </dgm:pt>
    <dgm:pt modelId="{DB65F2CF-1A53-48F0-89AE-627C260A8450}" type="sibTrans" cxnId="{D0281BCD-8804-4664-9364-1B47AF7AC6CA}">
      <dgm:prSet/>
      <dgm:spPr/>
      <dgm:t>
        <a:bodyPr/>
        <a:lstStyle/>
        <a:p>
          <a:endParaRPr lang="en-US"/>
        </a:p>
      </dgm:t>
    </dgm:pt>
    <dgm:pt modelId="{7EF58828-28CC-4C90-8A12-B948B07B7501}">
      <dgm:prSet/>
      <dgm:spPr/>
      <dgm:t>
        <a:bodyPr/>
        <a:lstStyle/>
        <a:p>
          <a:pPr>
            <a:defRPr cap="all"/>
          </a:pPr>
          <a:r>
            <a:rPr lang="ru-RU"/>
            <a:t>Публикация статей</a:t>
          </a:r>
          <a:endParaRPr lang="en-US"/>
        </a:p>
      </dgm:t>
    </dgm:pt>
    <dgm:pt modelId="{32E2A199-B13A-48E5-8014-373D5CB72A7F}" type="parTrans" cxnId="{3E5307F9-E160-40F4-8BCF-0EA45A5DEE3F}">
      <dgm:prSet/>
      <dgm:spPr/>
      <dgm:t>
        <a:bodyPr/>
        <a:lstStyle/>
        <a:p>
          <a:endParaRPr lang="en-US"/>
        </a:p>
      </dgm:t>
    </dgm:pt>
    <dgm:pt modelId="{2A030D09-75C0-4DD0-B488-52C2B2192B48}" type="sibTrans" cxnId="{3E5307F9-E160-40F4-8BCF-0EA45A5DEE3F}">
      <dgm:prSet/>
      <dgm:spPr/>
      <dgm:t>
        <a:bodyPr/>
        <a:lstStyle/>
        <a:p>
          <a:endParaRPr lang="en-US"/>
        </a:p>
      </dgm:t>
    </dgm:pt>
    <dgm:pt modelId="{9EC02D27-83EF-4FE3-9EA4-DEB2FC49E6EC}">
      <dgm:prSet/>
      <dgm:spPr/>
      <dgm:t>
        <a:bodyPr/>
        <a:lstStyle/>
        <a:p>
          <a:pPr>
            <a:defRPr cap="all"/>
          </a:pPr>
          <a:r>
            <a:rPr lang="ru-RU"/>
            <a:t>Публикация примеров выполненных работ</a:t>
          </a:r>
          <a:endParaRPr lang="en-US"/>
        </a:p>
      </dgm:t>
    </dgm:pt>
    <dgm:pt modelId="{5762F887-B09B-41CD-8F00-A3898638D3D2}" type="parTrans" cxnId="{A6573AA5-066D-4461-9509-7B6423AD5BD9}">
      <dgm:prSet/>
      <dgm:spPr/>
      <dgm:t>
        <a:bodyPr/>
        <a:lstStyle/>
        <a:p>
          <a:endParaRPr lang="en-US"/>
        </a:p>
      </dgm:t>
    </dgm:pt>
    <dgm:pt modelId="{F0F1F902-7E7C-4AF0-B24B-5765CC4220CA}" type="sibTrans" cxnId="{A6573AA5-066D-4461-9509-7B6423AD5BD9}">
      <dgm:prSet/>
      <dgm:spPr/>
      <dgm:t>
        <a:bodyPr/>
        <a:lstStyle/>
        <a:p>
          <a:endParaRPr lang="en-US"/>
        </a:p>
      </dgm:t>
    </dgm:pt>
    <dgm:pt modelId="{51C312F6-A59F-4CAA-878E-45DCE3CD3C78}" type="pres">
      <dgm:prSet presAssocID="{32F489C2-7D44-4838-88E3-C88B40D5176D}" presName="root" presStyleCnt="0">
        <dgm:presLayoutVars>
          <dgm:dir/>
          <dgm:resizeHandles val="exact"/>
        </dgm:presLayoutVars>
      </dgm:prSet>
      <dgm:spPr/>
    </dgm:pt>
    <dgm:pt modelId="{6E841E84-F5AD-4E88-AD9B-7EB33882F89A}" type="pres">
      <dgm:prSet presAssocID="{E9053B4B-B5ED-479A-A478-4AC5E78BBAD5}" presName="compNode" presStyleCnt="0"/>
      <dgm:spPr/>
    </dgm:pt>
    <dgm:pt modelId="{8169DC58-C83B-494C-8A35-3E9EAB78CF42}" type="pres">
      <dgm:prSet presAssocID="{E9053B4B-B5ED-479A-A478-4AC5E78BBAD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6F66B5F-C094-4AEE-B0C8-C6BC33F1CDAD}" type="pres">
      <dgm:prSet presAssocID="{E9053B4B-B5ED-479A-A478-4AC5E78BBA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C71150B9-8C2A-4024-ADA0-E62223A11EA0}" type="pres">
      <dgm:prSet presAssocID="{E9053B4B-B5ED-479A-A478-4AC5E78BBAD5}" presName="spaceRect" presStyleCnt="0"/>
      <dgm:spPr/>
    </dgm:pt>
    <dgm:pt modelId="{E227FFE2-D83D-402A-87DC-CBC76767F94E}" type="pres">
      <dgm:prSet presAssocID="{E9053B4B-B5ED-479A-A478-4AC5E78BBAD5}" presName="textRect" presStyleLbl="revTx" presStyleIdx="0" presStyleCnt="3">
        <dgm:presLayoutVars>
          <dgm:chMax val="1"/>
          <dgm:chPref val="1"/>
        </dgm:presLayoutVars>
      </dgm:prSet>
      <dgm:spPr/>
    </dgm:pt>
    <dgm:pt modelId="{21FFE3EB-EAC1-4DD5-941B-2B476BCD8826}" type="pres">
      <dgm:prSet presAssocID="{DB65F2CF-1A53-48F0-89AE-627C260A8450}" presName="sibTrans" presStyleCnt="0"/>
      <dgm:spPr/>
    </dgm:pt>
    <dgm:pt modelId="{59B851A2-6C25-4CDA-AA73-0A3F99B35F1B}" type="pres">
      <dgm:prSet presAssocID="{7EF58828-28CC-4C90-8A12-B948B07B7501}" presName="compNode" presStyleCnt="0"/>
      <dgm:spPr/>
    </dgm:pt>
    <dgm:pt modelId="{F1E514CB-88EF-4D1B-997A-8AA9173E9CF7}" type="pres">
      <dgm:prSet presAssocID="{7EF58828-28CC-4C90-8A12-B948B07B750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957384-D3D7-47B4-A813-61D4FFFBC4E1}" type="pres">
      <dgm:prSet presAssocID="{7EF58828-28CC-4C90-8A12-B948B07B75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Газета"/>
        </a:ext>
      </dgm:extLst>
    </dgm:pt>
    <dgm:pt modelId="{30591E49-C9DA-4FB6-AA49-10B0E5EEEFDD}" type="pres">
      <dgm:prSet presAssocID="{7EF58828-28CC-4C90-8A12-B948B07B7501}" presName="spaceRect" presStyleCnt="0"/>
      <dgm:spPr/>
    </dgm:pt>
    <dgm:pt modelId="{7B646818-AB10-4430-B237-9DDDDA1758B4}" type="pres">
      <dgm:prSet presAssocID="{7EF58828-28CC-4C90-8A12-B948B07B7501}" presName="textRect" presStyleLbl="revTx" presStyleIdx="1" presStyleCnt="3">
        <dgm:presLayoutVars>
          <dgm:chMax val="1"/>
          <dgm:chPref val="1"/>
        </dgm:presLayoutVars>
      </dgm:prSet>
      <dgm:spPr/>
    </dgm:pt>
    <dgm:pt modelId="{A0BF700C-D918-40C9-9B4B-6B057E55B824}" type="pres">
      <dgm:prSet presAssocID="{2A030D09-75C0-4DD0-B488-52C2B2192B48}" presName="sibTrans" presStyleCnt="0"/>
      <dgm:spPr/>
    </dgm:pt>
    <dgm:pt modelId="{11152AF2-3914-4990-8071-3430EECC45D9}" type="pres">
      <dgm:prSet presAssocID="{9EC02D27-83EF-4FE3-9EA4-DEB2FC49E6EC}" presName="compNode" presStyleCnt="0"/>
      <dgm:spPr/>
    </dgm:pt>
    <dgm:pt modelId="{3A1944A2-DC50-4D9D-B7E6-29C5F58857BD}" type="pres">
      <dgm:prSet presAssocID="{9EC02D27-83EF-4FE3-9EA4-DEB2FC49E6E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651209-6E81-4FCF-A050-591B4098748D}" type="pres">
      <dgm:prSet presAssocID="{9EC02D27-83EF-4FE3-9EA4-DEB2FC49E6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652CC52-4E14-4DEA-BE4B-DC167E1E6942}" type="pres">
      <dgm:prSet presAssocID="{9EC02D27-83EF-4FE3-9EA4-DEB2FC49E6EC}" presName="spaceRect" presStyleCnt="0"/>
      <dgm:spPr/>
    </dgm:pt>
    <dgm:pt modelId="{5118B9E4-F031-4F55-9E00-3723120E812E}" type="pres">
      <dgm:prSet presAssocID="{9EC02D27-83EF-4FE3-9EA4-DEB2FC49E6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B5841A-41C8-4F29-AD59-08034B732AA4}" type="presOf" srcId="{32F489C2-7D44-4838-88E3-C88B40D5176D}" destId="{51C312F6-A59F-4CAA-878E-45DCE3CD3C78}" srcOrd="0" destOrd="0" presId="urn:microsoft.com/office/officeart/2018/5/layout/IconLeafLabelList"/>
    <dgm:cxn modelId="{DA32B622-B3BD-4A38-BA5D-B7823F646F6C}" type="presOf" srcId="{7EF58828-28CC-4C90-8A12-B948B07B7501}" destId="{7B646818-AB10-4430-B237-9DDDDA1758B4}" srcOrd="0" destOrd="0" presId="urn:microsoft.com/office/officeart/2018/5/layout/IconLeafLabelList"/>
    <dgm:cxn modelId="{29287C57-A997-47D3-B1CE-C1CDC62C90EF}" type="presOf" srcId="{9EC02D27-83EF-4FE3-9EA4-DEB2FC49E6EC}" destId="{5118B9E4-F031-4F55-9E00-3723120E812E}" srcOrd="0" destOrd="0" presId="urn:microsoft.com/office/officeart/2018/5/layout/IconLeafLabelList"/>
    <dgm:cxn modelId="{A6573AA5-066D-4461-9509-7B6423AD5BD9}" srcId="{32F489C2-7D44-4838-88E3-C88B40D5176D}" destId="{9EC02D27-83EF-4FE3-9EA4-DEB2FC49E6EC}" srcOrd="2" destOrd="0" parTransId="{5762F887-B09B-41CD-8F00-A3898638D3D2}" sibTransId="{F0F1F902-7E7C-4AF0-B24B-5765CC4220CA}"/>
    <dgm:cxn modelId="{D0281BCD-8804-4664-9364-1B47AF7AC6CA}" srcId="{32F489C2-7D44-4838-88E3-C88B40D5176D}" destId="{E9053B4B-B5ED-479A-A478-4AC5E78BBAD5}" srcOrd="0" destOrd="0" parTransId="{5F49ED1F-3AFA-4E6F-8CDA-9B39C86A038A}" sibTransId="{DB65F2CF-1A53-48F0-89AE-627C260A8450}"/>
    <dgm:cxn modelId="{F63570DE-9B00-4223-817C-8855931B7973}" type="presOf" srcId="{E9053B4B-B5ED-479A-A478-4AC5E78BBAD5}" destId="{E227FFE2-D83D-402A-87DC-CBC76767F94E}" srcOrd="0" destOrd="0" presId="urn:microsoft.com/office/officeart/2018/5/layout/IconLeafLabelList"/>
    <dgm:cxn modelId="{3E5307F9-E160-40F4-8BCF-0EA45A5DEE3F}" srcId="{32F489C2-7D44-4838-88E3-C88B40D5176D}" destId="{7EF58828-28CC-4C90-8A12-B948B07B7501}" srcOrd="1" destOrd="0" parTransId="{32E2A199-B13A-48E5-8014-373D5CB72A7F}" sibTransId="{2A030D09-75C0-4DD0-B488-52C2B2192B48}"/>
    <dgm:cxn modelId="{843847B5-99F0-40C8-BE25-ACB87A2E635C}" type="presParOf" srcId="{51C312F6-A59F-4CAA-878E-45DCE3CD3C78}" destId="{6E841E84-F5AD-4E88-AD9B-7EB33882F89A}" srcOrd="0" destOrd="0" presId="urn:microsoft.com/office/officeart/2018/5/layout/IconLeafLabelList"/>
    <dgm:cxn modelId="{A9D2B519-C4F3-4729-BC39-90929E8FCC55}" type="presParOf" srcId="{6E841E84-F5AD-4E88-AD9B-7EB33882F89A}" destId="{8169DC58-C83B-494C-8A35-3E9EAB78CF42}" srcOrd="0" destOrd="0" presId="urn:microsoft.com/office/officeart/2018/5/layout/IconLeafLabelList"/>
    <dgm:cxn modelId="{32497B77-D716-4B6F-A96D-93EECD789548}" type="presParOf" srcId="{6E841E84-F5AD-4E88-AD9B-7EB33882F89A}" destId="{06F66B5F-C094-4AEE-B0C8-C6BC33F1CDAD}" srcOrd="1" destOrd="0" presId="urn:microsoft.com/office/officeart/2018/5/layout/IconLeafLabelList"/>
    <dgm:cxn modelId="{D0F0363A-FC6F-4C1B-BADB-075DF1EB8A95}" type="presParOf" srcId="{6E841E84-F5AD-4E88-AD9B-7EB33882F89A}" destId="{C71150B9-8C2A-4024-ADA0-E62223A11EA0}" srcOrd="2" destOrd="0" presId="urn:microsoft.com/office/officeart/2018/5/layout/IconLeafLabelList"/>
    <dgm:cxn modelId="{E80F69EE-43CD-471C-9F5E-116FDD4EF0F4}" type="presParOf" srcId="{6E841E84-F5AD-4E88-AD9B-7EB33882F89A}" destId="{E227FFE2-D83D-402A-87DC-CBC76767F94E}" srcOrd="3" destOrd="0" presId="urn:microsoft.com/office/officeart/2018/5/layout/IconLeafLabelList"/>
    <dgm:cxn modelId="{F3B72E77-36A0-4E69-9729-99CC20CCAB90}" type="presParOf" srcId="{51C312F6-A59F-4CAA-878E-45DCE3CD3C78}" destId="{21FFE3EB-EAC1-4DD5-941B-2B476BCD8826}" srcOrd="1" destOrd="0" presId="urn:microsoft.com/office/officeart/2018/5/layout/IconLeafLabelList"/>
    <dgm:cxn modelId="{93D86F0F-0CF1-4D8E-8CF6-92DCEB925609}" type="presParOf" srcId="{51C312F6-A59F-4CAA-878E-45DCE3CD3C78}" destId="{59B851A2-6C25-4CDA-AA73-0A3F99B35F1B}" srcOrd="2" destOrd="0" presId="urn:microsoft.com/office/officeart/2018/5/layout/IconLeafLabelList"/>
    <dgm:cxn modelId="{12932B81-551E-41E4-8A46-686DE3FE6A1F}" type="presParOf" srcId="{59B851A2-6C25-4CDA-AA73-0A3F99B35F1B}" destId="{F1E514CB-88EF-4D1B-997A-8AA9173E9CF7}" srcOrd="0" destOrd="0" presId="urn:microsoft.com/office/officeart/2018/5/layout/IconLeafLabelList"/>
    <dgm:cxn modelId="{3AE94F45-0093-47F3-A025-936B730333AB}" type="presParOf" srcId="{59B851A2-6C25-4CDA-AA73-0A3F99B35F1B}" destId="{EA957384-D3D7-47B4-A813-61D4FFFBC4E1}" srcOrd="1" destOrd="0" presId="urn:microsoft.com/office/officeart/2018/5/layout/IconLeafLabelList"/>
    <dgm:cxn modelId="{128AB3C0-0A7B-453F-94A8-69A1C7115FC1}" type="presParOf" srcId="{59B851A2-6C25-4CDA-AA73-0A3F99B35F1B}" destId="{30591E49-C9DA-4FB6-AA49-10B0E5EEEFDD}" srcOrd="2" destOrd="0" presId="urn:microsoft.com/office/officeart/2018/5/layout/IconLeafLabelList"/>
    <dgm:cxn modelId="{4FCF7AC8-DBEA-49F8-8BF5-5E371FF386EE}" type="presParOf" srcId="{59B851A2-6C25-4CDA-AA73-0A3F99B35F1B}" destId="{7B646818-AB10-4430-B237-9DDDDA1758B4}" srcOrd="3" destOrd="0" presId="urn:microsoft.com/office/officeart/2018/5/layout/IconLeafLabelList"/>
    <dgm:cxn modelId="{45F29A85-4D58-4F26-8B26-E2DDACEB826D}" type="presParOf" srcId="{51C312F6-A59F-4CAA-878E-45DCE3CD3C78}" destId="{A0BF700C-D918-40C9-9B4B-6B057E55B824}" srcOrd="3" destOrd="0" presId="urn:microsoft.com/office/officeart/2018/5/layout/IconLeafLabelList"/>
    <dgm:cxn modelId="{D61E5D1B-0C7F-422C-9A90-EFFE0F41AC36}" type="presParOf" srcId="{51C312F6-A59F-4CAA-878E-45DCE3CD3C78}" destId="{11152AF2-3914-4990-8071-3430EECC45D9}" srcOrd="4" destOrd="0" presId="urn:microsoft.com/office/officeart/2018/5/layout/IconLeafLabelList"/>
    <dgm:cxn modelId="{CD479732-B7A0-452E-BA0F-D50B7A008A44}" type="presParOf" srcId="{11152AF2-3914-4990-8071-3430EECC45D9}" destId="{3A1944A2-DC50-4D9D-B7E6-29C5F58857BD}" srcOrd="0" destOrd="0" presId="urn:microsoft.com/office/officeart/2018/5/layout/IconLeafLabelList"/>
    <dgm:cxn modelId="{A2432D4F-0CF9-432F-8A55-A98F4B4F2AA8}" type="presParOf" srcId="{11152AF2-3914-4990-8071-3430EECC45D9}" destId="{B4651209-6E81-4FCF-A050-591B4098748D}" srcOrd="1" destOrd="0" presId="urn:microsoft.com/office/officeart/2018/5/layout/IconLeafLabelList"/>
    <dgm:cxn modelId="{6F64A55C-E9B5-4162-92FE-2AF0CEC76EBC}" type="presParOf" srcId="{11152AF2-3914-4990-8071-3430EECC45D9}" destId="{B652CC52-4E14-4DEA-BE4B-DC167E1E6942}" srcOrd="2" destOrd="0" presId="urn:microsoft.com/office/officeart/2018/5/layout/IconLeafLabelList"/>
    <dgm:cxn modelId="{24D52996-0D55-4D89-B4CD-8269460421D1}" type="presParOf" srcId="{11152AF2-3914-4990-8071-3430EECC45D9}" destId="{5118B9E4-F031-4F55-9E00-3723120E812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9C805-8FA8-4AA8-A59F-1CB706BD071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8A7800-AFFA-4DB8-BFF2-B32C97934374}">
      <dgm:prSet/>
      <dgm:spPr/>
      <dgm:t>
        <a:bodyPr/>
        <a:lstStyle/>
        <a:p>
          <a:r>
            <a:rPr lang="en-US" b="1"/>
            <a:t>HTML</a:t>
          </a:r>
          <a:r>
            <a:rPr lang="en-US"/>
            <a:t> – </a:t>
          </a:r>
          <a:r>
            <a:rPr lang="ru-RU"/>
            <a:t>для верстки страниц</a:t>
          </a:r>
          <a:endParaRPr lang="en-US"/>
        </a:p>
      </dgm:t>
    </dgm:pt>
    <dgm:pt modelId="{C9A291B3-2610-431F-B678-433B18B57AA4}" type="parTrans" cxnId="{60D2B1BD-815F-4C40-B3F6-DD29EEF3F207}">
      <dgm:prSet/>
      <dgm:spPr/>
      <dgm:t>
        <a:bodyPr/>
        <a:lstStyle/>
        <a:p>
          <a:endParaRPr lang="en-US"/>
        </a:p>
      </dgm:t>
    </dgm:pt>
    <dgm:pt modelId="{9E25C595-9C18-4478-8BBA-4CC956E38FFA}" type="sibTrans" cxnId="{60D2B1BD-815F-4C40-B3F6-DD29EEF3F207}">
      <dgm:prSet/>
      <dgm:spPr/>
      <dgm:t>
        <a:bodyPr/>
        <a:lstStyle/>
        <a:p>
          <a:endParaRPr lang="en-US"/>
        </a:p>
      </dgm:t>
    </dgm:pt>
    <dgm:pt modelId="{89042560-2E43-4785-ACB2-DCBBF2F6BCF1}">
      <dgm:prSet/>
      <dgm:spPr/>
      <dgm:t>
        <a:bodyPr/>
        <a:lstStyle/>
        <a:p>
          <a:r>
            <a:rPr lang="en-US" b="1"/>
            <a:t>CSS</a:t>
          </a:r>
          <a:r>
            <a:rPr lang="en-US"/>
            <a:t> – </a:t>
          </a:r>
          <a:r>
            <a:rPr lang="ru-RU"/>
            <a:t>для задания стилей </a:t>
          </a:r>
          <a:endParaRPr lang="en-US"/>
        </a:p>
      </dgm:t>
    </dgm:pt>
    <dgm:pt modelId="{1D11F72E-0571-4F0E-9050-A85E62A8FB78}" type="parTrans" cxnId="{C1C520FB-B762-4A3B-8A4E-0FCAAB57FA56}">
      <dgm:prSet/>
      <dgm:spPr/>
      <dgm:t>
        <a:bodyPr/>
        <a:lstStyle/>
        <a:p>
          <a:endParaRPr lang="en-US"/>
        </a:p>
      </dgm:t>
    </dgm:pt>
    <dgm:pt modelId="{3BC9FFCE-19CD-475E-9147-3D51A474E42B}" type="sibTrans" cxnId="{C1C520FB-B762-4A3B-8A4E-0FCAAB57FA56}">
      <dgm:prSet/>
      <dgm:spPr/>
      <dgm:t>
        <a:bodyPr/>
        <a:lstStyle/>
        <a:p>
          <a:endParaRPr lang="en-US"/>
        </a:p>
      </dgm:t>
    </dgm:pt>
    <dgm:pt modelId="{BA044599-1F88-4566-9F17-86C84D51FA16}">
      <dgm:prSet/>
      <dgm:spPr/>
      <dgm:t>
        <a:bodyPr/>
        <a:lstStyle/>
        <a:p>
          <a:r>
            <a:rPr lang="en-US" b="1"/>
            <a:t>Django</a:t>
          </a:r>
          <a:r>
            <a:rPr lang="en-US"/>
            <a:t> – </a:t>
          </a:r>
          <a:r>
            <a:rPr lang="ru-RU"/>
            <a:t>для разработки серверной части</a:t>
          </a:r>
          <a:endParaRPr lang="en-US"/>
        </a:p>
      </dgm:t>
    </dgm:pt>
    <dgm:pt modelId="{54729BBD-2E18-4575-B389-2CE0A4BDF2ED}" type="parTrans" cxnId="{3D14EFCF-3964-4F24-9629-28364D270A53}">
      <dgm:prSet/>
      <dgm:spPr/>
      <dgm:t>
        <a:bodyPr/>
        <a:lstStyle/>
        <a:p>
          <a:endParaRPr lang="en-US"/>
        </a:p>
      </dgm:t>
    </dgm:pt>
    <dgm:pt modelId="{2143BBDE-C157-4084-B901-CA8847C4D6F1}" type="sibTrans" cxnId="{3D14EFCF-3964-4F24-9629-28364D270A53}">
      <dgm:prSet/>
      <dgm:spPr/>
      <dgm:t>
        <a:bodyPr/>
        <a:lstStyle/>
        <a:p>
          <a:endParaRPr lang="en-US"/>
        </a:p>
      </dgm:t>
    </dgm:pt>
    <dgm:pt modelId="{A5F80C6B-C19D-42C3-967D-C33AFF02F3AE}">
      <dgm:prSet/>
      <dgm:spPr/>
      <dgm:t>
        <a:bodyPr/>
        <a:lstStyle/>
        <a:p>
          <a:r>
            <a:rPr lang="en-US" b="1"/>
            <a:t>Github</a:t>
          </a:r>
          <a:r>
            <a:rPr lang="en-US"/>
            <a:t> – </a:t>
          </a:r>
          <a:r>
            <a:rPr lang="ru-RU"/>
            <a:t>для контроля версий</a:t>
          </a:r>
          <a:endParaRPr lang="en-US"/>
        </a:p>
      </dgm:t>
    </dgm:pt>
    <dgm:pt modelId="{A8A70D39-FCC2-4C21-BF63-5445CA8A388B}" type="parTrans" cxnId="{5B6ADBD7-A049-4D0B-9904-4388C7CB6114}">
      <dgm:prSet/>
      <dgm:spPr/>
      <dgm:t>
        <a:bodyPr/>
        <a:lstStyle/>
        <a:p>
          <a:endParaRPr lang="en-US"/>
        </a:p>
      </dgm:t>
    </dgm:pt>
    <dgm:pt modelId="{F2895220-C2E0-47D5-A372-9D727E601EBA}" type="sibTrans" cxnId="{5B6ADBD7-A049-4D0B-9904-4388C7CB6114}">
      <dgm:prSet/>
      <dgm:spPr/>
      <dgm:t>
        <a:bodyPr/>
        <a:lstStyle/>
        <a:p>
          <a:endParaRPr lang="en-US"/>
        </a:p>
      </dgm:t>
    </dgm:pt>
    <dgm:pt modelId="{606586A1-A5B2-42B1-B9B0-4B21124EFEE3}" type="pres">
      <dgm:prSet presAssocID="{F4B9C805-8FA8-4AA8-A59F-1CB706BD0716}" presName="Name0" presStyleCnt="0">
        <dgm:presLayoutVars>
          <dgm:dir/>
          <dgm:animLvl val="lvl"/>
          <dgm:resizeHandles val="exact"/>
        </dgm:presLayoutVars>
      </dgm:prSet>
      <dgm:spPr/>
    </dgm:pt>
    <dgm:pt modelId="{A8BDC667-5407-4F90-A014-327CE2D05A5B}" type="pres">
      <dgm:prSet presAssocID="{C28A7800-AFFA-4DB8-BFF2-B32C97934374}" presName="linNode" presStyleCnt="0"/>
      <dgm:spPr/>
    </dgm:pt>
    <dgm:pt modelId="{F57F4F9D-23C9-4FDF-BE20-020062BAFC1A}" type="pres">
      <dgm:prSet presAssocID="{C28A7800-AFFA-4DB8-BFF2-B32C9793437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55818A4-C84D-444E-B4E8-B1F5C912F6B8}" type="pres">
      <dgm:prSet presAssocID="{9E25C595-9C18-4478-8BBA-4CC956E38FFA}" presName="sp" presStyleCnt="0"/>
      <dgm:spPr/>
    </dgm:pt>
    <dgm:pt modelId="{A4AFE2C2-EC68-438A-A328-5F12C4677A04}" type="pres">
      <dgm:prSet presAssocID="{89042560-2E43-4785-ACB2-DCBBF2F6BCF1}" presName="linNode" presStyleCnt="0"/>
      <dgm:spPr/>
    </dgm:pt>
    <dgm:pt modelId="{E56A308E-713F-4AC4-900C-C0675C56E40A}" type="pres">
      <dgm:prSet presAssocID="{89042560-2E43-4785-ACB2-DCBBF2F6BCF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54E2154-1CEB-40A7-A3C0-E66C30F351F7}" type="pres">
      <dgm:prSet presAssocID="{3BC9FFCE-19CD-475E-9147-3D51A474E42B}" presName="sp" presStyleCnt="0"/>
      <dgm:spPr/>
    </dgm:pt>
    <dgm:pt modelId="{8DD48456-4AB5-4F62-B347-A138EC874E47}" type="pres">
      <dgm:prSet presAssocID="{BA044599-1F88-4566-9F17-86C84D51FA16}" presName="linNode" presStyleCnt="0"/>
      <dgm:spPr/>
    </dgm:pt>
    <dgm:pt modelId="{900DDFE4-4A6D-40B2-9B10-80659DC8824E}" type="pres">
      <dgm:prSet presAssocID="{BA044599-1F88-4566-9F17-86C84D51FA1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8DF5568-26EE-4E45-8BFB-33574E033487}" type="pres">
      <dgm:prSet presAssocID="{2143BBDE-C157-4084-B901-CA8847C4D6F1}" presName="sp" presStyleCnt="0"/>
      <dgm:spPr/>
    </dgm:pt>
    <dgm:pt modelId="{ED7CF98D-59C6-4999-845D-9BA39427BA69}" type="pres">
      <dgm:prSet presAssocID="{A5F80C6B-C19D-42C3-967D-C33AFF02F3AE}" presName="linNode" presStyleCnt="0"/>
      <dgm:spPr/>
    </dgm:pt>
    <dgm:pt modelId="{541C893C-160A-4DC8-8931-4B64D6C498D1}" type="pres">
      <dgm:prSet presAssocID="{A5F80C6B-C19D-42C3-967D-C33AFF02F3A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4C3C112-97F9-412A-A113-87F1E6C69395}" type="presOf" srcId="{F4B9C805-8FA8-4AA8-A59F-1CB706BD0716}" destId="{606586A1-A5B2-42B1-B9B0-4B21124EFEE3}" srcOrd="0" destOrd="0" presId="urn:microsoft.com/office/officeart/2005/8/layout/vList5"/>
    <dgm:cxn modelId="{0E43E022-6329-4328-8215-B6EE813BD1F6}" type="presOf" srcId="{BA044599-1F88-4566-9F17-86C84D51FA16}" destId="{900DDFE4-4A6D-40B2-9B10-80659DC8824E}" srcOrd="0" destOrd="0" presId="urn:microsoft.com/office/officeart/2005/8/layout/vList5"/>
    <dgm:cxn modelId="{3FFE183B-19B8-4B8C-B96F-9DEC4ABFE000}" type="presOf" srcId="{C28A7800-AFFA-4DB8-BFF2-B32C97934374}" destId="{F57F4F9D-23C9-4FDF-BE20-020062BAFC1A}" srcOrd="0" destOrd="0" presId="urn:microsoft.com/office/officeart/2005/8/layout/vList5"/>
    <dgm:cxn modelId="{D20CFE4D-63CE-4EAB-A5AE-7DFC6007C0A6}" type="presOf" srcId="{89042560-2E43-4785-ACB2-DCBBF2F6BCF1}" destId="{E56A308E-713F-4AC4-900C-C0675C56E40A}" srcOrd="0" destOrd="0" presId="urn:microsoft.com/office/officeart/2005/8/layout/vList5"/>
    <dgm:cxn modelId="{60D2B1BD-815F-4C40-B3F6-DD29EEF3F207}" srcId="{F4B9C805-8FA8-4AA8-A59F-1CB706BD0716}" destId="{C28A7800-AFFA-4DB8-BFF2-B32C97934374}" srcOrd="0" destOrd="0" parTransId="{C9A291B3-2610-431F-B678-433B18B57AA4}" sibTransId="{9E25C595-9C18-4478-8BBA-4CC956E38FFA}"/>
    <dgm:cxn modelId="{36A18AC7-1922-4BED-82F9-05DF0472344D}" type="presOf" srcId="{A5F80C6B-C19D-42C3-967D-C33AFF02F3AE}" destId="{541C893C-160A-4DC8-8931-4B64D6C498D1}" srcOrd="0" destOrd="0" presId="urn:microsoft.com/office/officeart/2005/8/layout/vList5"/>
    <dgm:cxn modelId="{3D14EFCF-3964-4F24-9629-28364D270A53}" srcId="{F4B9C805-8FA8-4AA8-A59F-1CB706BD0716}" destId="{BA044599-1F88-4566-9F17-86C84D51FA16}" srcOrd="2" destOrd="0" parTransId="{54729BBD-2E18-4575-B389-2CE0A4BDF2ED}" sibTransId="{2143BBDE-C157-4084-B901-CA8847C4D6F1}"/>
    <dgm:cxn modelId="{5B6ADBD7-A049-4D0B-9904-4388C7CB6114}" srcId="{F4B9C805-8FA8-4AA8-A59F-1CB706BD0716}" destId="{A5F80C6B-C19D-42C3-967D-C33AFF02F3AE}" srcOrd="3" destOrd="0" parTransId="{A8A70D39-FCC2-4C21-BF63-5445CA8A388B}" sibTransId="{F2895220-C2E0-47D5-A372-9D727E601EBA}"/>
    <dgm:cxn modelId="{C1C520FB-B762-4A3B-8A4E-0FCAAB57FA56}" srcId="{F4B9C805-8FA8-4AA8-A59F-1CB706BD0716}" destId="{89042560-2E43-4785-ACB2-DCBBF2F6BCF1}" srcOrd="1" destOrd="0" parTransId="{1D11F72E-0571-4F0E-9050-A85E62A8FB78}" sibTransId="{3BC9FFCE-19CD-475E-9147-3D51A474E42B}"/>
    <dgm:cxn modelId="{7B2CE4F9-0D7B-4130-BBCC-12B1EB36EDB6}" type="presParOf" srcId="{606586A1-A5B2-42B1-B9B0-4B21124EFEE3}" destId="{A8BDC667-5407-4F90-A014-327CE2D05A5B}" srcOrd="0" destOrd="0" presId="urn:microsoft.com/office/officeart/2005/8/layout/vList5"/>
    <dgm:cxn modelId="{B63C7064-BFFA-42CE-B774-508580F09539}" type="presParOf" srcId="{A8BDC667-5407-4F90-A014-327CE2D05A5B}" destId="{F57F4F9D-23C9-4FDF-BE20-020062BAFC1A}" srcOrd="0" destOrd="0" presId="urn:microsoft.com/office/officeart/2005/8/layout/vList5"/>
    <dgm:cxn modelId="{082B05B0-5DCE-4232-BF54-5AB78CD2CC72}" type="presParOf" srcId="{606586A1-A5B2-42B1-B9B0-4B21124EFEE3}" destId="{955818A4-C84D-444E-B4E8-B1F5C912F6B8}" srcOrd="1" destOrd="0" presId="urn:microsoft.com/office/officeart/2005/8/layout/vList5"/>
    <dgm:cxn modelId="{22430AFD-6BC0-428B-AFC2-50E8BA08B1D9}" type="presParOf" srcId="{606586A1-A5B2-42B1-B9B0-4B21124EFEE3}" destId="{A4AFE2C2-EC68-438A-A328-5F12C4677A04}" srcOrd="2" destOrd="0" presId="urn:microsoft.com/office/officeart/2005/8/layout/vList5"/>
    <dgm:cxn modelId="{0C40DC59-C32D-48A3-AD6F-762F34C0A810}" type="presParOf" srcId="{A4AFE2C2-EC68-438A-A328-5F12C4677A04}" destId="{E56A308E-713F-4AC4-900C-C0675C56E40A}" srcOrd="0" destOrd="0" presId="urn:microsoft.com/office/officeart/2005/8/layout/vList5"/>
    <dgm:cxn modelId="{BF365542-A230-4DAE-A05F-18CCD8863E2A}" type="presParOf" srcId="{606586A1-A5B2-42B1-B9B0-4B21124EFEE3}" destId="{754E2154-1CEB-40A7-A3C0-E66C30F351F7}" srcOrd="3" destOrd="0" presId="urn:microsoft.com/office/officeart/2005/8/layout/vList5"/>
    <dgm:cxn modelId="{18E64A66-2970-4D3D-B302-82E0112E5CF0}" type="presParOf" srcId="{606586A1-A5B2-42B1-B9B0-4B21124EFEE3}" destId="{8DD48456-4AB5-4F62-B347-A138EC874E47}" srcOrd="4" destOrd="0" presId="urn:microsoft.com/office/officeart/2005/8/layout/vList5"/>
    <dgm:cxn modelId="{78F442F0-2E90-4EA5-90EA-E4E9F55BF0C3}" type="presParOf" srcId="{8DD48456-4AB5-4F62-B347-A138EC874E47}" destId="{900DDFE4-4A6D-40B2-9B10-80659DC8824E}" srcOrd="0" destOrd="0" presId="urn:microsoft.com/office/officeart/2005/8/layout/vList5"/>
    <dgm:cxn modelId="{44AFB303-905C-4586-B81A-0935732962EB}" type="presParOf" srcId="{606586A1-A5B2-42B1-B9B0-4B21124EFEE3}" destId="{38DF5568-26EE-4E45-8BFB-33574E033487}" srcOrd="5" destOrd="0" presId="urn:microsoft.com/office/officeart/2005/8/layout/vList5"/>
    <dgm:cxn modelId="{A054DD18-5144-48BF-9B2F-F7D9CD6D9DB1}" type="presParOf" srcId="{606586A1-A5B2-42B1-B9B0-4B21124EFEE3}" destId="{ED7CF98D-59C6-4999-845D-9BA39427BA69}" srcOrd="6" destOrd="0" presId="urn:microsoft.com/office/officeart/2005/8/layout/vList5"/>
    <dgm:cxn modelId="{57357F5E-EB51-4D1E-85AE-A36CC6D23689}" type="presParOf" srcId="{ED7CF98D-59C6-4999-845D-9BA39427BA69}" destId="{541C893C-160A-4DC8-8931-4B64D6C498D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AE791-B39B-4EF5-B45E-99BFA6D44A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C06513-89DE-46D2-8FCA-1884A05D139A}">
      <dgm:prSet/>
      <dgm:spPr/>
      <dgm:t>
        <a:bodyPr/>
        <a:lstStyle/>
        <a:p>
          <a:r>
            <a:rPr lang="ru-RU" i="1"/>
            <a:t>Галимзянов Р.Р.– разработчик, спроектировал общую структуру приложения и разработал серверную часть.</a:t>
          </a:r>
          <a:endParaRPr lang="en-US"/>
        </a:p>
      </dgm:t>
    </dgm:pt>
    <dgm:pt modelId="{79B0A8DA-8FF0-4B4E-BEF2-C623A9F1FFA9}" type="parTrans" cxnId="{CC790BBB-DF19-4AF3-9665-CA6FB562C569}">
      <dgm:prSet/>
      <dgm:spPr/>
      <dgm:t>
        <a:bodyPr/>
        <a:lstStyle/>
        <a:p>
          <a:endParaRPr lang="en-US"/>
        </a:p>
      </dgm:t>
    </dgm:pt>
    <dgm:pt modelId="{1779FF21-83B2-487E-82DD-79DF7C483E2C}" type="sibTrans" cxnId="{CC790BBB-DF19-4AF3-9665-CA6FB562C569}">
      <dgm:prSet/>
      <dgm:spPr/>
      <dgm:t>
        <a:bodyPr/>
        <a:lstStyle/>
        <a:p>
          <a:endParaRPr lang="en-US"/>
        </a:p>
      </dgm:t>
    </dgm:pt>
    <dgm:pt modelId="{B34692E2-1522-4993-8DA1-088A3F89BDA9}">
      <dgm:prSet/>
      <dgm:spPr/>
      <dgm:t>
        <a:bodyPr/>
        <a:lstStyle/>
        <a:p>
          <a:r>
            <a:rPr lang="ru-RU" i="1"/>
            <a:t>Зайдуллин Б.К.– верстальщик, разработал дизайн приложения и интегрировал его.</a:t>
          </a:r>
          <a:endParaRPr lang="en-US"/>
        </a:p>
      </dgm:t>
    </dgm:pt>
    <dgm:pt modelId="{EAEA6230-0C2E-4C11-9580-AFE865554E5B}" type="parTrans" cxnId="{2C5122C9-3139-420D-87C5-4D70447C76E8}">
      <dgm:prSet/>
      <dgm:spPr/>
      <dgm:t>
        <a:bodyPr/>
        <a:lstStyle/>
        <a:p>
          <a:endParaRPr lang="en-US"/>
        </a:p>
      </dgm:t>
    </dgm:pt>
    <dgm:pt modelId="{8886767F-59B6-4B79-BE10-AE50E63ED254}" type="sibTrans" cxnId="{2C5122C9-3139-420D-87C5-4D70447C76E8}">
      <dgm:prSet/>
      <dgm:spPr/>
      <dgm:t>
        <a:bodyPr/>
        <a:lstStyle/>
        <a:p>
          <a:endParaRPr lang="en-US"/>
        </a:p>
      </dgm:t>
    </dgm:pt>
    <dgm:pt modelId="{9200829F-C5CE-4BA8-A0B0-68DA2D508541}">
      <dgm:prSet/>
      <dgm:spPr/>
      <dgm:t>
        <a:bodyPr/>
        <a:lstStyle/>
        <a:p>
          <a:r>
            <a:rPr lang="ru-RU" i="1" dirty="0" err="1"/>
            <a:t>Фатыхов</a:t>
          </a:r>
          <a:r>
            <a:rPr lang="ru-RU" i="1" dirty="0"/>
            <a:t> Р.Р. – тестировщик, написал тесты и протестировал  </a:t>
          </a:r>
          <a:endParaRPr lang="en-US" dirty="0"/>
        </a:p>
      </dgm:t>
    </dgm:pt>
    <dgm:pt modelId="{CC6D6C65-C26D-4BA2-A761-67094411A28D}" type="parTrans" cxnId="{FB966E8B-CD66-4B2F-929D-2414462F451A}">
      <dgm:prSet/>
      <dgm:spPr/>
      <dgm:t>
        <a:bodyPr/>
        <a:lstStyle/>
        <a:p>
          <a:endParaRPr lang="en-US"/>
        </a:p>
      </dgm:t>
    </dgm:pt>
    <dgm:pt modelId="{C4E9F944-B606-4FBB-A82C-BB1410F2F981}" type="sibTrans" cxnId="{FB966E8B-CD66-4B2F-929D-2414462F451A}">
      <dgm:prSet/>
      <dgm:spPr/>
      <dgm:t>
        <a:bodyPr/>
        <a:lstStyle/>
        <a:p>
          <a:endParaRPr lang="en-US"/>
        </a:p>
      </dgm:t>
    </dgm:pt>
    <dgm:pt modelId="{AF3767FA-1EC6-4AAF-8A89-D07F3C4C47C7}" type="pres">
      <dgm:prSet presAssocID="{CB8AE791-B39B-4EF5-B45E-99BFA6D44A16}" presName="linear" presStyleCnt="0">
        <dgm:presLayoutVars>
          <dgm:animLvl val="lvl"/>
          <dgm:resizeHandles val="exact"/>
        </dgm:presLayoutVars>
      </dgm:prSet>
      <dgm:spPr/>
    </dgm:pt>
    <dgm:pt modelId="{B5BE0DEF-D007-4ABF-9B3A-2023EBE9F62A}" type="pres">
      <dgm:prSet presAssocID="{44C06513-89DE-46D2-8FCA-1884A05D13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965C4A-463F-47D3-9DD1-25013001C8FB}" type="pres">
      <dgm:prSet presAssocID="{1779FF21-83B2-487E-82DD-79DF7C483E2C}" presName="spacer" presStyleCnt="0"/>
      <dgm:spPr/>
    </dgm:pt>
    <dgm:pt modelId="{716676CE-0FFA-447C-9722-79379046D74B}" type="pres">
      <dgm:prSet presAssocID="{B34692E2-1522-4993-8DA1-088A3F89BD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17EE8E-A72A-4D2A-8822-6909D7A0F96D}" type="pres">
      <dgm:prSet presAssocID="{8886767F-59B6-4B79-BE10-AE50E63ED254}" presName="spacer" presStyleCnt="0"/>
      <dgm:spPr/>
    </dgm:pt>
    <dgm:pt modelId="{064E5955-C450-4A2B-9B29-BCDEFC59079F}" type="pres">
      <dgm:prSet presAssocID="{9200829F-C5CE-4BA8-A0B0-68DA2D5085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793588-3648-46CA-A75E-69636397E45A}" type="presOf" srcId="{9200829F-C5CE-4BA8-A0B0-68DA2D508541}" destId="{064E5955-C450-4A2B-9B29-BCDEFC59079F}" srcOrd="0" destOrd="0" presId="urn:microsoft.com/office/officeart/2005/8/layout/vList2"/>
    <dgm:cxn modelId="{FB966E8B-CD66-4B2F-929D-2414462F451A}" srcId="{CB8AE791-B39B-4EF5-B45E-99BFA6D44A16}" destId="{9200829F-C5CE-4BA8-A0B0-68DA2D508541}" srcOrd="2" destOrd="0" parTransId="{CC6D6C65-C26D-4BA2-A761-67094411A28D}" sibTransId="{C4E9F944-B606-4FBB-A82C-BB1410F2F981}"/>
    <dgm:cxn modelId="{E91C829F-13B0-456D-97B2-DC4D071C05F8}" type="presOf" srcId="{B34692E2-1522-4993-8DA1-088A3F89BDA9}" destId="{716676CE-0FFA-447C-9722-79379046D74B}" srcOrd="0" destOrd="0" presId="urn:microsoft.com/office/officeart/2005/8/layout/vList2"/>
    <dgm:cxn modelId="{6A0039AB-C11A-4208-A083-5116783DB61A}" type="presOf" srcId="{44C06513-89DE-46D2-8FCA-1884A05D139A}" destId="{B5BE0DEF-D007-4ABF-9B3A-2023EBE9F62A}" srcOrd="0" destOrd="0" presId="urn:microsoft.com/office/officeart/2005/8/layout/vList2"/>
    <dgm:cxn modelId="{CC790BBB-DF19-4AF3-9665-CA6FB562C569}" srcId="{CB8AE791-B39B-4EF5-B45E-99BFA6D44A16}" destId="{44C06513-89DE-46D2-8FCA-1884A05D139A}" srcOrd="0" destOrd="0" parTransId="{79B0A8DA-8FF0-4B4E-BEF2-C623A9F1FFA9}" sibTransId="{1779FF21-83B2-487E-82DD-79DF7C483E2C}"/>
    <dgm:cxn modelId="{2C5122C9-3139-420D-87C5-4D70447C76E8}" srcId="{CB8AE791-B39B-4EF5-B45E-99BFA6D44A16}" destId="{B34692E2-1522-4993-8DA1-088A3F89BDA9}" srcOrd="1" destOrd="0" parTransId="{EAEA6230-0C2E-4C11-9580-AFE865554E5B}" sibTransId="{8886767F-59B6-4B79-BE10-AE50E63ED254}"/>
    <dgm:cxn modelId="{D36A13DD-DE5E-4DB7-82C3-C6D071275EB9}" type="presOf" srcId="{CB8AE791-B39B-4EF5-B45E-99BFA6D44A16}" destId="{AF3767FA-1EC6-4AAF-8A89-D07F3C4C47C7}" srcOrd="0" destOrd="0" presId="urn:microsoft.com/office/officeart/2005/8/layout/vList2"/>
    <dgm:cxn modelId="{F064DC9D-6997-4AD9-B2CB-181DFFA8D974}" type="presParOf" srcId="{AF3767FA-1EC6-4AAF-8A89-D07F3C4C47C7}" destId="{B5BE0DEF-D007-4ABF-9B3A-2023EBE9F62A}" srcOrd="0" destOrd="0" presId="urn:microsoft.com/office/officeart/2005/8/layout/vList2"/>
    <dgm:cxn modelId="{7D7D9936-C9BF-42B4-A3FA-CDCB73A07993}" type="presParOf" srcId="{AF3767FA-1EC6-4AAF-8A89-D07F3C4C47C7}" destId="{D9965C4A-463F-47D3-9DD1-25013001C8FB}" srcOrd="1" destOrd="0" presId="urn:microsoft.com/office/officeart/2005/8/layout/vList2"/>
    <dgm:cxn modelId="{C4673D36-BA1C-4FF9-9768-4CD598B5CCC5}" type="presParOf" srcId="{AF3767FA-1EC6-4AAF-8A89-D07F3C4C47C7}" destId="{716676CE-0FFA-447C-9722-79379046D74B}" srcOrd="2" destOrd="0" presId="urn:microsoft.com/office/officeart/2005/8/layout/vList2"/>
    <dgm:cxn modelId="{8EBDDDF2-78D3-4C14-8190-C3A1C7AA057F}" type="presParOf" srcId="{AF3767FA-1EC6-4AAF-8A89-D07F3C4C47C7}" destId="{1D17EE8E-A72A-4D2A-8822-6909D7A0F96D}" srcOrd="3" destOrd="0" presId="urn:microsoft.com/office/officeart/2005/8/layout/vList2"/>
    <dgm:cxn modelId="{B28E19A6-D3D7-4290-9410-408DB3269CB4}" type="presParOf" srcId="{AF3767FA-1EC6-4AAF-8A89-D07F3C4C47C7}" destId="{064E5955-C450-4A2B-9B29-BCDEFC5907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9DC58-C83B-494C-8A35-3E9EAB78CF42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66B5F-C094-4AEE-B0C8-C6BC33F1CDAD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7FFE2-D83D-402A-87DC-CBC76767F94E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200" kern="1200"/>
            <a:t>Написание отзывов</a:t>
          </a:r>
          <a:endParaRPr lang="en-US" sz="2200" kern="1200"/>
        </a:p>
      </dsp:txBody>
      <dsp:txXfrm>
        <a:off x="75768" y="2851938"/>
        <a:ext cx="3093750" cy="720000"/>
      </dsp:txXfrm>
    </dsp:sp>
    <dsp:sp modelId="{F1E514CB-88EF-4D1B-997A-8AA9173E9CF7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57384-D3D7-47B4-A813-61D4FFFBC4E1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46818-AB10-4430-B237-9DDDDA1758B4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200" kern="1200"/>
            <a:t>Публикация статей</a:t>
          </a:r>
          <a:endParaRPr lang="en-US" sz="2200" kern="1200"/>
        </a:p>
      </dsp:txBody>
      <dsp:txXfrm>
        <a:off x="3710925" y="2851938"/>
        <a:ext cx="3093750" cy="720000"/>
      </dsp:txXfrm>
    </dsp:sp>
    <dsp:sp modelId="{3A1944A2-DC50-4D9D-B7E6-29C5F58857BD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51209-6E81-4FCF-A050-591B4098748D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8B9E4-F031-4F55-9E00-3723120E812E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200" kern="1200"/>
            <a:t>Публикация примеров выполненных работ</a:t>
          </a:r>
          <a:endParaRPr lang="en-US" sz="2200" kern="1200"/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4F9D-23C9-4FDF-BE20-020062BAFC1A}">
      <dsp:nvSpPr>
        <dsp:cNvPr id="0" name=""/>
        <dsp:cNvSpPr/>
      </dsp:nvSpPr>
      <dsp:spPr>
        <a:xfrm>
          <a:off x="3364992" y="1976"/>
          <a:ext cx="3785616" cy="95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HTML</a:t>
          </a:r>
          <a:r>
            <a:rPr lang="en-US" sz="2600" kern="1200"/>
            <a:t> – </a:t>
          </a:r>
          <a:r>
            <a:rPr lang="ru-RU" sz="2600" kern="1200"/>
            <a:t>для верстки страниц</a:t>
          </a:r>
          <a:endParaRPr lang="en-US" sz="2600" kern="1200"/>
        </a:p>
      </dsp:txBody>
      <dsp:txXfrm>
        <a:off x="3411396" y="48380"/>
        <a:ext cx="3692808" cy="857775"/>
      </dsp:txXfrm>
    </dsp:sp>
    <dsp:sp modelId="{E56A308E-713F-4AC4-900C-C0675C56E40A}">
      <dsp:nvSpPr>
        <dsp:cNvPr id="0" name=""/>
        <dsp:cNvSpPr/>
      </dsp:nvSpPr>
      <dsp:spPr>
        <a:xfrm>
          <a:off x="3364992" y="1000089"/>
          <a:ext cx="3785616" cy="95058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CSS</a:t>
          </a:r>
          <a:r>
            <a:rPr lang="en-US" sz="2600" kern="1200"/>
            <a:t> – </a:t>
          </a:r>
          <a:r>
            <a:rPr lang="ru-RU" sz="2600" kern="1200"/>
            <a:t>для задания стилей </a:t>
          </a:r>
          <a:endParaRPr lang="en-US" sz="2600" kern="1200"/>
        </a:p>
      </dsp:txBody>
      <dsp:txXfrm>
        <a:off x="3411396" y="1046493"/>
        <a:ext cx="3692808" cy="857775"/>
      </dsp:txXfrm>
    </dsp:sp>
    <dsp:sp modelId="{900DDFE4-4A6D-40B2-9B10-80659DC8824E}">
      <dsp:nvSpPr>
        <dsp:cNvPr id="0" name=""/>
        <dsp:cNvSpPr/>
      </dsp:nvSpPr>
      <dsp:spPr>
        <a:xfrm>
          <a:off x="3364992" y="1998202"/>
          <a:ext cx="3785616" cy="95058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Django</a:t>
          </a:r>
          <a:r>
            <a:rPr lang="en-US" sz="2600" kern="1200"/>
            <a:t> – </a:t>
          </a:r>
          <a:r>
            <a:rPr lang="ru-RU" sz="2600" kern="1200"/>
            <a:t>для разработки серверной части</a:t>
          </a:r>
          <a:endParaRPr lang="en-US" sz="2600" kern="1200"/>
        </a:p>
      </dsp:txBody>
      <dsp:txXfrm>
        <a:off x="3411396" y="2044606"/>
        <a:ext cx="3692808" cy="857775"/>
      </dsp:txXfrm>
    </dsp:sp>
    <dsp:sp modelId="{541C893C-160A-4DC8-8931-4B64D6C498D1}">
      <dsp:nvSpPr>
        <dsp:cNvPr id="0" name=""/>
        <dsp:cNvSpPr/>
      </dsp:nvSpPr>
      <dsp:spPr>
        <a:xfrm>
          <a:off x="3364992" y="2996315"/>
          <a:ext cx="3785616" cy="95058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Github</a:t>
          </a:r>
          <a:r>
            <a:rPr lang="en-US" sz="2600" kern="1200"/>
            <a:t> – </a:t>
          </a:r>
          <a:r>
            <a:rPr lang="ru-RU" sz="2600" kern="1200"/>
            <a:t>для контроля версий</a:t>
          </a:r>
          <a:endParaRPr lang="en-US" sz="2600" kern="1200"/>
        </a:p>
      </dsp:txBody>
      <dsp:txXfrm>
        <a:off x="3411396" y="3042719"/>
        <a:ext cx="3692808" cy="857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E0DEF-D007-4ABF-9B3A-2023EBE9F62A}">
      <dsp:nvSpPr>
        <dsp:cNvPr id="0" name=""/>
        <dsp:cNvSpPr/>
      </dsp:nvSpPr>
      <dsp:spPr>
        <a:xfrm>
          <a:off x="0" y="35388"/>
          <a:ext cx="10515600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i="1" kern="1200"/>
            <a:t>Галимзянов Р.Р.– разработчик, спроектировал общую структуру приложения и разработал серверную часть.</a:t>
          </a:r>
          <a:endParaRPr lang="en-US" sz="3100" kern="1200"/>
        </a:p>
      </dsp:txBody>
      <dsp:txXfrm>
        <a:off x="60199" y="95587"/>
        <a:ext cx="10395202" cy="1112781"/>
      </dsp:txXfrm>
    </dsp:sp>
    <dsp:sp modelId="{716676CE-0FFA-447C-9722-79379046D74B}">
      <dsp:nvSpPr>
        <dsp:cNvPr id="0" name=""/>
        <dsp:cNvSpPr/>
      </dsp:nvSpPr>
      <dsp:spPr>
        <a:xfrm>
          <a:off x="0" y="1357848"/>
          <a:ext cx="10515600" cy="12331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i="1" kern="1200"/>
            <a:t>Зайдуллин Б.К.– верстальщик, разработал дизайн приложения и интегрировал его.</a:t>
          </a:r>
          <a:endParaRPr lang="en-US" sz="3100" kern="1200"/>
        </a:p>
      </dsp:txBody>
      <dsp:txXfrm>
        <a:off x="60199" y="1418047"/>
        <a:ext cx="10395202" cy="1112781"/>
      </dsp:txXfrm>
    </dsp:sp>
    <dsp:sp modelId="{064E5955-C450-4A2B-9B29-BCDEFC59079F}">
      <dsp:nvSpPr>
        <dsp:cNvPr id="0" name=""/>
        <dsp:cNvSpPr/>
      </dsp:nvSpPr>
      <dsp:spPr>
        <a:xfrm>
          <a:off x="0" y="2680308"/>
          <a:ext cx="10515600" cy="12331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i="1" kern="1200" dirty="0" err="1"/>
            <a:t>Фатыхов</a:t>
          </a:r>
          <a:r>
            <a:rPr lang="ru-RU" sz="3100" i="1" kern="1200" dirty="0"/>
            <a:t> Р.Р. – тестировщик, написал тесты и протестировал  </a:t>
          </a:r>
          <a:endParaRPr lang="en-US" sz="3100" kern="1200" dirty="0"/>
        </a:p>
      </dsp:txBody>
      <dsp:txXfrm>
        <a:off x="60199" y="2740507"/>
        <a:ext cx="103952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64C9-A330-473D-A50E-1D1DC1EEBB4C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43B7A-9579-4CE3-A853-08FEF5276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5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43B7A-9579-4CE3-A853-08FEF52763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2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43B7A-9579-4CE3-A853-08FEF52763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4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43B7A-9579-4CE3-A853-08FEF527634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43B7A-9579-4CE3-A853-08FEF52763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85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4ED43-36B2-4D8E-89C2-BAF1F246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809652-195B-4DE9-BC65-F83C95653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5E88D3-4208-4C11-A123-EDE94EB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7ABC-923F-4C25-8AD2-7B2FE94AB923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4F95A-0060-4D93-BFF2-BF28374F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E7E5A-977E-4534-8D22-DCF3D76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F1320-91CD-4C2A-A62E-30EC74A9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38261A-8C03-4AD3-A4B6-DD609A102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8D2C1-9395-4752-B0FD-B6D6E63A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7-15AB-4624-819F-3BA3E51EBFD4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068FA3-B444-4695-BBD7-5BB33412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10F98-0C16-4F45-BC31-A00046A4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57341A-8A35-4318-8F6D-15F7E09F3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8BEE79-E487-42B7-A9D4-BEBE2F73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F53DC-6A9B-48FC-B5C7-D89F4F56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6D42-4BE1-4818-9B4B-5931E49248F0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E7E0D-A395-47FD-ACF3-1DAF7E0A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3DE08-5571-4B14-8293-F646AF4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9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6CB8C-1974-42D4-81D4-54FFEE50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C0DDA-2477-4655-997D-075399B8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CCF764-2205-4703-99C8-C0D99A58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D20D-6963-4EF7-99FE-AB2497C5DFA1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59AA1-2BD6-4BB9-9BFC-4C8FA9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BEF40-8801-4D09-B8B2-1FBB9C4E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7468B-4AE4-4EAB-989E-71F08EFF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A6237-5766-4524-A664-BE5F2C3F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620CF2-50D2-4556-924F-7B04C7A8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E321-9F52-42F4-833A-7DA4F70C47C4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5E137-77A7-4B03-9C9B-7625C5A7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FB143-E32F-41C1-92EA-83D932A8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37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8FFC3-FCF9-4839-BB57-6B296776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AAACB-8930-465D-A49B-8A4E3E9AF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04C479-CF2D-4A71-ABD2-1FCF6CEE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5B783F-E48B-4390-B6B9-E490CE4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691-6ACF-497F-A59C-F477AD15441A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DF908-3059-4B69-922C-DD87D77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ABF50-3C43-4772-857A-C6D680F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2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A2119-89B8-4145-8D12-957FF93F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7E733-6918-4365-B55A-34806154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5806B1-F3FB-46D0-AD14-CF0506D3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242AA-47FD-42BD-AEE0-8CE05F7FC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EADDEE-95F5-4502-AA19-F5A2F63A0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43EF15-2C5A-4265-8C18-5255F809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C4B-DB0F-4FFA-9882-C9CA4501F5C9}" type="datetime1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DEF4A5-A94D-47ED-8B71-5D77F85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65CEAC-F30D-40B1-9D4B-525078E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35C1D-BDD0-435C-B2E7-EAF9A2FE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717D41-8C99-4BC4-8914-918A78A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451B-2E89-46BE-8519-A94B54FA2445}" type="datetime1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9811F1-CA4B-4727-ADB3-C8DBE355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6A3A05-DEB3-4919-8F36-DB3B6F4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41CA0C-1142-43CA-9677-F0CC71F1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DF0-A690-4458-A73F-95E6F6361D65}" type="datetime1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DA3685-A629-441C-A6B7-FF074E2A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C192B4-3D3E-4AA7-9DEA-41535EA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64C15-9091-4D60-8DC6-CD9800B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5CDF3-1919-49A5-A3D3-051AF5BF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B79740-358C-4441-9F7B-ADFA73CB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0FE071-3507-4DA4-B8C6-F83582E1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A47-BE59-4CBA-ADB2-D6E544C95259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8DE504-B8F8-4510-9A97-B467BC79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F30B3E-9310-4BC7-87D4-03899454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FCFEC-3AD9-4716-A3F1-F6A62C1B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2172D9-9C8F-4A65-B668-7EE65DCE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1ED410-0452-40C9-8A18-5C7232AD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601599-00A3-4A74-B466-693F2497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597-7E3B-4399-8EE8-B2268B47D779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7D399-2FCF-4786-BB91-FFD77280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EEF684-4C97-4AF1-8E14-C4327FB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1AEA0-176F-4031-AF23-05800BF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0BBECE-BDE6-4154-A50C-7C6B034D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70858"/>
            <a:ext cx="10515600" cy="450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BB29B-8B69-4B9B-A5E2-FE8AFA290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0C58-7155-47EB-9F4E-8286BD621FCF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6EADE2-976D-4755-A62A-781591B38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F48E5-DD85-43FA-AD4D-CC586BFA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FD5D-79D5-4185-96EF-99E44396D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3232" y="2857099"/>
            <a:ext cx="11045537" cy="697501"/>
          </a:xfrm>
          <a:prstGeom prst="rect">
            <a:avLst/>
          </a:prstGeom>
          <a:noFill/>
        </p:spPr>
        <p:txBody>
          <a:bodyPr wrap="square" lIns="121860" tIns="60929" rIns="121860" bIns="60929" rtlCol="0">
            <a:spAutoFit/>
          </a:bodyPr>
          <a:lstStyle/>
          <a:p>
            <a:pPr algn="ctr"/>
            <a:r>
              <a:rPr lang="ru-RU" sz="3733" b="1" dirty="0"/>
              <a:t>Веб-сайт для консультативной помощи студентам</a:t>
            </a:r>
            <a:endParaRPr lang="ru-RU" sz="3733" b="1" dirty="0">
              <a:solidFill>
                <a:srgbClr val="AAA9A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4100" y="3803826"/>
            <a:ext cx="5653283" cy="1631153"/>
          </a:xfrm>
          <a:prstGeom prst="rect">
            <a:avLst/>
          </a:prstGeom>
          <a:noFill/>
        </p:spPr>
        <p:txBody>
          <a:bodyPr wrap="square" lIns="121860" tIns="60929" rIns="121860" bIns="60929" rtlCol="0">
            <a:spAutoFit/>
          </a:bodyPr>
          <a:lstStyle/>
          <a:p>
            <a:endParaRPr lang="ru-RU" dirty="0">
              <a:solidFill>
                <a:srgbClr val="00549F"/>
              </a:solidFill>
            </a:endParaRP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rgbClr val="00549F"/>
                </a:solidFill>
              </a:rPr>
              <a:t>Галимзянов Рафиль </a:t>
            </a:r>
            <a:r>
              <a:rPr lang="ru-RU" sz="2000" b="1" dirty="0" err="1">
                <a:solidFill>
                  <a:srgbClr val="00549F"/>
                </a:solidFill>
              </a:rPr>
              <a:t>Рафикович</a:t>
            </a:r>
            <a:r>
              <a:rPr lang="ru-RU" sz="2000" b="1" dirty="0">
                <a:solidFill>
                  <a:srgbClr val="00549F"/>
                </a:solidFill>
              </a:rPr>
              <a:t> (тимлид), 06-129, ИФ</a:t>
            </a:r>
          </a:p>
          <a:p>
            <a:pPr marL="457200" indent="-457200">
              <a:buFontTx/>
              <a:buAutoNum type="arabicPeriod"/>
            </a:pPr>
            <a:r>
              <a:rPr lang="ru-RU" sz="2000" b="1" dirty="0" err="1">
                <a:solidFill>
                  <a:srgbClr val="00549F"/>
                </a:solidFill>
              </a:rPr>
              <a:t>Фатыхов</a:t>
            </a:r>
            <a:r>
              <a:rPr lang="ru-RU" sz="2000" b="1" dirty="0">
                <a:solidFill>
                  <a:srgbClr val="00549F"/>
                </a:solidFill>
              </a:rPr>
              <a:t> Равиль </a:t>
            </a:r>
            <a:r>
              <a:rPr lang="ru-RU" sz="2000" b="1" dirty="0" err="1">
                <a:solidFill>
                  <a:srgbClr val="00549F"/>
                </a:solidFill>
              </a:rPr>
              <a:t>Ришатович</a:t>
            </a:r>
            <a:r>
              <a:rPr lang="ru-RU" sz="2000" b="1" dirty="0">
                <a:solidFill>
                  <a:srgbClr val="00549F"/>
                </a:solidFill>
              </a:rPr>
              <a:t>, </a:t>
            </a:r>
            <a:r>
              <a:rPr lang="en-US" sz="2000" b="1" dirty="0">
                <a:solidFill>
                  <a:srgbClr val="00549F"/>
                </a:solidFill>
              </a:rPr>
              <a:t>06-701</a:t>
            </a:r>
            <a:r>
              <a:rPr lang="ru-RU" sz="2000" b="1" dirty="0">
                <a:solidFill>
                  <a:srgbClr val="00549F"/>
                </a:solidFill>
              </a:rPr>
              <a:t>, ИФ</a:t>
            </a:r>
          </a:p>
          <a:p>
            <a:pPr marL="457200" indent="-457200">
              <a:buFontTx/>
              <a:buAutoNum type="arabicPeriod"/>
            </a:pPr>
            <a:r>
              <a:rPr lang="ru-RU" sz="2000" b="1" dirty="0" err="1">
                <a:solidFill>
                  <a:srgbClr val="00549F"/>
                </a:solidFill>
              </a:rPr>
              <a:t>Зайдуллин</a:t>
            </a:r>
            <a:r>
              <a:rPr lang="ru-RU" sz="2000" b="1" dirty="0">
                <a:solidFill>
                  <a:srgbClr val="00549F"/>
                </a:solidFill>
              </a:rPr>
              <a:t> Булат </a:t>
            </a:r>
            <a:r>
              <a:rPr lang="ru-RU" sz="2000" b="1" dirty="0" err="1">
                <a:solidFill>
                  <a:srgbClr val="00549F"/>
                </a:solidFill>
              </a:rPr>
              <a:t>Канафиевич</a:t>
            </a:r>
            <a:r>
              <a:rPr lang="ru-RU" sz="2000" b="1" dirty="0">
                <a:solidFill>
                  <a:srgbClr val="00549F"/>
                </a:solidFill>
              </a:rPr>
              <a:t>, 06-109, ИФ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5E3953-EDC5-4FA6-96E6-3FDA3A63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95" y="449413"/>
            <a:ext cx="2310668" cy="43498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E2761486-F939-4CC3-B626-3D986EB19E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10" y="544903"/>
            <a:ext cx="1918787" cy="4152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FC5E0A-D35B-4A9B-9F00-8E056B9CD9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47" y="496686"/>
            <a:ext cx="1918788" cy="511677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красный, знак&#10;&#10;Автоматически созданное описание">
            <a:extLst>
              <a:ext uri="{FF2B5EF4-FFF2-40B4-BE49-F238E27FC236}">
                <a16:creationId xmlns:a16="http://schemas.microsoft.com/office/drawing/2014/main" id="{93E85F74-4D35-45DC-A3B9-983BDCE0FF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85" y="562982"/>
            <a:ext cx="1918788" cy="379084"/>
          </a:xfrm>
          <a:prstGeom prst="rect">
            <a:avLst/>
          </a:prstGeom>
        </p:spPr>
      </p:pic>
      <p:sp>
        <p:nvSpPr>
          <p:cNvPr id="10" name="Подзаголовок 5">
            <a:extLst>
              <a:ext uri="{FF2B5EF4-FFF2-40B4-BE49-F238E27FC236}">
                <a16:creationId xmlns:a16="http://schemas.microsoft.com/office/drawing/2014/main" id="{5BA49D16-3A22-46A1-AE58-7B327CDF1893}"/>
              </a:ext>
            </a:extLst>
          </p:cNvPr>
          <p:cNvSpPr txBox="1">
            <a:spLocks/>
          </p:cNvSpPr>
          <p:nvPr/>
        </p:nvSpPr>
        <p:spPr>
          <a:xfrm>
            <a:off x="646771" y="1588239"/>
            <a:ext cx="11229278" cy="107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b="1" i="1" dirty="0"/>
              <a:t>ДПП ПП </a:t>
            </a:r>
            <a:r>
              <a:rPr lang="ru-RU" sz="2400" dirty="0"/>
              <a:t>«Разработка ИТ-продукта: анализ, архитектура, программирование и управление качеством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17188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Роли в команде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AE3A47-7358-2FFA-0618-5629A915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E1FD5D-79D5-4185-96EF-99E44396D6B7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graphicFrame>
        <p:nvGraphicFramePr>
          <p:cNvPr id="16" name="Объект 4">
            <a:extLst>
              <a:ext uri="{FF2B5EF4-FFF2-40B4-BE49-F238E27FC236}">
                <a16:creationId xmlns:a16="http://schemas.microsoft.com/office/drawing/2014/main" id="{31E19CC6-31F9-5309-26A5-C21487E5F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488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449365-7A6E-9C1C-A218-8CAC6733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7FBEF52-FE88-777A-E5D6-D0638D3B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репозиторий</a:t>
            </a:r>
            <a:r>
              <a:rPr lang="ru-RU" dirty="0"/>
              <a:t> с исходным кодом проекта:</a:t>
            </a:r>
          </a:p>
          <a:p>
            <a:pPr marL="0" indent="0">
              <a:buNone/>
            </a:pPr>
            <a:r>
              <a:rPr lang="en-US" i="1" dirty="0"/>
              <a:t>https://github.com/RafilGalimzyanov/Project_site/tree/main</a:t>
            </a:r>
            <a:endParaRPr lang="ru-RU" dirty="0"/>
          </a:p>
          <a:p>
            <a:r>
              <a:rPr lang="ru-RU" dirty="0"/>
              <a:t>Ссылка на видео с демонстрацией вашего решения</a:t>
            </a:r>
          </a:p>
          <a:p>
            <a:pPr marL="0" indent="0">
              <a:buNone/>
            </a:pPr>
            <a:r>
              <a:rPr lang="en-US" i="1" dirty="0"/>
              <a:t>https://vk.com/video440725156_456239098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3EBFE4-28E4-FB29-0BAF-002BED91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70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6FFC0-260A-1577-6E2C-19D8834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652" y="2942388"/>
            <a:ext cx="5598695" cy="973224"/>
          </a:xfrm>
        </p:spPr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6C3F9-4EE4-6785-BCEF-48B0CDB2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3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Тематика проекта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48916" y="2934129"/>
            <a:ext cx="4659766" cy="3585990"/>
          </a:xfrm>
        </p:spPr>
        <p:txBody>
          <a:bodyPr>
            <a:normAutofit/>
          </a:bodyPr>
          <a:lstStyle/>
          <a:p>
            <a:r>
              <a:rPr lang="ru-RU" sz="2200" dirty="0"/>
              <a:t>Было принято решение, сделать сайт для накопления отзывов, публикации актуальных статей и примеров работ для группы студентов, оказывающей консультативную помощь студентам.</a:t>
            </a:r>
          </a:p>
          <a:p>
            <a:r>
              <a:rPr lang="ru-RU" sz="2200" dirty="0"/>
              <a:t>Платформа данного типа являются простым и удобным способом ознакомления со спектром услуг и результатом выполненных работ</a:t>
            </a:r>
          </a:p>
        </p:txBody>
      </p:sp>
      <p:pic>
        <p:nvPicPr>
          <p:cNvPr id="4" name="Рисунок 3" descr="Изображение выглядит как графическая вставка, Мультфильм, иллюстрация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16EEC77F-95FD-11CF-DBCC-1A639F5F2E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r="94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8D236-CF79-199E-FF4E-3D8A37EE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E1FD5D-79D5-4185-96EF-99E44396D6B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4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60DF-744E-77F7-B6C7-5DD967C8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Цель и задачи проекта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8284" y="2910065"/>
            <a:ext cx="5113421" cy="3811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Цель проекта – написать сайт, позволяющий всем студентам, нуждающимся в консультативной помощи, предоставить возможность ознакомиться со всеми услугами, отзывами и примерами работ.</a:t>
            </a:r>
          </a:p>
          <a:p>
            <a:endParaRPr lang="ru-RU" sz="1600" dirty="0"/>
          </a:p>
          <a:p>
            <a:pPr marL="0" indent="0">
              <a:buNone/>
            </a:pPr>
            <a:r>
              <a:rPr lang="ru-RU" sz="1600" dirty="0"/>
              <a:t>Задачи</a:t>
            </a:r>
          </a:p>
          <a:p>
            <a:pPr marL="0" indent="0">
              <a:buNone/>
            </a:pPr>
            <a:r>
              <a:rPr lang="ru-RU" sz="1600" dirty="0"/>
              <a:t>1. Составление требований к проекту</a:t>
            </a:r>
          </a:p>
          <a:p>
            <a:pPr marL="0" indent="0">
              <a:buNone/>
            </a:pPr>
            <a:r>
              <a:rPr lang="ru-RU" sz="1600" dirty="0"/>
              <a:t>2. Выбор технологий и инструментов разработки</a:t>
            </a:r>
          </a:p>
          <a:p>
            <a:pPr marL="0" indent="0">
              <a:buNone/>
            </a:pPr>
            <a:r>
              <a:rPr lang="ru-RU" sz="1600" dirty="0"/>
              <a:t>3. Разработка дизайна приложения</a:t>
            </a:r>
          </a:p>
          <a:p>
            <a:pPr marL="0" indent="0">
              <a:buNone/>
            </a:pPr>
            <a:r>
              <a:rPr lang="ru-RU" sz="1600" dirty="0"/>
              <a:t>4. Разработка приложения</a:t>
            </a:r>
          </a:p>
          <a:p>
            <a:pPr marL="0" indent="0">
              <a:buNone/>
            </a:pPr>
            <a:r>
              <a:rPr lang="ru-RU" sz="1600" dirty="0"/>
              <a:t>5. Тестирование приложения.</a:t>
            </a: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8" name="Picture 7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64D0C5B3-E7C5-E3AF-FEAD-F9FC1556A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D6E21-0724-2128-D545-957ACE47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E1FD5D-79D5-4185-96EF-99E44396D6B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Функциональность проекта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23950F-4F2C-8779-1FD7-15D63828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E1FD5D-79D5-4185-96EF-99E44396D6B7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9F1D360F-905E-90FE-EDA3-9B52AE622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8998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26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000"/>
              <a:t>Технологии и инструменты разработки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E8A60-D57B-E327-F840-693FC789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E1FD5D-79D5-4185-96EF-99E44396D6B7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A3B55CED-5D1F-5241-611B-164596494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2713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75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главной страницы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84D9B-FC2B-C3E3-F2BD-08A2DD6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A6DF5F2-95B6-F2E5-6176-99F4DDB519EA}"/>
              </a:ext>
            </a:extLst>
          </p:cNvPr>
          <p:cNvSpPr txBox="1">
            <a:spLocks/>
          </p:cNvSpPr>
          <p:nvPr/>
        </p:nvSpPr>
        <p:spPr>
          <a:xfrm>
            <a:off x="838200" y="2976592"/>
            <a:ext cx="10515600" cy="97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C4971BE4-A505-8EC7-4A48-37E24FF2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94" y="1334723"/>
            <a:ext cx="9307412" cy="502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страницы с отзывами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84D9B-FC2B-C3E3-F2BD-08A2DD6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A6DF5F2-95B6-F2E5-6176-99F4DDB519EA}"/>
              </a:ext>
            </a:extLst>
          </p:cNvPr>
          <p:cNvSpPr txBox="1">
            <a:spLocks/>
          </p:cNvSpPr>
          <p:nvPr/>
        </p:nvSpPr>
        <p:spPr>
          <a:xfrm>
            <a:off x="838200" y="2976592"/>
            <a:ext cx="10515600" cy="97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53FEDB-5D5D-ABE0-B968-03D19B40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56" y="1338351"/>
            <a:ext cx="9303088" cy="50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5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1063"/>
            <a:ext cx="10515600" cy="973224"/>
          </a:xfrm>
        </p:spPr>
        <p:txBody>
          <a:bodyPr/>
          <a:lstStyle/>
          <a:p>
            <a:r>
              <a:rPr lang="ru-RU"/>
              <a:t>Вид страницы авторизации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84D9B-FC2B-C3E3-F2BD-08A2DD6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A6DF5F2-95B6-F2E5-6176-99F4DDB519EA}"/>
              </a:ext>
            </a:extLst>
          </p:cNvPr>
          <p:cNvSpPr txBox="1">
            <a:spLocks/>
          </p:cNvSpPr>
          <p:nvPr/>
        </p:nvSpPr>
        <p:spPr>
          <a:xfrm>
            <a:off x="838200" y="2976592"/>
            <a:ext cx="10515600" cy="97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F262E4-D7A3-ED4D-662E-52D0CB76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35" y="1338350"/>
            <a:ext cx="9358730" cy="50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1063"/>
            <a:ext cx="10515600" cy="973224"/>
          </a:xfrm>
        </p:spPr>
        <p:txBody>
          <a:bodyPr/>
          <a:lstStyle/>
          <a:p>
            <a:r>
              <a:rPr lang="ru-RU" dirty="0"/>
              <a:t>Вид страницы списка статей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84D9B-FC2B-C3E3-F2BD-08A2DD6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FD5D-79D5-4185-96EF-99E44396D6B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A6DF5F2-95B6-F2E5-6176-99F4DDB519EA}"/>
              </a:ext>
            </a:extLst>
          </p:cNvPr>
          <p:cNvSpPr txBox="1">
            <a:spLocks/>
          </p:cNvSpPr>
          <p:nvPr/>
        </p:nvSpPr>
        <p:spPr>
          <a:xfrm>
            <a:off x="838200" y="2976592"/>
            <a:ext cx="10515600" cy="97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5DA0BF-7317-16D8-FD5E-ED277063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54" y="1314287"/>
            <a:ext cx="9458291" cy="50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95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FD0B623C0D6FC439601B1B92324C533" ma:contentTypeVersion="12" ma:contentTypeDescription="Создание документа." ma:contentTypeScope="" ma:versionID="8ad8c5941b31549fabf5a588947cfd31">
  <xsd:schema xmlns:xsd="http://www.w3.org/2001/XMLSchema" xmlns:xs="http://www.w3.org/2001/XMLSchema" xmlns:p="http://schemas.microsoft.com/office/2006/metadata/properties" xmlns:ns2="cbe98200-9de7-40f7-a5c2-b691efa58f6a" xmlns:ns3="afad1887-89bf-43a8-b4b9-83bd4a0957a7" targetNamespace="http://schemas.microsoft.com/office/2006/metadata/properties" ma:root="true" ma:fieldsID="6ac8a82b1dc5209aa2da510000ffdc7b" ns2:_="" ns3:_="">
    <xsd:import namespace="cbe98200-9de7-40f7-a5c2-b691efa58f6a"/>
    <xsd:import namespace="afad1887-89bf-43a8-b4b9-83bd4a095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98200-9de7-40f7-a5c2-b691efa58f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f0fbc16a-a3a9-42a5-bce4-5598b1b159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d1887-89bf-43a8-b4b9-83bd4a095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c2a93e2-866d-4f6c-ac19-c4812da72a55}" ma:internalName="TaxCatchAll" ma:showField="CatchAllData" ma:web="afad1887-89bf-43a8-b4b9-83bd4a0957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0A94F8-1911-4B23-8DE5-91CD3F88F9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B86B22-357A-4F66-BF12-5654297903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e98200-9de7-40f7-a5c2-b691efa58f6a"/>
    <ds:schemaRef ds:uri="afad1887-89bf-43a8-b4b9-83bd4a095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296</Words>
  <Application>Microsoft Office PowerPoint</Application>
  <PresentationFormat>Широкоэкранный</PresentationFormat>
  <Paragraphs>57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Тематика проекта</vt:lpstr>
      <vt:lpstr>Цель и задачи проекта</vt:lpstr>
      <vt:lpstr>Функциональность проекта</vt:lpstr>
      <vt:lpstr>Технологии и инструменты разработки</vt:lpstr>
      <vt:lpstr>Вид главной страницы</vt:lpstr>
      <vt:lpstr>Вид страницы с отзывами</vt:lpstr>
      <vt:lpstr>Вид страницы авторизации</vt:lpstr>
      <vt:lpstr>Вид страницы списка статей</vt:lpstr>
      <vt:lpstr>Роли в команде</vt:lpstr>
      <vt:lpstr>Результаты проекта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Международный финансовый учет в 1С:ERP</dc:title>
  <dc:creator>Анаева Мария Леонидовна</dc:creator>
  <cp:lastModifiedBy>Rafil Galimzyanov</cp:lastModifiedBy>
  <cp:revision>45</cp:revision>
  <cp:lastPrinted>2022-10-06T15:24:51Z</cp:lastPrinted>
  <dcterms:created xsi:type="dcterms:W3CDTF">2021-09-14T12:10:51Z</dcterms:created>
  <dcterms:modified xsi:type="dcterms:W3CDTF">2023-05-31T14:28:30Z</dcterms:modified>
</cp:coreProperties>
</file>