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OAkXi1zkbe/f+Ppj1jNS1GCa2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01F0D2-ED7B-4C25-8924-5D02A4839117}">
  <a:tblStyle styleId="{2301F0D2-ED7B-4C25-8924-5D02A4839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cfba109a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Basicamente descrever o que o Charles explicou nessa imagem.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acfba109ac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fba109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acfba109ac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cfba109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acfba109ac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fba109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acfba109ac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fba109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acfba109ac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fba109a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acfba109ac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e08fc84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Basicamente descrever o que o Charles explicou nessa imagem.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9e08fc84b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cfba109a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Basicamente descrever o que o Charles explicou nessa imagem.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acfba109ac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167550" y="2499750"/>
            <a:ext cx="483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Números Perfeitos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88024" y="4149080"/>
            <a:ext cx="406148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Rafael Tenfen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Programação Paralela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Avançad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 Koslovski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22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/1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/2020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OpenMP e MPI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acfba109ac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acfba109ac_0_96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OpenMP e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MPI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gacfba109ac_0_9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acfba109ac_0_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gacfba109ac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50" y="1144600"/>
            <a:ext cx="8127474" cy="50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cfba109ac_0_25"/>
          <p:cNvSpPr txBox="1"/>
          <p:nvPr/>
        </p:nvSpPr>
        <p:spPr>
          <a:xfrm>
            <a:off x="539549" y="1268747"/>
            <a:ext cx="7820400" cy="4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Bianchini,  C.  P.,  Vilabˆoas,  F.  G.,  and  Castro,  L.  N.   Paralelismo  de  tarefas  utilizandoopenmp 4.5.</a:t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Crandall, R. and Pomerance, C. B. (2006).Prime numbers: a computational perspective,volume 182. Springer Science &amp; Business Media.</a:t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Foster, I. (1995).Designing and Building Parallel Programs: Concepts and Tools for Par-allel Software Engineering.  Addison-Wesley Longman Publishing Co., Inc, Boston,MA, USA.</a:t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Hoettger, R., Igel, B., and Kamsties, E. (2013). A novel partitioning and tracing approachfor distributed systems based on vector clocks.  In2013 IEEE 7th International Conference on Intelligent Data Acquisition and Advanced Computing Systems (IDAACS),volume 2, pages 670–675. IEEE.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Holdener, J. A. (2002).  A theorem of touchard on the form of odd perfect numbers.TheAmerican mathematical monthly, 109(7):661–663.</a:t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Mersenne Research, I. (2019). List of known mersenne prime numbers - primenet.</a:t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Pollack, P. and Shevelev, V. (2012).   On perfect and near-perfect numbers.Journal ofNumber Theory, 132(12):3037–3046.</a:t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Schnorr, L. and Nesi, L. (2019).Projetando e Construindo Programas Paralelos. Anaisda Escola Regional de Alto Desempenho da Regi ̃ao Sul, volume v. 19ed.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Walker, D. W. and Dongarra, J. J. (1996).   Mpi:  a standard message passing interface.Supercomputer, 12:56–68.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gacfba109a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acfba109ac_0_25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gacfba109ac_0_2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acfba109ac_0_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rafaeltenfen.rt@gmail.com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971600" y="1700808"/>
            <a:ext cx="5904656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Números perfeitos são números inteiros positivos em que a soma de seus divisores positivos excluindo o próprio número, é igual ao seu valor.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sua definição matemática segue pela seguinte equação: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Números Perfeitos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400" y="3484629"/>
            <a:ext cx="3976750" cy="128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539549" y="1545847"/>
            <a:ext cx="7820400" cy="4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número 6 é um número perfeito porque a soma de seus divisores são iguais ao número seis. (3 + 2 + 1) = 6.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Número 28: (14 + 7 + 4 + 2 + 1) = 28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496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8128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33550336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8589869056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137438691328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2305843008139952128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Exemplos de Números Perfeitos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fba109ac_0_38"/>
          <p:cNvSpPr txBox="1"/>
          <p:nvPr/>
        </p:nvSpPr>
        <p:spPr>
          <a:xfrm>
            <a:off x="393549" y="1023747"/>
            <a:ext cx="7820400" cy="4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Teorema de Euclid: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p é um número primo e 2^p−1 também  é um número primo. Então n = 2^p−1(2p−1)  é um número perfeito.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Brute force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”: Dividir números antecessores um a um para verificar seus possíveis divisores, realizar a soma desses divisores e verificar se o resultado da soma é igual ao número, definindo assim o número como perfeito.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gacfba109ac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acfba109ac_0_38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Formas de Verificar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gacfba109ac_0_3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acfba109ac_0_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fba109ac_0_51"/>
          <p:cNvSpPr txBox="1"/>
          <p:nvPr/>
        </p:nvSpPr>
        <p:spPr>
          <a:xfrm>
            <a:off x="393549" y="1023747"/>
            <a:ext cx="7820400" cy="4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Decomposição de domínio.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Cada thread recebe a mesma quantidade de números para fazer a verificação.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Caso de sobra, ou seja, os lotes não possam ser divididos igualitariamente, a thread master deve fazer a verificação dos números restantes.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aglomeração na geração de números perfeitos, acontece ao finalizar a soma dos possíveis divisores a fim de verificar o perfeccionismo do número e adicionando-os a um vetor, a fim de agrupar todos os números perfeitos gerados.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mapeamento utilizado é de uma thread por processador.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gacfba109ac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acfba109ac_0_51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Paralelização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gacfba109ac_0_5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acfba109ac_0_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acfba109ac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acfba109ac_0_64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Hardware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gacfba109ac_0_6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cfba109ac_0_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39" name="Google Shape;139;gacfba109ac_0_64"/>
          <p:cNvGraphicFramePr/>
          <p:nvPr/>
        </p:nvGraphicFramePr>
        <p:xfrm>
          <a:off x="643625" y="18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{2301F0D2-ED7B-4C25-8924-5D02A4839117}</a:tableStyleId>
              </a:tblPr>
              <a:tblGrid>
                <a:gridCol w="830075"/>
                <a:gridCol w="780525"/>
                <a:gridCol w="4545725"/>
                <a:gridCol w="1391550"/>
              </a:tblGrid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CPU’s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Memória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AMD Phenom(tm) II X4 B93 Processor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AMD Phenom(tm) II X4 B93 Processor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Intel(R) Core(TM) i7-4770 CPU @ 3.40GHz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ens5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Intel(R) Xeon(R) CPU E3-1230 v6 @ 3.50GHz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48GB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cfba109ac_0_73"/>
          <p:cNvSpPr txBox="1"/>
          <p:nvPr/>
        </p:nvSpPr>
        <p:spPr>
          <a:xfrm>
            <a:off x="393549" y="1023747"/>
            <a:ext cx="7820400" cy="4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Decomposição de domínio.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Cada thread recebe a mesma quantidade de números para fazer a verificação.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Caso de sobra, ou seja, os lotes não possam ser divididos igualitariamente, a thread master deve fazer a verificação dos números restantes.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aglomeração na geração de números perfeitos, acontece ao finalizar a soma dos possíveis divisores a fim de verificar o perfeccionismo do número e adicionando-os a um vetor, a fim de agrupar todos os números perfeitos gerados.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mapeamento utilizado é de uma thread por processador.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Google Shape;145;gacfba109ac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cfba109ac_0_73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OpenMP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gacfba109ac_0_7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acfba109ac_0_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9e08fc84b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9e08fc84bd_0_21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OpenMP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g9e08fc84bd_0_2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9e08fc84bd_0_21"/>
          <p:cNvPicPr preferRelativeResize="0"/>
          <p:nvPr/>
        </p:nvPicPr>
        <p:blipFill rotWithShape="1">
          <a:blip r:embed="rId4">
            <a:alphaModFix/>
          </a:blip>
          <a:srcRect b="0" l="1276" r="1276" t="0"/>
          <a:stretch/>
        </p:blipFill>
        <p:spPr>
          <a:xfrm>
            <a:off x="521750" y="1101975"/>
            <a:ext cx="8015126" cy="513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9e08fc84bd_0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acfba109ac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cfba109ac_0_87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MPI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gacfba109ac_0_8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acfba109ac_0_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6" name="Google Shape;166;gacfba109ac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50" y="1132125"/>
            <a:ext cx="8143325" cy="50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