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4"/>
  </p:sldMasterIdLst>
  <p:notesMasterIdLst>
    <p:notesMasterId r:id="rId24"/>
  </p:notesMasterIdLst>
  <p:handoutMasterIdLst>
    <p:handoutMasterId r:id="rId25"/>
  </p:handoutMasterIdLst>
  <p:sldIdLst>
    <p:sldId id="308" r:id="rId5"/>
    <p:sldId id="310" r:id="rId6"/>
    <p:sldId id="304" r:id="rId7"/>
    <p:sldId id="322" r:id="rId8"/>
    <p:sldId id="323" r:id="rId9"/>
    <p:sldId id="303" r:id="rId10"/>
    <p:sldId id="325" r:id="rId11"/>
    <p:sldId id="316" r:id="rId12"/>
    <p:sldId id="311" r:id="rId13"/>
    <p:sldId id="312" r:id="rId14"/>
    <p:sldId id="319" r:id="rId15"/>
    <p:sldId id="306" r:id="rId16"/>
    <p:sldId id="318" r:id="rId17"/>
    <p:sldId id="320" r:id="rId18"/>
    <p:sldId id="313" r:id="rId19"/>
    <p:sldId id="314" r:id="rId20"/>
    <p:sldId id="317" r:id="rId21"/>
    <p:sldId id="299" r:id="rId22"/>
    <p:sldId id="315" r:id="rId23"/>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67A"/>
    <a:srgbClr val="222F51"/>
    <a:srgbClr val="33707A"/>
    <a:srgbClr val="4495A2"/>
    <a:srgbClr val="429DA1"/>
    <a:srgbClr val="E0C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50" autoAdjust="0"/>
  </p:normalViewPr>
  <p:slideViewPr>
    <p:cSldViewPr snapToGrid="0">
      <p:cViewPr varScale="1">
        <p:scale>
          <a:sx n="76" d="100"/>
          <a:sy n="76" d="100"/>
        </p:scale>
        <p:origin x="1454" y="53"/>
      </p:cViewPr>
      <p:guideLst>
        <p:guide orient="horz" pos="2448"/>
        <p:guide pos="3168"/>
      </p:guideLst>
    </p:cSldViewPr>
  </p:slideViewPr>
  <p:outlineViewPr>
    <p:cViewPr>
      <p:scale>
        <a:sx n="33" d="100"/>
        <a:sy n="33" d="100"/>
      </p:scale>
      <p:origin x="0" y="-492"/>
    </p:cViewPr>
  </p:outlineViewPr>
  <p:notesTextViewPr>
    <p:cViewPr>
      <p:scale>
        <a:sx n="1" d="1"/>
        <a:sy n="1" d="1"/>
      </p:scale>
      <p:origin x="0" y="0"/>
    </p:cViewPr>
  </p:notesTextViewPr>
  <p:sorterViewPr>
    <p:cViewPr varScale="1">
      <p:scale>
        <a:sx n="1" d="1"/>
        <a:sy n="1" d="1"/>
      </p:scale>
      <p:origin x="0" y="-219"/>
    </p:cViewPr>
  </p:sorterViewPr>
  <p:notesViewPr>
    <p:cSldViewPr snapToGrid="0" showGuides="1">
      <p:cViewPr varScale="1">
        <p:scale>
          <a:sx n="44" d="100"/>
          <a:sy n="44" d="100"/>
        </p:scale>
        <p:origin x="169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69F8F8-BBC3-4562-BFD6-00ADEAA250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67E2E0-0CA8-4553-890C-6FAA6F1054B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28BEBB-EB49-4ABA-9C93-382F8D18B090}" type="datetimeFigureOut">
              <a:rPr lang="en-US" smtClean="0"/>
              <a:t>1/24/2022</a:t>
            </a:fld>
            <a:endParaRPr lang="en-US" dirty="0"/>
          </a:p>
        </p:txBody>
      </p:sp>
      <p:sp>
        <p:nvSpPr>
          <p:cNvPr id="4" name="Footer Placeholder 3">
            <a:extLst>
              <a:ext uri="{FF2B5EF4-FFF2-40B4-BE49-F238E27FC236}">
                <a16:creationId xmlns:a16="http://schemas.microsoft.com/office/drawing/2014/main" id="{894DD3E0-9569-43DB-B2BE-18A5B7E919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1C876F3-4524-42F7-A83E-696E61F791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32D942-2BE8-4506-AA7A-A94092991BCE}" type="slidenum">
              <a:rPr lang="en-US" smtClean="0"/>
              <a:t>‹#›</a:t>
            </a:fld>
            <a:endParaRPr lang="en-US" dirty="0"/>
          </a:p>
        </p:txBody>
      </p:sp>
    </p:spTree>
    <p:extLst>
      <p:ext uri="{BB962C8B-B14F-4D97-AF65-F5344CB8AC3E}">
        <p14:creationId xmlns:p14="http://schemas.microsoft.com/office/powerpoint/2010/main" val="134911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970FA-FD12-47C8-A4FA-A7925AB09D05}" type="datetimeFigureOut">
              <a:rPr lang="en-US" smtClean="0"/>
              <a:t>1/24/2022</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4A6B6-5FF8-4427-8A8E-9C18C940D506}" type="slidenum">
              <a:rPr lang="en-US" smtClean="0"/>
              <a:t>‹#›</a:t>
            </a:fld>
            <a:endParaRPr lang="en-US" dirty="0"/>
          </a:p>
        </p:txBody>
      </p:sp>
    </p:spTree>
    <p:extLst>
      <p:ext uri="{BB962C8B-B14F-4D97-AF65-F5344CB8AC3E}">
        <p14:creationId xmlns:p14="http://schemas.microsoft.com/office/powerpoint/2010/main" val="1379892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DD455-F6C1-4E93-8A65-8D23F4A53C98}"/>
              </a:ext>
            </a:extLst>
          </p:cNvPr>
          <p:cNvSpPr txBox="1"/>
          <p:nvPr userDrawn="1"/>
        </p:nvSpPr>
        <p:spPr>
          <a:xfrm>
            <a:off x="-3664527" y="2281765"/>
            <a:ext cx="3378201" cy="369332"/>
          </a:xfrm>
          <a:prstGeom prst="rect">
            <a:avLst/>
          </a:prstGeom>
          <a:noFill/>
        </p:spPr>
        <p:txBody>
          <a:bodyPr wrap="square">
            <a:spAutoFit/>
          </a:bodyPr>
          <a:lstStyle/>
          <a:p>
            <a:pPr algn="l" rtl="0" fontAlgn="base">
              <a:buFont typeface="Arial" panose="020B0604020202020204" pitchFamily="34" charset="0"/>
              <a:buChar char="•"/>
            </a:pPr>
            <a:endParaRPr lang="en-US" sz="1800" b="0" i="0" dirty="0">
              <a:solidFill>
                <a:srgbClr val="000000"/>
              </a:solidFill>
              <a:effectLst/>
              <a:latin typeface="Times New Roman" panose="02020603050405020304" pitchFamily="18" charset="0"/>
            </a:endParaRPr>
          </a:p>
        </p:txBody>
      </p:sp>
      <p:sp>
        <p:nvSpPr>
          <p:cNvPr id="10" name="Picture Placeholder 9">
            <a:extLst>
              <a:ext uri="{FF2B5EF4-FFF2-40B4-BE49-F238E27FC236}">
                <a16:creationId xmlns:a16="http://schemas.microsoft.com/office/drawing/2014/main" id="{4B31BD48-03AE-483A-B104-25267608DA79}"/>
              </a:ext>
            </a:extLst>
          </p:cNvPr>
          <p:cNvSpPr>
            <a:spLocks noGrp="1"/>
          </p:cNvSpPr>
          <p:nvPr>
            <p:ph type="pic" sz="quarter" idx="11" hasCustomPrompt="1"/>
          </p:nvPr>
        </p:nvSpPr>
        <p:spPr>
          <a:xfrm>
            <a:off x="526824" y="1609344"/>
            <a:ext cx="1828800" cy="1828800"/>
          </a:xfrm>
        </p:spPr>
        <p:txBody>
          <a:bodyPr>
            <a:normAutofit/>
          </a:bodyPr>
          <a:lstStyle>
            <a:lvl1pPr marL="0" indent="0">
              <a:buNone/>
              <a:defRPr sz="2400">
                <a:solidFill>
                  <a:schemeClr val="tx1">
                    <a:lumMod val="75000"/>
                    <a:lumOff val="25000"/>
                  </a:schemeClr>
                </a:solidFill>
              </a:defRPr>
            </a:lvl1pPr>
          </a:lstStyle>
          <a:p>
            <a:r>
              <a:rPr lang="en-US" dirty="0"/>
              <a:t>Add Image</a:t>
            </a:r>
          </a:p>
        </p:txBody>
      </p:sp>
      <p:sp>
        <p:nvSpPr>
          <p:cNvPr id="11" name="Picture Placeholder 9">
            <a:extLst>
              <a:ext uri="{FF2B5EF4-FFF2-40B4-BE49-F238E27FC236}">
                <a16:creationId xmlns:a16="http://schemas.microsoft.com/office/drawing/2014/main" id="{23D2373F-4D1E-4AA9-A51B-1D49B370A138}"/>
              </a:ext>
            </a:extLst>
          </p:cNvPr>
          <p:cNvSpPr>
            <a:spLocks noGrp="1"/>
          </p:cNvSpPr>
          <p:nvPr>
            <p:ph type="pic" sz="quarter" idx="12" hasCustomPrompt="1"/>
          </p:nvPr>
        </p:nvSpPr>
        <p:spPr>
          <a:xfrm>
            <a:off x="2931696" y="1609344"/>
            <a:ext cx="1828800" cy="1828800"/>
          </a:xfrm>
        </p:spPr>
        <p:txBody>
          <a:bodyPr>
            <a:normAutofit/>
          </a:bodyPr>
          <a:lstStyle>
            <a:lvl1pPr marL="0" indent="0">
              <a:buNone/>
              <a:defRPr sz="2400">
                <a:solidFill>
                  <a:schemeClr val="tx1">
                    <a:lumMod val="75000"/>
                    <a:lumOff val="25000"/>
                  </a:schemeClr>
                </a:solidFill>
              </a:defRPr>
            </a:lvl1pPr>
          </a:lstStyle>
          <a:p>
            <a:r>
              <a:rPr lang="en-US" dirty="0"/>
              <a:t>Add Image</a:t>
            </a:r>
          </a:p>
        </p:txBody>
      </p:sp>
      <p:sp>
        <p:nvSpPr>
          <p:cNvPr id="12" name="Picture Placeholder 9">
            <a:extLst>
              <a:ext uri="{FF2B5EF4-FFF2-40B4-BE49-F238E27FC236}">
                <a16:creationId xmlns:a16="http://schemas.microsoft.com/office/drawing/2014/main" id="{5DC601A2-1347-41A1-A68C-28A04E286070}"/>
              </a:ext>
            </a:extLst>
          </p:cNvPr>
          <p:cNvSpPr>
            <a:spLocks noGrp="1"/>
          </p:cNvSpPr>
          <p:nvPr>
            <p:ph type="pic" sz="quarter" idx="13" hasCustomPrompt="1"/>
          </p:nvPr>
        </p:nvSpPr>
        <p:spPr>
          <a:xfrm>
            <a:off x="5334000" y="1609344"/>
            <a:ext cx="1828800" cy="1828800"/>
          </a:xfrm>
        </p:spPr>
        <p:txBody>
          <a:bodyPr>
            <a:normAutofit/>
          </a:bodyPr>
          <a:lstStyle>
            <a:lvl1pPr marL="0" indent="0">
              <a:buNone/>
              <a:defRPr sz="2400">
                <a:solidFill>
                  <a:schemeClr val="tx1">
                    <a:lumMod val="75000"/>
                    <a:lumOff val="25000"/>
                  </a:schemeClr>
                </a:solidFill>
              </a:defRPr>
            </a:lvl1pPr>
          </a:lstStyle>
          <a:p>
            <a:r>
              <a:rPr lang="en-US" dirty="0"/>
              <a:t>Add Image</a:t>
            </a:r>
          </a:p>
        </p:txBody>
      </p:sp>
      <p:sp>
        <p:nvSpPr>
          <p:cNvPr id="13" name="Picture Placeholder 9">
            <a:extLst>
              <a:ext uri="{FF2B5EF4-FFF2-40B4-BE49-F238E27FC236}">
                <a16:creationId xmlns:a16="http://schemas.microsoft.com/office/drawing/2014/main" id="{C2CA3CD5-B379-4A13-ADB7-E956CF7E5F88}"/>
              </a:ext>
            </a:extLst>
          </p:cNvPr>
          <p:cNvSpPr>
            <a:spLocks noGrp="1"/>
          </p:cNvSpPr>
          <p:nvPr>
            <p:ph type="pic" sz="quarter" idx="14" hasCustomPrompt="1"/>
          </p:nvPr>
        </p:nvSpPr>
        <p:spPr>
          <a:xfrm>
            <a:off x="7703136" y="1609344"/>
            <a:ext cx="1828800" cy="1828800"/>
          </a:xfrm>
        </p:spPr>
        <p:txBody>
          <a:bodyPr>
            <a:normAutofit/>
          </a:bodyPr>
          <a:lstStyle>
            <a:lvl1pPr marL="0" indent="0">
              <a:buNone/>
              <a:defRPr sz="2400">
                <a:solidFill>
                  <a:schemeClr val="tx1">
                    <a:lumMod val="75000"/>
                    <a:lumOff val="25000"/>
                  </a:schemeClr>
                </a:solidFill>
              </a:defRPr>
            </a:lvl1pPr>
          </a:lstStyle>
          <a:p>
            <a:r>
              <a:rPr lang="en-US" dirty="0"/>
              <a:t>Add Image</a:t>
            </a:r>
          </a:p>
        </p:txBody>
      </p:sp>
      <p:sp>
        <p:nvSpPr>
          <p:cNvPr id="16" name="Text Placeholder 7">
            <a:extLst>
              <a:ext uri="{FF2B5EF4-FFF2-40B4-BE49-F238E27FC236}">
                <a16:creationId xmlns:a16="http://schemas.microsoft.com/office/drawing/2014/main" id="{590306B0-3991-425C-9AC2-C67F60848C40}"/>
              </a:ext>
            </a:extLst>
          </p:cNvPr>
          <p:cNvSpPr>
            <a:spLocks noGrp="1"/>
          </p:cNvSpPr>
          <p:nvPr>
            <p:ph type="body" sz="quarter" idx="15" hasCustomPrompt="1"/>
          </p:nvPr>
        </p:nvSpPr>
        <p:spPr>
          <a:xfrm>
            <a:off x="502920" y="3593592"/>
            <a:ext cx="1828800" cy="731520"/>
          </a:xfrm>
        </p:spPr>
        <p:txBody>
          <a:bodyPr>
            <a:normAutofit/>
          </a:bodyPr>
          <a:lstStyle>
            <a:lvl1pPr marL="0" indent="0" algn="ctr">
              <a:lnSpc>
                <a:spcPts val="2300"/>
              </a:lnSpc>
              <a:buNone/>
              <a:defRPr sz="1800">
                <a:solidFill>
                  <a:schemeClr val="tx1">
                    <a:lumMod val="75000"/>
                    <a:lumOff val="25000"/>
                  </a:schemeClr>
                </a:solidFill>
                <a:latin typeface="+mn-lt"/>
              </a:defRPr>
            </a:lvl1pPr>
            <a:lvl2pPr marL="502896" indent="0">
              <a:buNone/>
              <a:defRPr>
                <a:latin typeface="+mj-lt"/>
              </a:defRPr>
            </a:lvl2pPr>
            <a:lvl3pPr marL="1005792" indent="0">
              <a:buNone/>
              <a:defRPr>
                <a:latin typeface="+mj-lt"/>
              </a:defRPr>
            </a:lvl3pPr>
            <a:lvl4pPr marL="1508687" indent="0">
              <a:buNone/>
              <a:defRPr>
                <a:latin typeface="+mj-lt"/>
              </a:defRPr>
            </a:lvl4pPr>
            <a:lvl5pPr marL="2011582" indent="0">
              <a:buNone/>
              <a:defRPr>
                <a:latin typeface="+mj-lt"/>
              </a:defRPr>
            </a:lvl5pPr>
          </a:lstStyle>
          <a:p>
            <a:pPr lvl="0"/>
            <a:r>
              <a:rPr lang="en-US" dirty="0"/>
              <a:t>Click to add text</a:t>
            </a:r>
          </a:p>
        </p:txBody>
      </p:sp>
      <p:sp>
        <p:nvSpPr>
          <p:cNvPr id="17" name="Text Placeholder 7">
            <a:extLst>
              <a:ext uri="{FF2B5EF4-FFF2-40B4-BE49-F238E27FC236}">
                <a16:creationId xmlns:a16="http://schemas.microsoft.com/office/drawing/2014/main" id="{C7761B7C-AFEF-4899-900E-1E96BBB92A01}"/>
              </a:ext>
            </a:extLst>
          </p:cNvPr>
          <p:cNvSpPr>
            <a:spLocks noGrp="1"/>
          </p:cNvSpPr>
          <p:nvPr>
            <p:ph type="body" sz="quarter" idx="16" hasCustomPrompt="1"/>
          </p:nvPr>
        </p:nvSpPr>
        <p:spPr>
          <a:xfrm>
            <a:off x="2935224" y="3593592"/>
            <a:ext cx="1828800" cy="731520"/>
          </a:xfrm>
        </p:spPr>
        <p:txBody>
          <a:bodyPr>
            <a:normAutofit/>
          </a:bodyPr>
          <a:lstStyle>
            <a:lvl1pPr marL="0" indent="0" algn="ctr">
              <a:lnSpc>
                <a:spcPts val="2300"/>
              </a:lnSpc>
              <a:buNone/>
              <a:defRPr sz="1800">
                <a:solidFill>
                  <a:schemeClr val="tx1">
                    <a:lumMod val="75000"/>
                    <a:lumOff val="25000"/>
                  </a:schemeClr>
                </a:solidFill>
                <a:latin typeface="+mn-lt"/>
              </a:defRPr>
            </a:lvl1pPr>
            <a:lvl2pPr marL="502896" indent="0">
              <a:buNone/>
              <a:defRPr>
                <a:latin typeface="+mj-lt"/>
              </a:defRPr>
            </a:lvl2pPr>
            <a:lvl3pPr marL="1005792" indent="0">
              <a:buNone/>
              <a:defRPr>
                <a:latin typeface="+mj-lt"/>
              </a:defRPr>
            </a:lvl3pPr>
            <a:lvl4pPr marL="1508687" indent="0">
              <a:buNone/>
              <a:defRPr>
                <a:latin typeface="+mj-lt"/>
              </a:defRPr>
            </a:lvl4pPr>
            <a:lvl5pPr marL="2011582" indent="0">
              <a:buNone/>
              <a:defRPr>
                <a:latin typeface="+mj-lt"/>
              </a:defRPr>
            </a:lvl5pPr>
          </a:lstStyle>
          <a:p>
            <a:pPr lvl="0"/>
            <a:r>
              <a:rPr lang="en-US" dirty="0"/>
              <a:t>Click to add text</a:t>
            </a:r>
          </a:p>
        </p:txBody>
      </p:sp>
      <p:sp>
        <p:nvSpPr>
          <p:cNvPr id="18" name="Text Placeholder 7">
            <a:extLst>
              <a:ext uri="{FF2B5EF4-FFF2-40B4-BE49-F238E27FC236}">
                <a16:creationId xmlns:a16="http://schemas.microsoft.com/office/drawing/2014/main" id="{A3EA995A-6D06-4251-B7E6-972800C219DF}"/>
              </a:ext>
            </a:extLst>
          </p:cNvPr>
          <p:cNvSpPr>
            <a:spLocks noGrp="1"/>
          </p:cNvSpPr>
          <p:nvPr>
            <p:ph type="body" sz="quarter" idx="17" hasCustomPrompt="1"/>
          </p:nvPr>
        </p:nvSpPr>
        <p:spPr>
          <a:xfrm>
            <a:off x="5330952" y="3589576"/>
            <a:ext cx="1828800" cy="731520"/>
          </a:xfrm>
        </p:spPr>
        <p:txBody>
          <a:bodyPr>
            <a:normAutofit/>
          </a:bodyPr>
          <a:lstStyle>
            <a:lvl1pPr marL="0" indent="0" algn="ctr">
              <a:lnSpc>
                <a:spcPts val="2300"/>
              </a:lnSpc>
              <a:buNone/>
              <a:defRPr sz="1800">
                <a:solidFill>
                  <a:schemeClr val="tx1">
                    <a:lumMod val="75000"/>
                    <a:lumOff val="25000"/>
                  </a:schemeClr>
                </a:solidFill>
                <a:latin typeface="+mn-lt"/>
              </a:defRPr>
            </a:lvl1pPr>
            <a:lvl2pPr marL="502896" indent="0">
              <a:buNone/>
              <a:defRPr>
                <a:latin typeface="+mj-lt"/>
              </a:defRPr>
            </a:lvl2pPr>
            <a:lvl3pPr marL="1005792" indent="0">
              <a:buNone/>
              <a:defRPr>
                <a:latin typeface="+mj-lt"/>
              </a:defRPr>
            </a:lvl3pPr>
            <a:lvl4pPr marL="1508687" indent="0">
              <a:buNone/>
              <a:defRPr>
                <a:latin typeface="+mj-lt"/>
              </a:defRPr>
            </a:lvl4pPr>
            <a:lvl5pPr marL="2011582" indent="0">
              <a:buNone/>
              <a:defRPr>
                <a:latin typeface="+mj-lt"/>
              </a:defRPr>
            </a:lvl5pPr>
          </a:lstStyle>
          <a:p>
            <a:pPr lvl="0"/>
            <a:r>
              <a:rPr lang="en-US" dirty="0"/>
              <a:t>Click to add text</a:t>
            </a:r>
          </a:p>
        </p:txBody>
      </p:sp>
      <p:sp>
        <p:nvSpPr>
          <p:cNvPr id="19" name="Text Placeholder 7">
            <a:extLst>
              <a:ext uri="{FF2B5EF4-FFF2-40B4-BE49-F238E27FC236}">
                <a16:creationId xmlns:a16="http://schemas.microsoft.com/office/drawing/2014/main" id="{8850BE6E-0476-41FC-A265-DFFB1D0EAA23}"/>
              </a:ext>
            </a:extLst>
          </p:cNvPr>
          <p:cNvSpPr>
            <a:spLocks noGrp="1"/>
          </p:cNvSpPr>
          <p:nvPr>
            <p:ph type="body" sz="quarter" idx="18" hasCustomPrompt="1"/>
          </p:nvPr>
        </p:nvSpPr>
        <p:spPr>
          <a:xfrm>
            <a:off x="7699248" y="3589576"/>
            <a:ext cx="1828800" cy="731520"/>
          </a:xfrm>
        </p:spPr>
        <p:txBody>
          <a:bodyPr>
            <a:normAutofit/>
          </a:bodyPr>
          <a:lstStyle>
            <a:lvl1pPr marL="0" indent="0" algn="ctr">
              <a:lnSpc>
                <a:spcPts val="2300"/>
              </a:lnSpc>
              <a:buNone/>
              <a:defRPr sz="1800">
                <a:solidFill>
                  <a:schemeClr val="tx1">
                    <a:lumMod val="75000"/>
                    <a:lumOff val="25000"/>
                  </a:schemeClr>
                </a:solidFill>
                <a:latin typeface="+mn-lt"/>
              </a:defRPr>
            </a:lvl1pPr>
            <a:lvl2pPr marL="502896" indent="0">
              <a:buNone/>
              <a:defRPr>
                <a:latin typeface="+mj-lt"/>
              </a:defRPr>
            </a:lvl2pPr>
            <a:lvl3pPr marL="1005792" indent="0">
              <a:buNone/>
              <a:defRPr>
                <a:latin typeface="+mj-lt"/>
              </a:defRPr>
            </a:lvl3pPr>
            <a:lvl4pPr marL="1508687" indent="0">
              <a:buNone/>
              <a:defRPr>
                <a:latin typeface="+mj-lt"/>
              </a:defRPr>
            </a:lvl4pPr>
            <a:lvl5pPr marL="2011582" indent="0">
              <a:buNone/>
              <a:defRPr>
                <a:latin typeface="+mj-lt"/>
              </a:defRPr>
            </a:lvl5pPr>
          </a:lstStyle>
          <a:p>
            <a:pPr lvl="0"/>
            <a:r>
              <a:rPr lang="en-US" dirty="0"/>
              <a:t>Click to add text</a:t>
            </a:r>
          </a:p>
        </p:txBody>
      </p:sp>
      <p:sp>
        <p:nvSpPr>
          <p:cNvPr id="20" name="Picture Placeholder 9">
            <a:extLst>
              <a:ext uri="{FF2B5EF4-FFF2-40B4-BE49-F238E27FC236}">
                <a16:creationId xmlns:a16="http://schemas.microsoft.com/office/drawing/2014/main" id="{5CD98D1F-1980-4B17-8103-7A6278B6958C}"/>
              </a:ext>
            </a:extLst>
          </p:cNvPr>
          <p:cNvSpPr>
            <a:spLocks noGrp="1"/>
          </p:cNvSpPr>
          <p:nvPr>
            <p:ph type="pic" sz="quarter" idx="19" hasCustomPrompt="1"/>
          </p:nvPr>
        </p:nvSpPr>
        <p:spPr>
          <a:xfrm>
            <a:off x="534840" y="4757621"/>
            <a:ext cx="1828800" cy="1828800"/>
          </a:xfrm>
        </p:spPr>
        <p:txBody>
          <a:bodyPr>
            <a:normAutofit/>
          </a:bodyPr>
          <a:lstStyle>
            <a:lvl1pPr marL="0" indent="0">
              <a:buNone/>
              <a:defRPr sz="2400">
                <a:solidFill>
                  <a:schemeClr val="tx1">
                    <a:lumMod val="75000"/>
                    <a:lumOff val="25000"/>
                  </a:schemeClr>
                </a:solidFill>
              </a:defRPr>
            </a:lvl1pPr>
          </a:lstStyle>
          <a:p>
            <a:r>
              <a:rPr lang="en-US" dirty="0"/>
              <a:t>Add Image</a:t>
            </a:r>
          </a:p>
        </p:txBody>
      </p:sp>
      <p:sp>
        <p:nvSpPr>
          <p:cNvPr id="21" name="Picture Placeholder 9">
            <a:extLst>
              <a:ext uri="{FF2B5EF4-FFF2-40B4-BE49-F238E27FC236}">
                <a16:creationId xmlns:a16="http://schemas.microsoft.com/office/drawing/2014/main" id="{29BA4FAB-ABBD-45F5-836A-2E80C1A151D9}"/>
              </a:ext>
            </a:extLst>
          </p:cNvPr>
          <p:cNvSpPr>
            <a:spLocks noGrp="1"/>
          </p:cNvSpPr>
          <p:nvPr>
            <p:ph type="pic" sz="quarter" idx="20" hasCustomPrompt="1"/>
          </p:nvPr>
        </p:nvSpPr>
        <p:spPr>
          <a:xfrm>
            <a:off x="2939712" y="4757621"/>
            <a:ext cx="1828800" cy="1828800"/>
          </a:xfrm>
        </p:spPr>
        <p:txBody>
          <a:bodyPr>
            <a:normAutofit/>
          </a:bodyPr>
          <a:lstStyle>
            <a:lvl1pPr marL="0" indent="0">
              <a:buNone/>
              <a:defRPr sz="2400">
                <a:solidFill>
                  <a:schemeClr val="tx1">
                    <a:lumMod val="75000"/>
                    <a:lumOff val="25000"/>
                  </a:schemeClr>
                </a:solidFill>
              </a:defRPr>
            </a:lvl1pPr>
          </a:lstStyle>
          <a:p>
            <a:r>
              <a:rPr lang="en-US" dirty="0"/>
              <a:t>Add Image</a:t>
            </a:r>
          </a:p>
        </p:txBody>
      </p:sp>
      <p:sp>
        <p:nvSpPr>
          <p:cNvPr id="22" name="Picture Placeholder 9">
            <a:extLst>
              <a:ext uri="{FF2B5EF4-FFF2-40B4-BE49-F238E27FC236}">
                <a16:creationId xmlns:a16="http://schemas.microsoft.com/office/drawing/2014/main" id="{C11CD7F5-D42C-46B9-8812-38C289F95BC0}"/>
              </a:ext>
            </a:extLst>
          </p:cNvPr>
          <p:cNvSpPr>
            <a:spLocks noGrp="1"/>
          </p:cNvSpPr>
          <p:nvPr>
            <p:ph type="pic" sz="quarter" idx="21" hasCustomPrompt="1"/>
          </p:nvPr>
        </p:nvSpPr>
        <p:spPr>
          <a:xfrm>
            <a:off x="5342016" y="4757621"/>
            <a:ext cx="1828800" cy="1828800"/>
          </a:xfrm>
        </p:spPr>
        <p:txBody>
          <a:bodyPr>
            <a:normAutofit/>
          </a:bodyPr>
          <a:lstStyle>
            <a:lvl1pPr marL="0" indent="0">
              <a:buNone/>
              <a:defRPr sz="2400">
                <a:solidFill>
                  <a:schemeClr val="tx1">
                    <a:lumMod val="75000"/>
                    <a:lumOff val="25000"/>
                  </a:schemeClr>
                </a:solidFill>
              </a:defRPr>
            </a:lvl1pPr>
          </a:lstStyle>
          <a:p>
            <a:r>
              <a:rPr lang="en-US" dirty="0"/>
              <a:t>Add Image</a:t>
            </a:r>
          </a:p>
        </p:txBody>
      </p:sp>
      <p:sp>
        <p:nvSpPr>
          <p:cNvPr id="23" name="Picture Placeholder 9">
            <a:extLst>
              <a:ext uri="{FF2B5EF4-FFF2-40B4-BE49-F238E27FC236}">
                <a16:creationId xmlns:a16="http://schemas.microsoft.com/office/drawing/2014/main" id="{F0C99775-2418-4F92-9B29-65FF1743DC1F}"/>
              </a:ext>
            </a:extLst>
          </p:cNvPr>
          <p:cNvSpPr>
            <a:spLocks noGrp="1"/>
          </p:cNvSpPr>
          <p:nvPr>
            <p:ph type="pic" sz="quarter" idx="22" hasCustomPrompt="1"/>
          </p:nvPr>
        </p:nvSpPr>
        <p:spPr>
          <a:xfrm>
            <a:off x="7711152" y="4757621"/>
            <a:ext cx="1828800" cy="1828800"/>
          </a:xfrm>
        </p:spPr>
        <p:txBody>
          <a:bodyPr>
            <a:normAutofit/>
          </a:bodyPr>
          <a:lstStyle>
            <a:lvl1pPr marL="0" indent="0">
              <a:buNone/>
              <a:defRPr sz="2400">
                <a:solidFill>
                  <a:schemeClr val="tx1">
                    <a:lumMod val="75000"/>
                    <a:lumOff val="25000"/>
                  </a:schemeClr>
                </a:solidFill>
              </a:defRPr>
            </a:lvl1pPr>
          </a:lstStyle>
          <a:p>
            <a:r>
              <a:rPr lang="en-US" dirty="0"/>
              <a:t>Add Image</a:t>
            </a:r>
          </a:p>
        </p:txBody>
      </p:sp>
      <p:sp>
        <p:nvSpPr>
          <p:cNvPr id="24" name="Text Placeholder 7">
            <a:extLst>
              <a:ext uri="{FF2B5EF4-FFF2-40B4-BE49-F238E27FC236}">
                <a16:creationId xmlns:a16="http://schemas.microsoft.com/office/drawing/2014/main" id="{2127C5EF-1667-43B7-86D7-4D7669ADB864}"/>
              </a:ext>
            </a:extLst>
          </p:cNvPr>
          <p:cNvSpPr>
            <a:spLocks noGrp="1"/>
          </p:cNvSpPr>
          <p:nvPr>
            <p:ph type="body" sz="quarter" idx="23" hasCustomPrompt="1"/>
          </p:nvPr>
        </p:nvSpPr>
        <p:spPr>
          <a:xfrm>
            <a:off x="228600" y="6741869"/>
            <a:ext cx="2404872" cy="731520"/>
          </a:xfrm>
        </p:spPr>
        <p:txBody>
          <a:bodyPr>
            <a:normAutofit/>
          </a:bodyPr>
          <a:lstStyle>
            <a:lvl1pPr marL="0" indent="0" algn="ctr">
              <a:lnSpc>
                <a:spcPts val="2300"/>
              </a:lnSpc>
              <a:buNone/>
              <a:defRPr sz="1800">
                <a:solidFill>
                  <a:schemeClr val="tx1">
                    <a:lumMod val="75000"/>
                    <a:lumOff val="25000"/>
                  </a:schemeClr>
                </a:solidFill>
                <a:latin typeface="+mn-lt"/>
              </a:defRPr>
            </a:lvl1pPr>
            <a:lvl2pPr marL="502896" indent="0">
              <a:buNone/>
              <a:defRPr>
                <a:latin typeface="+mj-lt"/>
              </a:defRPr>
            </a:lvl2pPr>
            <a:lvl3pPr marL="1005792" indent="0">
              <a:buNone/>
              <a:defRPr>
                <a:latin typeface="+mj-lt"/>
              </a:defRPr>
            </a:lvl3pPr>
            <a:lvl4pPr marL="1508687" indent="0">
              <a:buNone/>
              <a:defRPr>
                <a:latin typeface="+mj-lt"/>
              </a:defRPr>
            </a:lvl4pPr>
            <a:lvl5pPr marL="2011582" indent="0">
              <a:buNone/>
              <a:defRPr>
                <a:latin typeface="+mj-lt"/>
              </a:defRPr>
            </a:lvl5pPr>
          </a:lstStyle>
          <a:p>
            <a:pPr lvl="0"/>
            <a:r>
              <a:rPr lang="en-US" dirty="0"/>
              <a:t>Click to add text</a:t>
            </a:r>
          </a:p>
        </p:txBody>
      </p:sp>
      <p:sp>
        <p:nvSpPr>
          <p:cNvPr id="25" name="Text Placeholder 7">
            <a:extLst>
              <a:ext uri="{FF2B5EF4-FFF2-40B4-BE49-F238E27FC236}">
                <a16:creationId xmlns:a16="http://schemas.microsoft.com/office/drawing/2014/main" id="{F4A2BB55-6E4D-4467-92F9-D6D6E97409BC}"/>
              </a:ext>
            </a:extLst>
          </p:cNvPr>
          <p:cNvSpPr>
            <a:spLocks noGrp="1"/>
          </p:cNvSpPr>
          <p:nvPr>
            <p:ph type="body" sz="quarter" idx="24" hasCustomPrompt="1"/>
          </p:nvPr>
        </p:nvSpPr>
        <p:spPr>
          <a:xfrm>
            <a:off x="2943240" y="6741869"/>
            <a:ext cx="1828800" cy="731520"/>
          </a:xfrm>
        </p:spPr>
        <p:txBody>
          <a:bodyPr>
            <a:normAutofit/>
          </a:bodyPr>
          <a:lstStyle>
            <a:lvl1pPr marL="0" indent="0" algn="ctr">
              <a:lnSpc>
                <a:spcPts val="2300"/>
              </a:lnSpc>
              <a:buNone/>
              <a:defRPr sz="1800">
                <a:solidFill>
                  <a:schemeClr val="tx1">
                    <a:lumMod val="75000"/>
                    <a:lumOff val="25000"/>
                  </a:schemeClr>
                </a:solidFill>
                <a:latin typeface="+mn-lt"/>
              </a:defRPr>
            </a:lvl1pPr>
            <a:lvl2pPr marL="502896" indent="0">
              <a:buNone/>
              <a:defRPr>
                <a:latin typeface="+mj-lt"/>
              </a:defRPr>
            </a:lvl2pPr>
            <a:lvl3pPr marL="1005792" indent="0">
              <a:buNone/>
              <a:defRPr>
                <a:latin typeface="+mj-lt"/>
              </a:defRPr>
            </a:lvl3pPr>
            <a:lvl4pPr marL="1508687" indent="0">
              <a:buNone/>
              <a:defRPr>
                <a:latin typeface="+mj-lt"/>
              </a:defRPr>
            </a:lvl4pPr>
            <a:lvl5pPr marL="2011582" indent="0">
              <a:buNone/>
              <a:defRPr>
                <a:latin typeface="+mj-lt"/>
              </a:defRPr>
            </a:lvl5pPr>
          </a:lstStyle>
          <a:p>
            <a:pPr lvl="0"/>
            <a:r>
              <a:rPr lang="en-US" dirty="0"/>
              <a:t>Click to add text</a:t>
            </a:r>
          </a:p>
        </p:txBody>
      </p:sp>
      <p:sp>
        <p:nvSpPr>
          <p:cNvPr id="26" name="Text Placeholder 7">
            <a:extLst>
              <a:ext uri="{FF2B5EF4-FFF2-40B4-BE49-F238E27FC236}">
                <a16:creationId xmlns:a16="http://schemas.microsoft.com/office/drawing/2014/main" id="{6544DD3D-B593-4974-A499-9C76958A260E}"/>
              </a:ext>
            </a:extLst>
          </p:cNvPr>
          <p:cNvSpPr>
            <a:spLocks noGrp="1"/>
          </p:cNvSpPr>
          <p:nvPr>
            <p:ph type="body" sz="quarter" idx="25" hasCustomPrompt="1"/>
          </p:nvPr>
        </p:nvSpPr>
        <p:spPr>
          <a:xfrm>
            <a:off x="5338968" y="6737853"/>
            <a:ext cx="1828800" cy="731520"/>
          </a:xfrm>
        </p:spPr>
        <p:txBody>
          <a:bodyPr>
            <a:normAutofit/>
          </a:bodyPr>
          <a:lstStyle>
            <a:lvl1pPr marL="0" indent="0" algn="ctr">
              <a:lnSpc>
                <a:spcPts val="2300"/>
              </a:lnSpc>
              <a:buNone/>
              <a:defRPr sz="1800">
                <a:solidFill>
                  <a:schemeClr val="tx1">
                    <a:lumMod val="75000"/>
                    <a:lumOff val="25000"/>
                  </a:schemeClr>
                </a:solidFill>
                <a:latin typeface="+mn-lt"/>
              </a:defRPr>
            </a:lvl1pPr>
            <a:lvl2pPr marL="502896" indent="0">
              <a:buNone/>
              <a:defRPr>
                <a:latin typeface="+mj-lt"/>
              </a:defRPr>
            </a:lvl2pPr>
            <a:lvl3pPr marL="1005792" indent="0">
              <a:buNone/>
              <a:defRPr>
                <a:latin typeface="+mj-lt"/>
              </a:defRPr>
            </a:lvl3pPr>
            <a:lvl4pPr marL="1508687" indent="0">
              <a:buNone/>
              <a:defRPr>
                <a:latin typeface="+mj-lt"/>
              </a:defRPr>
            </a:lvl4pPr>
            <a:lvl5pPr marL="2011582" indent="0">
              <a:buNone/>
              <a:defRPr>
                <a:latin typeface="+mj-lt"/>
              </a:defRPr>
            </a:lvl5pPr>
          </a:lstStyle>
          <a:p>
            <a:pPr lvl="0"/>
            <a:r>
              <a:rPr lang="en-US" dirty="0"/>
              <a:t>Click to add text</a:t>
            </a:r>
          </a:p>
        </p:txBody>
      </p:sp>
      <p:sp>
        <p:nvSpPr>
          <p:cNvPr id="27" name="Text Placeholder 7">
            <a:extLst>
              <a:ext uri="{FF2B5EF4-FFF2-40B4-BE49-F238E27FC236}">
                <a16:creationId xmlns:a16="http://schemas.microsoft.com/office/drawing/2014/main" id="{F5EA0096-2F18-4E41-9D22-9C8F84CD4915}"/>
              </a:ext>
            </a:extLst>
          </p:cNvPr>
          <p:cNvSpPr>
            <a:spLocks noGrp="1"/>
          </p:cNvSpPr>
          <p:nvPr>
            <p:ph type="body" sz="quarter" idx="26" hasCustomPrompt="1"/>
          </p:nvPr>
        </p:nvSpPr>
        <p:spPr>
          <a:xfrm>
            <a:off x="7707264" y="6737853"/>
            <a:ext cx="1828800" cy="731520"/>
          </a:xfrm>
        </p:spPr>
        <p:txBody>
          <a:bodyPr>
            <a:normAutofit/>
          </a:bodyPr>
          <a:lstStyle>
            <a:lvl1pPr marL="0" indent="0" algn="ctr">
              <a:lnSpc>
                <a:spcPts val="2300"/>
              </a:lnSpc>
              <a:buNone/>
              <a:defRPr sz="1800">
                <a:solidFill>
                  <a:schemeClr val="tx1">
                    <a:lumMod val="75000"/>
                    <a:lumOff val="25000"/>
                  </a:schemeClr>
                </a:solidFill>
                <a:latin typeface="+mn-lt"/>
              </a:defRPr>
            </a:lvl1pPr>
            <a:lvl2pPr marL="502896" indent="0">
              <a:buNone/>
              <a:defRPr>
                <a:latin typeface="+mj-lt"/>
              </a:defRPr>
            </a:lvl2pPr>
            <a:lvl3pPr marL="1005792" indent="0">
              <a:buNone/>
              <a:defRPr>
                <a:latin typeface="+mj-lt"/>
              </a:defRPr>
            </a:lvl3pPr>
            <a:lvl4pPr marL="1508687" indent="0">
              <a:buNone/>
              <a:defRPr>
                <a:latin typeface="+mj-lt"/>
              </a:defRPr>
            </a:lvl4pPr>
            <a:lvl5pPr marL="2011582" indent="0">
              <a:buNone/>
              <a:defRPr>
                <a:latin typeface="+mj-lt"/>
              </a:defRPr>
            </a:lvl5pPr>
          </a:lstStyle>
          <a:p>
            <a:pPr lvl="0"/>
            <a:r>
              <a:rPr lang="en-US" dirty="0"/>
              <a:t>Click to add text</a:t>
            </a:r>
          </a:p>
        </p:txBody>
      </p:sp>
      <p:sp>
        <p:nvSpPr>
          <p:cNvPr id="2" name="Title 1">
            <a:extLst>
              <a:ext uri="{FF2B5EF4-FFF2-40B4-BE49-F238E27FC236}">
                <a16:creationId xmlns:a16="http://schemas.microsoft.com/office/drawing/2014/main" id="{FE45974D-E6E8-4362-B413-8183A143B7E8}"/>
              </a:ext>
            </a:extLst>
          </p:cNvPr>
          <p:cNvSpPr>
            <a:spLocks noGrp="1"/>
          </p:cNvSpPr>
          <p:nvPr>
            <p:ph type="title"/>
          </p:nvPr>
        </p:nvSpPr>
        <p:spPr>
          <a:xfrm>
            <a:off x="457200" y="413812"/>
            <a:ext cx="9144000" cy="640080"/>
          </a:xfrm>
        </p:spPr>
        <p:txBody>
          <a:bodyPr anchor="ctr">
            <a:normAutofit/>
          </a:bodyPr>
          <a:lstStyle>
            <a:lvl1pPr algn="ctr">
              <a:defRPr sz="3600"/>
            </a:lvl1pPr>
          </a:lstStyle>
          <a:p>
            <a:r>
              <a:rPr lang="en-US"/>
              <a:t>Click to edit Master title style</a:t>
            </a:r>
          </a:p>
        </p:txBody>
      </p:sp>
    </p:spTree>
    <p:extLst>
      <p:ext uri="{BB962C8B-B14F-4D97-AF65-F5344CB8AC3E}">
        <p14:creationId xmlns:p14="http://schemas.microsoft.com/office/powerpoint/2010/main" val="4228334697"/>
      </p:ext>
    </p:extLst>
  </p:cSld>
  <p:clrMapOvr>
    <a:masterClrMapping/>
  </p:clrMapOvr>
  <p:extLst>
    <p:ext uri="{DCECCB84-F9BA-43D5-87BE-67443E8EF086}">
      <p15:sldGuideLst xmlns:p15="http://schemas.microsoft.com/office/powerpoint/2012/main">
        <p15:guide id="5" pos="3168" userDrawn="1">
          <p15:clr>
            <a:srgbClr val="FBAE40"/>
          </p15:clr>
        </p15:guide>
        <p15:guide id="6" pos="1656" userDrawn="1">
          <p15:clr>
            <a:srgbClr val="FBAE40"/>
          </p15:clr>
        </p15:guide>
        <p15:guide id="7" pos="46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9C65-F2D3-4AF9-B02C-AB7993329211}"/>
              </a:ext>
            </a:extLst>
          </p:cNvPr>
          <p:cNvSpPr>
            <a:spLocks noGrp="1"/>
          </p:cNvSpPr>
          <p:nvPr>
            <p:ph type="title" hasCustomPrompt="1"/>
          </p:nvPr>
        </p:nvSpPr>
        <p:spPr>
          <a:xfrm>
            <a:off x="457200" y="4572000"/>
            <a:ext cx="3977640" cy="2761488"/>
          </a:xfrm>
        </p:spPr>
        <p:txBody>
          <a:bodyPr anchor="b">
            <a:normAutofit/>
          </a:bodyPr>
          <a:lstStyle>
            <a:lvl1pPr>
              <a:lnSpc>
                <a:spcPts val="7000"/>
              </a:lnSpc>
              <a:defRPr sz="4800">
                <a:solidFill>
                  <a:schemeClr val="tx1">
                    <a:lumMod val="75000"/>
                    <a:lumOff val="25000"/>
                  </a:schemeClr>
                </a:solidFill>
              </a:defRPr>
            </a:lvl1pPr>
          </a:lstStyle>
          <a:p>
            <a:r>
              <a:rPr lang="en-US" dirty="0"/>
              <a:t>Click to edit text</a:t>
            </a:r>
          </a:p>
        </p:txBody>
      </p:sp>
      <p:sp>
        <p:nvSpPr>
          <p:cNvPr id="3" name="Picture Placeholder 9">
            <a:extLst>
              <a:ext uri="{FF2B5EF4-FFF2-40B4-BE49-F238E27FC236}">
                <a16:creationId xmlns:a16="http://schemas.microsoft.com/office/drawing/2014/main" id="{DABA2BF8-D0BA-427A-BEE8-B579B631FAC4}"/>
              </a:ext>
            </a:extLst>
          </p:cNvPr>
          <p:cNvSpPr>
            <a:spLocks noGrp="1"/>
          </p:cNvSpPr>
          <p:nvPr>
            <p:ph type="pic" sz="quarter" idx="14" hasCustomPrompt="1"/>
          </p:nvPr>
        </p:nvSpPr>
        <p:spPr>
          <a:xfrm>
            <a:off x="4434840" y="0"/>
            <a:ext cx="5623560" cy="5623560"/>
          </a:xfrm>
        </p:spPr>
        <p:txBody>
          <a:bodyPr>
            <a:normAutofit/>
          </a:bodyPr>
          <a:lstStyle>
            <a:lvl1pPr marL="0" indent="0">
              <a:buNone/>
              <a:defRPr sz="2400">
                <a:solidFill>
                  <a:schemeClr val="tx1">
                    <a:lumMod val="75000"/>
                    <a:lumOff val="25000"/>
                  </a:schemeClr>
                </a:solidFill>
              </a:defRPr>
            </a:lvl1pPr>
          </a:lstStyle>
          <a:p>
            <a:r>
              <a:rPr lang="en-US" dirty="0"/>
              <a:t>Add Image</a:t>
            </a:r>
          </a:p>
        </p:txBody>
      </p:sp>
    </p:spTree>
    <p:extLst>
      <p:ext uri="{BB962C8B-B14F-4D97-AF65-F5344CB8AC3E}">
        <p14:creationId xmlns:p14="http://schemas.microsoft.com/office/powerpoint/2010/main" val="3469151770"/>
      </p:ext>
    </p:extLst>
  </p:cSld>
  <p:clrMapOvr>
    <a:masterClrMapping/>
  </p:clrMapOvr>
  <p:extLst>
    <p:ext uri="{DCECCB84-F9BA-43D5-87BE-67443E8EF086}">
      <p15:sldGuideLst xmlns:p15="http://schemas.microsoft.com/office/powerpoint/2012/main">
        <p15:guide id="1" pos="3168" userDrawn="1">
          <p15:clr>
            <a:srgbClr val="FBAE40"/>
          </p15:clr>
        </p15:guide>
        <p15:guide id="4" orient="horz" pos="24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BE82-5494-4835-9BE4-5BDA302D7103}"/>
              </a:ext>
            </a:extLst>
          </p:cNvPr>
          <p:cNvSpPr>
            <a:spLocks noGrp="1"/>
          </p:cNvSpPr>
          <p:nvPr>
            <p:ph type="title"/>
          </p:nvPr>
        </p:nvSpPr>
        <p:spPr>
          <a:xfrm>
            <a:off x="484632" y="2221992"/>
            <a:ext cx="3977640" cy="3639312"/>
          </a:xfrm>
        </p:spPr>
        <p:txBody>
          <a:bodyPr anchor="t">
            <a:normAutofit/>
          </a:bodyPr>
          <a:lstStyle>
            <a:lvl1pPr>
              <a:lnSpc>
                <a:spcPts val="7000"/>
              </a:lnSpc>
              <a:defRPr sz="4800">
                <a:solidFill>
                  <a:schemeClr val="bg1"/>
                </a:solidFill>
              </a:defRPr>
            </a:lvl1pPr>
          </a:lstStyle>
          <a:p>
            <a:r>
              <a:rPr lang="en-US"/>
              <a:t>Click to edit Master title style</a:t>
            </a:r>
            <a:endParaRPr lang="en-US" dirty="0"/>
          </a:p>
        </p:txBody>
      </p:sp>
      <p:sp>
        <p:nvSpPr>
          <p:cNvPr id="3" name="Picture Placeholder 9">
            <a:extLst>
              <a:ext uri="{FF2B5EF4-FFF2-40B4-BE49-F238E27FC236}">
                <a16:creationId xmlns:a16="http://schemas.microsoft.com/office/drawing/2014/main" id="{6612CC72-F014-4A22-97AB-06364DB37F9D}"/>
              </a:ext>
            </a:extLst>
          </p:cNvPr>
          <p:cNvSpPr>
            <a:spLocks noGrp="1"/>
          </p:cNvSpPr>
          <p:nvPr>
            <p:ph type="pic" sz="quarter" idx="14" hasCustomPrompt="1"/>
          </p:nvPr>
        </p:nvSpPr>
        <p:spPr>
          <a:xfrm>
            <a:off x="4434840" y="457200"/>
            <a:ext cx="5623560" cy="6858000"/>
          </a:xfrm>
        </p:spPr>
        <p:txBody>
          <a:bodyPr>
            <a:normAutofit/>
          </a:bodyPr>
          <a:lstStyle>
            <a:lvl1pPr marL="0" indent="0">
              <a:buNone/>
              <a:defRPr sz="2400">
                <a:solidFill>
                  <a:schemeClr val="tx1">
                    <a:lumMod val="75000"/>
                    <a:lumOff val="25000"/>
                  </a:schemeClr>
                </a:solidFill>
              </a:defRPr>
            </a:lvl1pPr>
          </a:lstStyle>
          <a:p>
            <a:r>
              <a:rPr lang="en-US" dirty="0"/>
              <a:t>Add Image</a:t>
            </a:r>
          </a:p>
        </p:txBody>
      </p:sp>
    </p:spTree>
    <p:extLst>
      <p:ext uri="{BB962C8B-B14F-4D97-AF65-F5344CB8AC3E}">
        <p14:creationId xmlns:p14="http://schemas.microsoft.com/office/powerpoint/2010/main" val="402771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8051-C660-49C2-A89E-659C720E94A4}"/>
              </a:ext>
            </a:extLst>
          </p:cNvPr>
          <p:cNvSpPr>
            <a:spLocks noGrp="1"/>
          </p:cNvSpPr>
          <p:nvPr>
            <p:ph type="title" hasCustomPrompt="1"/>
          </p:nvPr>
        </p:nvSpPr>
        <p:spPr>
          <a:xfrm>
            <a:off x="457200" y="3108960"/>
            <a:ext cx="3977640" cy="1847088"/>
          </a:xfrm>
        </p:spPr>
        <p:txBody>
          <a:bodyPr>
            <a:normAutofit/>
          </a:bodyPr>
          <a:lstStyle>
            <a:lvl1pPr>
              <a:lnSpc>
                <a:spcPts val="7000"/>
              </a:lnSpc>
              <a:defRPr sz="4800">
                <a:solidFill>
                  <a:schemeClr val="tx1">
                    <a:lumMod val="75000"/>
                    <a:lumOff val="25000"/>
                  </a:schemeClr>
                </a:solidFill>
              </a:defRPr>
            </a:lvl1pPr>
          </a:lstStyle>
          <a:p>
            <a:r>
              <a:rPr lang="en-US" dirty="0"/>
              <a:t>Click to edit text</a:t>
            </a:r>
          </a:p>
        </p:txBody>
      </p:sp>
      <p:sp>
        <p:nvSpPr>
          <p:cNvPr id="4" name="Picture Placeholder 9">
            <a:extLst>
              <a:ext uri="{FF2B5EF4-FFF2-40B4-BE49-F238E27FC236}">
                <a16:creationId xmlns:a16="http://schemas.microsoft.com/office/drawing/2014/main" id="{D455EB27-FA02-4383-AECF-DAEF082EC3A7}"/>
              </a:ext>
            </a:extLst>
          </p:cNvPr>
          <p:cNvSpPr>
            <a:spLocks noGrp="1"/>
          </p:cNvSpPr>
          <p:nvPr>
            <p:ph type="pic" sz="quarter" idx="14" hasCustomPrompt="1"/>
          </p:nvPr>
        </p:nvSpPr>
        <p:spPr>
          <a:xfrm>
            <a:off x="4434840" y="457200"/>
            <a:ext cx="5623560" cy="6858000"/>
          </a:xfrm>
        </p:spPr>
        <p:txBody>
          <a:bodyPr>
            <a:normAutofit/>
          </a:bodyPr>
          <a:lstStyle>
            <a:lvl1pPr marL="0" indent="0">
              <a:buNone/>
              <a:defRPr sz="2400">
                <a:solidFill>
                  <a:schemeClr val="tx1">
                    <a:lumMod val="75000"/>
                    <a:lumOff val="25000"/>
                  </a:schemeClr>
                </a:solidFill>
              </a:defRPr>
            </a:lvl1pPr>
          </a:lstStyle>
          <a:p>
            <a:r>
              <a:rPr lang="en-US" dirty="0"/>
              <a:t>Add Image</a:t>
            </a:r>
          </a:p>
        </p:txBody>
      </p:sp>
    </p:spTree>
    <p:extLst>
      <p:ext uri="{BB962C8B-B14F-4D97-AF65-F5344CB8AC3E}">
        <p14:creationId xmlns:p14="http://schemas.microsoft.com/office/powerpoint/2010/main" val="271324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8051-C660-49C2-A89E-659C720E94A4}"/>
              </a:ext>
            </a:extLst>
          </p:cNvPr>
          <p:cNvSpPr>
            <a:spLocks noGrp="1"/>
          </p:cNvSpPr>
          <p:nvPr>
            <p:ph type="title" hasCustomPrompt="1"/>
          </p:nvPr>
        </p:nvSpPr>
        <p:spPr>
          <a:xfrm>
            <a:off x="457200" y="457200"/>
            <a:ext cx="3447288" cy="2670048"/>
          </a:xfrm>
        </p:spPr>
        <p:txBody>
          <a:bodyPr anchor="t">
            <a:normAutofit/>
          </a:bodyPr>
          <a:lstStyle>
            <a:lvl1pPr>
              <a:lnSpc>
                <a:spcPts val="7000"/>
              </a:lnSpc>
              <a:defRPr sz="4800">
                <a:solidFill>
                  <a:schemeClr val="tx1">
                    <a:lumMod val="75000"/>
                    <a:lumOff val="25000"/>
                  </a:schemeClr>
                </a:solidFill>
              </a:defRPr>
            </a:lvl1pPr>
          </a:lstStyle>
          <a:p>
            <a:r>
              <a:rPr lang="en-US" dirty="0"/>
              <a:t>Click to edit text</a:t>
            </a:r>
          </a:p>
        </p:txBody>
      </p:sp>
      <p:sp>
        <p:nvSpPr>
          <p:cNvPr id="3" name="Picture Placeholder 9">
            <a:extLst>
              <a:ext uri="{FF2B5EF4-FFF2-40B4-BE49-F238E27FC236}">
                <a16:creationId xmlns:a16="http://schemas.microsoft.com/office/drawing/2014/main" id="{A4EE1991-EEB1-4E05-8D9E-971C1B8A200C}"/>
              </a:ext>
            </a:extLst>
          </p:cNvPr>
          <p:cNvSpPr>
            <a:spLocks noGrp="1"/>
          </p:cNvSpPr>
          <p:nvPr>
            <p:ph type="pic" sz="quarter" idx="14" hasCustomPrompt="1"/>
          </p:nvPr>
        </p:nvSpPr>
        <p:spPr>
          <a:xfrm>
            <a:off x="4434840" y="2148840"/>
            <a:ext cx="5623560" cy="5623560"/>
          </a:xfrm>
        </p:spPr>
        <p:txBody>
          <a:bodyPr>
            <a:normAutofit/>
          </a:bodyPr>
          <a:lstStyle>
            <a:lvl1pPr marL="0" indent="0">
              <a:buNone/>
              <a:defRPr sz="2400">
                <a:solidFill>
                  <a:schemeClr val="tx1">
                    <a:lumMod val="75000"/>
                    <a:lumOff val="25000"/>
                  </a:schemeClr>
                </a:solidFill>
              </a:defRPr>
            </a:lvl1pPr>
          </a:lstStyle>
          <a:p>
            <a:r>
              <a:rPr lang="en-US" dirty="0"/>
              <a:t>Add Image</a:t>
            </a:r>
          </a:p>
        </p:txBody>
      </p:sp>
    </p:spTree>
    <p:extLst>
      <p:ext uri="{BB962C8B-B14F-4D97-AF65-F5344CB8AC3E}">
        <p14:creationId xmlns:p14="http://schemas.microsoft.com/office/powerpoint/2010/main" val="39776015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6" y="413811"/>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6"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059715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defTabSz="1005791" rtl="0" eaLnBrk="1" latinLnBrk="0" hangingPunct="1">
        <a:lnSpc>
          <a:spcPct val="90000"/>
        </a:lnSpc>
        <a:spcBef>
          <a:spcPct val="0"/>
        </a:spcBef>
        <a:buNone/>
        <a:defRPr sz="4839" kern="1200">
          <a:solidFill>
            <a:schemeClr val="tx1"/>
          </a:solidFill>
          <a:latin typeface="+mj-lt"/>
          <a:ea typeface="+mj-ea"/>
          <a:cs typeface="+mj-cs"/>
        </a:defRPr>
      </a:lvl1pPr>
    </p:titleStyle>
    <p:bodyStyle>
      <a:lvl1pPr marL="251447" indent="-251447" algn="l" defTabSz="1005791"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43" indent="-251447" algn="l" defTabSz="1005791"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239" indent="-251447" algn="l" defTabSz="1005791"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134" indent="-251447"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029" indent="-251447"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5924" indent="-251447"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820" indent="-251447"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716" indent="-251447"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611" indent="-251447"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791" rtl="0" eaLnBrk="1" latinLnBrk="0" hangingPunct="1">
        <a:defRPr sz="1980" kern="1200">
          <a:solidFill>
            <a:schemeClr val="tx1"/>
          </a:solidFill>
          <a:latin typeface="+mn-lt"/>
          <a:ea typeface="+mn-ea"/>
          <a:cs typeface="+mn-cs"/>
        </a:defRPr>
      </a:lvl1pPr>
      <a:lvl2pPr marL="502896" algn="l" defTabSz="1005791" rtl="0" eaLnBrk="1" latinLnBrk="0" hangingPunct="1">
        <a:defRPr sz="1980" kern="1200">
          <a:solidFill>
            <a:schemeClr val="tx1"/>
          </a:solidFill>
          <a:latin typeface="+mn-lt"/>
          <a:ea typeface="+mn-ea"/>
          <a:cs typeface="+mn-cs"/>
        </a:defRPr>
      </a:lvl2pPr>
      <a:lvl3pPr marL="1005791" algn="l" defTabSz="1005791" rtl="0" eaLnBrk="1" latinLnBrk="0" hangingPunct="1">
        <a:defRPr sz="1980" kern="1200">
          <a:solidFill>
            <a:schemeClr val="tx1"/>
          </a:solidFill>
          <a:latin typeface="+mn-lt"/>
          <a:ea typeface="+mn-ea"/>
          <a:cs typeface="+mn-cs"/>
        </a:defRPr>
      </a:lvl3pPr>
      <a:lvl4pPr marL="1508686" algn="l" defTabSz="1005791" rtl="0" eaLnBrk="1" latinLnBrk="0" hangingPunct="1">
        <a:defRPr sz="1980" kern="1200">
          <a:solidFill>
            <a:schemeClr val="tx1"/>
          </a:solidFill>
          <a:latin typeface="+mn-lt"/>
          <a:ea typeface="+mn-ea"/>
          <a:cs typeface="+mn-cs"/>
        </a:defRPr>
      </a:lvl4pPr>
      <a:lvl5pPr marL="2011582" algn="l" defTabSz="1005791" rtl="0" eaLnBrk="1" latinLnBrk="0" hangingPunct="1">
        <a:defRPr sz="1980" kern="1200">
          <a:solidFill>
            <a:schemeClr val="tx1"/>
          </a:solidFill>
          <a:latin typeface="+mn-lt"/>
          <a:ea typeface="+mn-ea"/>
          <a:cs typeface="+mn-cs"/>
        </a:defRPr>
      </a:lvl5pPr>
      <a:lvl6pPr marL="2514477" algn="l" defTabSz="1005791" rtl="0" eaLnBrk="1" latinLnBrk="0" hangingPunct="1">
        <a:defRPr sz="1980" kern="1200">
          <a:solidFill>
            <a:schemeClr val="tx1"/>
          </a:solidFill>
          <a:latin typeface="+mn-lt"/>
          <a:ea typeface="+mn-ea"/>
          <a:cs typeface="+mn-cs"/>
        </a:defRPr>
      </a:lvl6pPr>
      <a:lvl7pPr marL="3017373" algn="l" defTabSz="1005791" rtl="0" eaLnBrk="1" latinLnBrk="0" hangingPunct="1">
        <a:defRPr sz="1980" kern="1200">
          <a:solidFill>
            <a:schemeClr val="tx1"/>
          </a:solidFill>
          <a:latin typeface="+mn-lt"/>
          <a:ea typeface="+mn-ea"/>
          <a:cs typeface="+mn-cs"/>
        </a:defRPr>
      </a:lvl7pPr>
      <a:lvl8pPr marL="3520267" algn="l" defTabSz="1005791" rtl="0" eaLnBrk="1" latinLnBrk="0" hangingPunct="1">
        <a:defRPr sz="1980" kern="1200">
          <a:solidFill>
            <a:schemeClr val="tx1"/>
          </a:solidFill>
          <a:latin typeface="+mn-lt"/>
          <a:ea typeface="+mn-ea"/>
          <a:cs typeface="+mn-cs"/>
        </a:defRPr>
      </a:lvl8pPr>
      <a:lvl9pPr marL="4023163" algn="l" defTabSz="1005791"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userDrawn="1">
          <p15:clr>
            <a:srgbClr val="F26B43"/>
          </p15:clr>
        </p15:guide>
        <p15:guide id="2" orient="horz" pos="288" userDrawn="1">
          <p15:clr>
            <a:srgbClr val="F26B43"/>
          </p15:clr>
        </p15:guide>
        <p15:guide id="3" pos="6048" userDrawn="1">
          <p15:clr>
            <a:srgbClr val="F26B43"/>
          </p15:clr>
        </p15:guide>
        <p15:guide id="4" orient="horz" pos="46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5D5A-DFCD-4CCD-9EEF-4B440DBD45B8}"/>
              </a:ext>
            </a:extLst>
          </p:cNvPr>
          <p:cNvSpPr>
            <a:spLocks noGrp="1"/>
          </p:cNvSpPr>
          <p:nvPr>
            <p:ph type="title"/>
          </p:nvPr>
        </p:nvSpPr>
        <p:spPr>
          <a:xfrm>
            <a:off x="278523" y="4918841"/>
            <a:ext cx="9779877" cy="1177159"/>
          </a:xfrm>
        </p:spPr>
        <p:txBody>
          <a:bodyPr>
            <a:normAutofit fontScale="90000"/>
          </a:bodyPr>
          <a:lstStyle/>
          <a:p>
            <a:r>
              <a:rPr lang="en-US" b="0" i="0" dirty="0">
                <a:solidFill>
                  <a:srgbClr val="202124"/>
                </a:solidFill>
                <a:effectLst/>
                <a:latin typeface="Agency FB" panose="020B0503020202020204" pitchFamily="34" charset="0"/>
              </a:rPr>
              <a:t>“Bangladesh Covid Situation Analysis and Tracking”</a:t>
            </a:r>
            <a:endParaRPr lang="en-US" dirty="0">
              <a:latin typeface="Agency FB" panose="020B0503020202020204" pitchFamily="34" charset="0"/>
            </a:endParaRPr>
          </a:p>
        </p:txBody>
      </p:sp>
      <p:pic>
        <p:nvPicPr>
          <p:cNvPr id="11" name="Picture Placeholder 10" descr="Illustration of hand washing">
            <a:extLst>
              <a:ext uri="{FF2B5EF4-FFF2-40B4-BE49-F238E27FC236}">
                <a16:creationId xmlns:a16="http://schemas.microsoft.com/office/drawing/2014/main" id="{C4222CED-501E-4227-9CA2-708AFFBA82EE}"/>
              </a:ext>
            </a:extLst>
          </p:cNvPr>
          <p:cNvPicPr>
            <a:picLocks noGrp="1" noChangeAspect="1"/>
          </p:cNvPicPr>
          <p:nvPr>
            <p:ph type="pic" sz="quarter" idx="14"/>
          </p:nvPr>
        </p:nvPicPr>
        <p:blipFill rotWithShape="1">
          <a:blip r:embed="rId2"/>
          <a:srcRect l="217" r="217"/>
          <a:stretch/>
        </p:blipFill>
        <p:spPr>
          <a:xfrm>
            <a:off x="4434840" y="0"/>
            <a:ext cx="5623560" cy="4645572"/>
          </a:xfrm>
        </p:spPr>
      </p:pic>
    </p:spTree>
    <p:extLst>
      <p:ext uri="{BB962C8B-B14F-4D97-AF65-F5344CB8AC3E}">
        <p14:creationId xmlns:p14="http://schemas.microsoft.com/office/powerpoint/2010/main" val="1939599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5D5A-DFCD-4CCD-9EEF-4B440DBD45B8}"/>
              </a:ext>
            </a:extLst>
          </p:cNvPr>
          <p:cNvSpPr>
            <a:spLocks noGrp="1"/>
          </p:cNvSpPr>
          <p:nvPr>
            <p:ph type="title"/>
          </p:nvPr>
        </p:nvSpPr>
        <p:spPr>
          <a:xfrm>
            <a:off x="517634" y="300470"/>
            <a:ext cx="9023131" cy="831452"/>
          </a:xfrm>
        </p:spPr>
        <p:txBody>
          <a:bodyPr>
            <a:noAutofit/>
          </a:bodyPr>
          <a:lstStyle/>
          <a:p>
            <a:r>
              <a:rPr lang="en-US" dirty="0">
                <a:latin typeface="Agency FB" panose="020B0503020202020204" pitchFamily="34" charset="0"/>
              </a:rPr>
              <a:t>Machine Learning Models:</a:t>
            </a:r>
          </a:p>
        </p:txBody>
      </p:sp>
      <p:pic>
        <p:nvPicPr>
          <p:cNvPr id="11" name="Picture Placeholder 10" descr="Illustration of hand washing">
            <a:extLst>
              <a:ext uri="{FF2B5EF4-FFF2-40B4-BE49-F238E27FC236}">
                <a16:creationId xmlns:a16="http://schemas.microsoft.com/office/drawing/2014/main" id="{C4222CED-501E-4227-9CA2-708AFFBA82EE}"/>
              </a:ext>
            </a:extLst>
          </p:cNvPr>
          <p:cNvPicPr>
            <a:picLocks noGrp="1" noChangeAspect="1"/>
          </p:cNvPicPr>
          <p:nvPr>
            <p:ph type="pic" sz="quarter" idx="14"/>
          </p:nvPr>
        </p:nvPicPr>
        <p:blipFill rotWithShape="1">
          <a:blip r:embed="rId2"/>
          <a:srcRect l="217" r="217"/>
          <a:stretch/>
        </p:blipFill>
        <p:spPr>
          <a:xfrm>
            <a:off x="7241628" y="-31532"/>
            <a:ext cx="2816771" cy="2326909"/>
          </a:xfrm>
        </p:spPr>
      </p:pic>
      <p:sp>
        <p:nvSpPr>
          <p:cNvPr id="7" name="TextBox 6">
            <a:extLst>
              <a:ext uri="{FF2B5EF4-FFF2-40B4-BE49-F238E27FC236}">
                <a16:creationId xmlns:a16="http://schemas.microsoft.com/office/drawing/2014/main" id="{941CD699-CFFE-48C4-B9F5-FF21DAD589C1}"/>
              </a:ext>
            </a:extLst>
          </p:cNvPr>
          <p:cNvSpPr txBox="1"/>
          <p:nvPr/>
        </p:nvSpPr>
        <p:spPr>
          <a:xfrm>
            <a:off x="517634" y="1716637"/>
            <a:ext cx="7026166" cy="2308324"/>
          </a:xfrm>
          <a:prstGeom prst="rect">
            <a:avLst/>
          </a:prstGeom>
          <a:noFill/>
        </p:spPr>
        <p:txBody>
          <a:bodyPr wrap="square">
            <a:spAutoFit/>
          </a:bodyPr>
          <a:lstStyle/>
          <a:p>
            <a:r>
              <a:rPr lang="en-US" sz="2400" b="1" u="sng" dirty="0">
                <a:latin typeface="Agency FB" panose="020B0503020202020204" pitchFamily="34" charset="0"/>
              </a:rPr>
              <a:t>Linear regression</a:t>
            </a:r>
            <a:r>
              <a:rPr lang="en-US" sz="2400" b="1" dirty="0">
                <a:latin typeface="Agency FB" panose="020B0503020202020204" pitchFamily="34" charset="0"/>
              </a:rPr>
              <a:t>:</a:t>
            </a:r>
          </a:p>
          <a:p>
            <a:pPr algn="just"/>
            <a:r>
              <a:rPr lang="en-US" sz="2400" dirty="0">
                <a:latin typeface="Agency FB" panose="020B0503020202020204" pitchFamily="34" charset="0"/>
              </a:rPr>
              <a:t>The linear regression algorithm, as the name suggests, shows a linear relationship between a dependent and one or more independent variables. Since linear regression reveals a linear relationship, it finds the change in the dependent variable’s value as a function of the independent variable’s value.</a:t>
            </a:r>
          </a:p>
        </p:txBody>
      </p:sp>
      <p:sp>
        <p:nvSpPr>
          <p:cNvPr id="12" name="TextBox 11">
            <a:extLst>
              <a:ext uri="{FF2B5EF4-FFF2-40B4-BE49-F238E27FC236}">
                <a16:creationId xmlns:a16="http://schemas.microsoft.com/office/drawing/2014/main" id="{41AA2A32-FCB8-45C3-AC5D-C8730B582095}"/>
              </a:ext>
            </a:extLst>
          </p:cNvPr>
          <p:cNvSpPr txBox="1"/>
          <p:nvPr/>
        </p:nvSpPr>
        <p:spPr>
          <a:xfrm>
            <a:off x="517634" y="4463902"/>
            <a:ext cx="8308314" cy="2677656"/>
          </a:xfrm>
          <a:prstGeom prst="rect">
            <a:avLst/>
          </a:prstGeom>
          <a:noFill/>
        </p:spPr>
        <p:txBody>
          <a:bodyPr wrap="square">
            <a:spAutoFit/>
          </a:bodyPr>
          <a:lstStyle/>
          <a:p>
            <a:pPr marL="457200" marR="0" algn="ctr">
              <a:spcBef>
                <a:spcPts val="0"/>
              </a:spcBef>
              <a:spcAft>
                <a:spcPts val="0"/>
              </a:spcAft>
            </a:pPr>
            <a:r>
              <a:rPr lang="en-AU" sz="1800" dirty="0">
                <a:effectLst/>
                <a:latin typeface="Times New Roman" panose="02020603050405020304" pitchFamily="18" charset="0"/>
                <a:ea typeface="Times New Roman" panose="02020603050405020304" pitchFamily="18" charset="0"/>
              </a:rPr>
              <a:t>Y = β</a:t>
            </a:r>
            <a:r>
              <a:rPr lang="en-AU" sz="1800" baseline="-25000" dirty="0">
                <a:effectLst/>
                <a:latin typeface="Times New Roman" panose="02020603050405020304" pitchFamily="18" charset="0"/>
                <a:ea typeface="Times New Roman" panose="02020603050405020304" pitchFamily="18" charset="0"/>
              </a:rPr>
              <a:t>0</a:t>
            </a:r>
            <a:r>
              <a:rPr lang="en-AU" sz="1800" dirty="0">
                <a:effectLst/>
                <a:latin typeface="Times New Roman" panose="02020603050405020304" pitchFamily="18" charset="0"/>
                <a:ea typeface="Times New Roman" panose="02020603050405020304" pitchFamily="18" charset="0"/>
              </a:rPr>
              <a:t> + β</a:t>
            </a:r>
            <a:r>
              <a:rPr lang="en-AU" sz="1800" baseline="-25000" dirty="0">
                <a:effectLst/>
                <a:latin typeface="Times New Roman" panose="02020603050405020304" pitchFamily="18" charset="0"/>
                <a:ea typeface="Times New Roman" panose="02020603050405020304" pitchFamily="18" charset="0"/>
              </a:rPr>
              <a:t>1</a:t>
            </a:r>
            <a:r>
              <a:rPr lang="en-AU" sz="1800" dirty="0">
                <a:effectLst/>
                <a:latin typeface="Times New Roman" panose="02020603050405020304" pitchFamily="18" charset="0"/>
                <a:ea typeface="Times New Roman" panose="02020603050405020304" pitchFamily="18" charset="0"/>
              </a:rPr>
              <a:t> * Xi</a:t>
            </a:r>
            <a:r>
              <a:rPr lang="en-AU" sz="1800" baseline="-25000" dirty="0">
                <a:effectLst/>
                <a:latin typeface="Times New Roman" panose="02020603050405020304" pitchFamily="18" charset="0"/>
                <a:ea typeface="Times New Roman" panose="02020603050405020304" pitchFamily="18" charset="0"/>
              </a:rPr>
              <a:t>1</a:t>
            </a:r>
            <a:r>
              <a:rPr lang="en-AU" sz="1800" dirty="0">
                <a:effectLst/>
                <a:latin typeface="Times New Roman" panose="02020603050405020304" pitchFamily="18" charset="0"/>
                <a:ea typeface="Times New Roman" panose="02020603050405020304" pitchFamily="18" charset="0"/>
              </a:rPr>
              <a:t> + β</a:t>
            </a:r>
            <a:r>
              <a:rPr lang="en-AU" sz="1800" baseline="-25000" dirty="0">
                <a:effectLst/>
                <a:latin typeface="Times New Roman" panose="02020603050405020304" pitchFamily="18" charset="0"/>
                <a:ea typeface="Times New Roman" panose="02020603050405020304" pitchFamily="18" charset="0"/>
              </a:rPr>
              <a:t>2</a:t>
            </a:r>
            <a:r>
              <a:rPr lang="en-AU" sz="1800" dirty="0">
                <a:effectLst/>
                <a:latin typeface="Times New Roman" panose="02020603050405020304" pitchFamily="18" charset="0"/>
                <a:ea typeface="Times New Roman" panose="02020603050405020304" pitchFamily="18" charset="0"/>
              </a:rPr>
              <a:t> * Xi</a:t>
            </a:r>
            <a:r>
              <a:rPr lang="en-AU" sz="1800" baseline="-25000" dirty="0">
                <a:effectLst/>
                <a:latin typeface="Times New Roman" panose="02020603050405020304" pitchFamily="18" charset="0"/>
                <a:ea typeface="Times New Roman" panose="02020603050405020304" pitchFamily="18" charset="0"/>
              </a:rPr>
              <a:t>2</a:t>
            </a:r>
            <a:r>
              <a:rPr lang="en-AU" sz="1800" dirty="0">
                <a:effectLst/>
                <a:latin typeface="Times New Roman" panose="02020603050405020304" pitchFamily="18" charset="0"/>
                <a:ea typeface="Times New Roman" panose="02020603050405020304" pitchFamily="18" charset="0"/>
              </a:rPr>
              <a:t> + ….. β</a:t>
            </a:r>
            <a:r>
              <a:rPr lang="en-AU" sz="1800" baseline="-25000" dirty="0">
                <a:effectLst/>
                <a:latin typeface="Times New Roman" panose="02020603050405020304" pitchFamily="18" charset="0"/>
                <a:ea typeface="Times New Roman" panose="02020603050405020304" pitchFamily="18" charset="0"/>
              </a:rPr>
              <a:t>n</a:t>
            </a:r>
            <a:r>
              <a:rPr lang="en-AU" sz="1800" dirty="0">
                <a:effectLst/>
                <a:latin typeface="Times New Roman" panose="02020603050405020304" pitchFamily="18" charset="0"/>
                <a:ea typeface="Times New Roman" panose="02020603050405020304" pitchFamily="18" charset="0"/>
              </a:rPr>
              <a:t> * Xi</a:t>
            </a:r>
            <a:r>
              <a:rPr lang="en-AU" sz="1800" baseline="-25000" dirty="0">
                <a:effectLst/>
                <a:latin typeface="Times New Roman" panose="02020603050405020304" pitchFamily="18" charset="0"/>
                <a:ea typeface="Times New Roman" panose="02020603050405020304" pitchFamily="18" charset="0"/>
              </a:rPr>
              <a:t>n</a:t>
            </a:r>
            <a:r>
              <a:rPr lang="en-AU" sz="18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endParaRPr lang="en-US" sz="2400" dirty="0">
              <a:latin typeface="Agency FB" panose="020B0503020202020204" pitchFamily="34" charset="0"/>
            </a:endParaRPr>
          </a:p>
          <a:p>
            <a:r>
              <a:rPr lang="en-US" sz="2400" dirty="0">
                <a:latin typeface="Agency FB" panose="020B0503020202020204" pitchFamily="34" charset="0"/>
              </a:rPr>
              <a:t>Here, Y is the Output,</a:t>
            </a:r>
          </a:p>
          <a:p>
            <a:endParaRPr lang="en-US" sz="2400" dirty="0">
              <a:latin typeface="Agency FB" panose="020B0503020202020204" pitchFamily="34" charset="0"/>
            </a:endParaRPr>
          </a:p>
          <a:p>
            <a:r>
              <a:rPr lang="en-US" sz="2400" dirty="0">
                <a:latin typeface="Agency FB" panose="020B0503020202020204" pitchFamily="34" charset="0"/>
              </a:rPr>
              <a:t>Xi, is the feature,</a:t>
            </a:r>
          </a:p>
          <a:p>
            <a:r>
              <a:rPr lang="en-AU" sz="2400" dirty="0">
                <a:effectLst/>
                <a:latin typeface="Times New Roman" panose="02020603050405020304" pitchFamily="18" charset="0"/>
                <a:ea typeface="Times New Roman" panose="02020603050405020304" pitchFamily="18" charset="0"/>
              </a:rPr>
              <a:t>β</a:t>
            </a:r>
            <a:r>
              <a:rPr lang="en-AU" sz="2400" baseline="-25000" dirty="0">
                <a:effectLst/>
                <a:latin typeface="Times New Roman" panose="02020603050405020304" pitchFamily="18" charset="0"/>
                <a:ea typeface="Times New Roman" panose="02020603050405020304" pitchFamily="18" charset="0"/>
              </a:rPr>
              <a:t>0</a:t>
            </a:r>
            <a:r>
              <a:rPr lang="en-US" sz="2400" dirty="0">
                <a:latin typeface="Agency FB" panose="020B0503020202020204" pitchFamily="34" charset="0"/>
              </a:rPr>
              <a:t>, is the intercept and</a:t>
            </a:r>
          </a:p>
          <a:p>
            <a:r>
              <a:rPr lang="en-AU" sz="2400" dirty="0">
                <a:effectLst/>
                <a:latin typeface="Times New Roman" panose="02020603050405020304" pitchFamily="18" charset="0"/>
                <a:ea typeface="Times New Roman" panose="02020603050405020304" pitchFamily="18" charset="0"/>
              </a:rPr>
              <a:t>β</a:t>
            </a:r>
            <a:r>
              <a:rPr lang="en-AU" sz="2400" baseline="-25000" dirty="0">
                <a:effectLst/>
                <a:latin typeface="Times New Roman" panose="02020603050405020304" pitchFamily="18" charset="0"/>
                <a:ea typeface="Times New Roman" panose="02020603050405020304" pitchFamily="18" charset="0"/>
              </a:rPr>
              <a:t>n</a:t>
            </a:r>
            <a:r>
              <a:rPr lang="en-US" sz="2400" dirty="0">
                <a:latin typeface="Agency FB" panose="020B0503020202020204" pitchFamily="34" charset="0"/>
              </a:rPr>
              <a:t> is the coefficient.</a:t>
            </a:r>
            <a:r>
              <a:rPr lang="en-AU" sz="2400" dirty="0">
                <a:effectLst/>
                <a:latin typeface="Times New Roman" panose="02020603050405020304" pitchFamily="18" charset="0"/>
                <a:ea typeface="Times New Roman" panose="02020603050405020304" pitchFamily="18" charset="0"/>
              </a:rPr>
              <a:t> β</a:t>
            </a:r>
            <a:r>
              <a:rPr lang="en-AU" sz="2400" baseline="-25000" dirty="0">
                <a:latin typeface="Times New Roman" panose="02020603050405020304" pitchFamily="18" charset="0"/>
                <a:ea typeface="Times New Roman" panose="02020603050405020304" pitchFamily="18" charset="0"/>
              </a:rPr>
              <a:t>0</a:t>
            </a:r>
            <a:r>
              <a:rPr lang="en-AU" sz="2400" baseline="-25000" dirty="0">
                <a:effectLst/>
                <a:latin typeface="Times New Roman" panose="02020603050405020304" pitchFamily="18" charset="0"/>
                <a:ea typeface="Times New Roman" panose="02020603050405020304" pitchFamily="18" charset="0"/>
              </a:rPr>
              <a:t> </a:t>
            </a:r>
            <a:r>
              <a:rPr lang="en-US" sz="2400" dirty="0">
                <a:latin typeface="Agency FB" panose="020B0503020202020204" pitchFamily="34" charset="0"/>
              </a:rPr>
              <a:t>and </a:t>
            </a:r>
            <a:r>
              <a:rPr lang="en-AU" sz="2400" dirty="0">
                <a:effectLst/>
                <a:latin typeface="Times New Roman" panose="02020603050405020304" pitchFamily="18" charset="0"/>
                <a:ea typeface="Times New Roman" panose="02020603050405020304" pitchFamily="18" charset="0"/>
              </a:rPr>
              <a:t>β</a:t>
            </a:r>
            <a:r>
              <a:rPr lang="en-AU" sz="2400" baseline="-25000" dirty="0">
                <a:effectLst/>
                <a:latin typeface="Times New Roman" panose="02020603050405020304" pitchFamily="18" charset="0"/>
                <a:ea typeface="Times New Roman" panose="02020603050405020304" pitchFamily="18" charset="0"/>
              </a:rPr>
              <a:t>n</a:t>
            </a:r>
            <a:r>
              <a:rPr lang="en-US" sz="2400" dirty="0">
                <a:latin typeface="Agency FB" panose="020B0503020202020204" pitchFamily="34" charset="0"/>
              </a:rPr>
              <a:t> are the model coefficient for feature Xi.</a:t>
            </a:r>
          </a:p>
        </p:txBody>
      </p:sp>
    </p:spTree>
    <p:extLst>
      <p:ext uri="{BB962C8B-B14F-4D97-AF65-F5344CB8AC3E}">
        <p14:creationId xmlns:p14="http://schemas.microsoft.com/office/powerpoint/2010/main" val="192928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A4CA-BC6E-480D-BD4E-F0BB8091196D}"/>
              </a:ext>
            </a:extLst>
          </p:cNvPr>
          <p:cNvSpPr>
            <a:spLocks noGrp="1"/>
          </p:cNvSpPr>
          <p:nvPr>
            <p:ph type="title"/>
          </p:nvPr>
        </p:nvSpPr>
        <p:spPr>
          <a:xfrm>
            <a:off x="383627" y="-31531"/>
            <a:ext cx="4398579" cy="1847088"/>
          </a:xfrm>
        </p:spPr>
        <p:txBody>
          <a:bodyPr/>
          <a:lstStyle/>
          <a:p>
            <a:r>
              <a:rPr lang="en-US" dirty="0">
                <a:solidFill>
                  <a:schemeClr val="bg1"/>
                </a:solidFill>
                <a:latin typeface="Agency FB" panose="020B0503020202020204" pitchFamily="34" charset="0"/>
              </a:rPr>
              <a:t>Linear regression:</a:t>
            </a:r>
          </a:p>
        </p:txBody>
      </p:sp>
      <p:pic>
        <p:nvPicPr>
          <p:cNvPr id="7" name="Picture Placeholder 13" descr="illustration of hand sanitizer use">
            <a:extLst>
              <a:ext uri="{FF2B5EF4-FFF2-40B4-BE49-F238E27FC236}">
                <a16:creationId xmlns:a16="http://schemas.microsoft.com/office/drawing/2014/main" id="{36DEF923-A9C4-4430-9349-384C992F2E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662041" y="536027"/>
            <a:ext cx="2396359" cy="2371087"/>
          </a:xfrm>
          <a:prstGeom prst="rect">
            <a:avLst/>
          </a:prstGeom>
        </p:spPr>
      </p:pic>
      <p:graphicFrame>
        <p:nvGraphicFramePr>
          <p:cNvPr id="3" name="Table 3">
            <a:extLst>
              <a:ext uri="{FF2B5EF4-FFF2-40B4-BE49-F238E27FC236}">
                <a16:creationId xmlns:a16="http://schemas.microsoft.com/office/drawing/2014/main" id="{63CD57A5-126D-4807-AEED-00ACA0323EE5}"/>
              </a:ext>
            </a:extLst>
          </p:cNvPr>
          <p:cNvGraphicFramePr>
            <a:graphicFrameLocks noGrp="1"/>
          </p:cNvGraphicFramePr>
          <p:nvPr>
            <p:extLst>
              <p:ext uri="{D42A27DB-BD31-4B8C-83A1-F6EECF244321}">
                <p14:modId xmlns:p14="http://schemas.microsoft.com/office/powerpoint/2010/main" val="2132857843"/>
              </p:ext>
            </p:extLst>
          </p:nvPr>
        </p:nvGraphicFramePr>
        <p:xfrm>
          <a:off x="1127232" y="2411637"/>
          <a:ext cx="5094892" cy="2200736"/>
        </p:xfrm>
        <a:graphic>
          <a:graphicData uri="http://schemas.openxmlformats.org/drawingml/2006/table">
            <a:tbl>
              <a:tblPr firstRow="1" bandRow="1">
                <a:tableStyleId>{5C22544A-7EE6-4342-B048-85BDC9FD1C3A}</a:tableStyleId>
              </a:tblPr>
              <a:tblGrid>
                <a:gridCol w="2161831">
                  <a:extLst>
                    <a:ext uri="{9D8B030D-6E8A-4147-A177-3AD203B41FA5}">
                      <a16:colId xmlns:a16="http://schemas.microsoft.com/office/drawing/2014/main" val="2617424225"/>
                    </a:ext>
                  </a:extLst>
                </a:gridCol>
                <a:gridCol w="2933061">
                  <a:extLst>
                    <a:ext uri="{9D8B030D-6E8A-4147-A177-3AD203B41FA5}">
                      <a16:colId xmlns:a16="http://schemas.microsoft.com/office/drawing/2014/main" val="36798302"/>
                    </a:ext>
                  </a:extLst>
                </a:gridCol>
              </a:tblGrid>
              <a:tr h="472381">
                <a:tc gridSpan="2">
                  <a:txBody>
                    <a:bodyPr/>
                    <a:lstStyle/>
                    <a:p>
                      <a:pPr algn="ctr"/>
                      <a:r>
                        <a:rPr lang="en-US" dirty="0"/>
                        <a:t>LR Model</a:t>
                      </a:r>
                    </a:p>
                  </a:txBody>
                  <a:tcPr anchor="ctr"/>
                </a:tc>
                <a:tc hMerge="1">
                  <a:txBody>
                    <a:bodyPr/>
                    <a:lstStyle/>
                    <a:p>
                      <a:endParaRPr lang="en-US" dirty="0"/>
                    </a:p>
                  </a:txBody>
                  <a:tcPr/>
                </a:tc>
                <a:extLst>
                  <a:ext uri="{0D108BD9-81ED-4DB2-BD59-A6C34878D82A}">
                    <a16:rowId xmlns:a16="http://schemas.microsoft.com/office/drawing/2014/main" val="478705247"/>
                  </a:ext>
                </a:extLst>
              </a:tr>
              <a:tr h="893449">
                <a:tc>
                  <a:txBody>
                    <a:bodyPr/>
                    <a:lstStyle/>
                    <a:p>
                      <a:r>
                        <a:rPr lang="en-US" dirty="0"/>
                        <a:t>Input Column</a:t>
                      </a:r>
                    </a:p>
                  </a:txBody>
                  <a:tcPr anchor="ctr"/>
                </a:tc>
                <a:tc>
                  <a:txBody>
                    <a:bodyPr/>
                    <a:lstStyle/>
                    <a:p>
                      <a:r>
                        <a:rPr lang="en-US" dirty="0"/>
                        <a:t>Lab Test, Death Case</a:t>
                      </a:r>
                    </a:p>
                  </a:txBody>
                  <a:tcPr anchor="ctr"/>
                </a:tc>
                <a:extLst>
                  <a:ext uri="{0D108BD9-81ED-4DB2-BD59-A6C34878D82A}">
                    <a16:rowId xmlns:a16="http://schemas.microsoft.com/office/drawing/2014/main" val="126003099"/>
                  </a:ext>
                </a:extLst>
              </a:tr>
              <a:tr h="834906">
                <a:tc>
                  <a:txBody>
                    <a:bodyPr/>
                    <a:lstStyle/>
                    <a:p>
                      <a:r>
                        <a:rPr lang="en-US" dirty="0"/>
                        <a:t>Output Column</a:t>
                      </a:r>
                    </a:p>
                  </a:txBody>
                  <a:tcPr anchor="ctr"/>
                </a:tc>
                <a:tc>
                  <a:txBody>
                    <a:bodyPr/>
                    <a:lstStyle/>
                    <a:p>
                      <a:r>
                        <a:rPr lang="en-US" dirty="0"/>
                        <a:t>Confirmed Case</a:t>
                      </a:r>
                    </a:p>
                  </a:txBody>
                  <a:tcPr anchor="ctr"/>
                </a:tc>
                <a:extLst>
                  <a:ext uri="{0D108BD9-81ED-4DB2-BD59-A6C34878D82A}">
                    <a16:rowId xmlns:a16="http://schemas.microsoft.com/office/drawing/2014/main" val="4010193204"/>
                  </a:ext>
                </a:extLst>
              </a:tr>
            </a:tbl>
          </a:graphicData>
        </a:graphic>
      </p:graphicFrame>
      <p:sp>
        <p:nvSpPr>
          <p:cNvPr id="9" name="TextBox 8">
            <a:extLst>
              <a:ext uri="{FF2B5EF4-FFF2-40B4-BE49-F238E27FC236}">
                <a16:creationId xmlns:a16="http://schemas.microsoft.com/office/drawing/2014/main" id="{5DD14AC4-EC98-43DB-B610-44EE8FC88736}"/>
              </a:ext>
            </a:extLst>
          </p:cNvPr>
          <p:cNvSpPr txBox="1"/>
          <p:nvPr/>
        </p:nvSpPr>
        <p:spPr>
          <a:xfrm>
            <a:off x="994540" y="5676073"/>
            <a:ext cx="7743498" cy="461665"/>
          </a:xfrm>
          <a:prstGeom prst="rect">
            <a:avLst/>
          </a:prstGeom>
          <a:noFill/>
        </p:spPr>
        <p:txBody>
          <a:bodyPr wrap="square">
            <a:spAutoFit/>
          </a:bodyPr>
          <a:lstStyle/>
          <a:p>
            <a:r>
              <a:rPr lang="en-US" sz="2400" dirty="0">
                <a:latin typeface="Agency FB" panose="020B0503020202020204" pitchFamily="34" charset="0"/>
              </a:rPr>
              <a:t>Here, In Regression model we get the Model Score = 0.8823 means 88%  </a:t>
            </a:r>
          </a:p>
        </p:txBody>
      </p:sp>
    </p:spTree>
    <p:extLst>
      <p:ext uri="{BB962C8B-B14F-4D97-AF65-F5344CB8AC3E}">
        <p14:creationId xmlns:p14="http://schemas.microsoft.com/office/powerpoint/2010/main" val="96048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ECBB-43E6-4EC0-988F-74756C4C7726}"/>
              </a:ext>
            </a:extLst>
          </p:cNvPr>
          <p:cNvSpPr>
            <a:spLocks noGrp="1"/>
          </p:cNvSpPr>
          <p:nvPr>
            <p:ph type="title"/>
          </p:nvPr>
        </p:nvSpPr>
        <p:spPr>
          <a:xfrm>
            <a:off x="337486" y="457200"/>
            <a:ext cx="9311011" cy="1099277"/>
          </a:xfrm>
        </p:spPr>
        <p:txBody>
          <a:bodyPr>
            <a:normAutofit/>
          </a:bodyPr>
          <a:lstStyle/>
          <a:p>
            <a:r>
              <a:rPr lang="en-US" dirty="0">
                <a:latin typeface="Agency FB" panose="020B0503020202020204" pitchFamily="34" charset="0"/>
              </a:rPr>
              <a:t>Performance Evaluation(LR):</a:t>
            </a:r>
          </a:p>
        </p:txBody>
      </p:sp>
      <p:pic>
        <p:nvPicPr>
          <p:cNvPr id="5" name="Picture Placeholder 4" descr="Illustration of 2 boys practicing social distancing&#10;">
            <a:extLst>
              <a:ext uri="{FF2B5EF4-FFF2-40B4-BE49-F238E27FC236}">
                <a16:creationId xmlns:a16="http://schemas.microsoft.com/office/drawing/2014/main" id="{90BC455A-EBD1-4C97-A73B-CC86049A761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t="-1359" b="-1359"/>
          <a:stretch/>
        </p:blipFill>
        <p:spPr>
          <a:xfrm>
            <a:off x="7556938" y="352096"/>
            <a:ext cx="2501462" cy="2864069"/>
          </a:xfrm>
          <a:custGeom>
            <a:avLst/>
            <a:gdLst>
              <a:gd name="connsiteX0" fmla="*/ 0 w 5779008"/>
              <a:gd name="connsiteY0" fmla="*/ 0 h 6861062"/>
              <a:gd name="connsiteX1" fmla="*/ 5779008 w 5779008"/>
              <a:gd name="connsiteY1" fmla="*/ 0 h 6861062"/>
              <a:gd name="connsiteX2" fmla="*/ 5779008 w 5779008"/>
              <a:gd name="connsiteY2" fmla="*/ 6861062 h 6861062"/>
              <a:gd name="connsiteX3" fmla="*/ 0 w 5779008"/>
              <a:gd name="connsiteY3" fmla="*/ 6861062 h 6861062"/>
            </a:gdLst>
            <a:ahLst/>
            <a:cxnLst>
              <a:cxn ang="0">
                <a:pos x="connsiteX0" y="connsiteY0"/>
              </a:cxn>
              <a:cxn ang="0">
                <a:pos x="connsiteX1" y="connsiteY1"/>
              </a:cxn>
              <a:cxn ang="0">
                <a:pos x="connsiteX2" y="connsiteY2"/>
              </a:cxn>
              <a:cxn ang="0">
                <a:pos x="connsiteX3" y="connsiteY3"/>
              </a:cxn>
            </a:cxnLst>
            <a:rect l="l" t="t" r="r" b="b"/>
            <a:pathLst>
              <a:path w="5779008" h="6861062">
                <a:moveTo>
                  <a:pt x="0" y="0"/>
                </a:moveTo>
                <a:lnTo>
                  <a:pt x="5779008" y="0"/>
                </a:lnTo>
                <a:lnTo>
                  <a:pt x="5779008" y="6861062"/>
                </a:lnTo>
                <a:lnTo>
                  <a:pt x="0" y="6861062"/>
                </a:lnTo>
                <a:close/>
              </a:path>
            </a:pathLst>
          </a:custGeom>
        </p:spPr>
      </p:pic>
      <p:pic>
        <p:nvPicPr>
          <p:cNvPr id="6" name="Picture 5">
            <a:extLst>
              <a:ext uri="{FF2B5EF4-FFF2-40B4-BE49-F238E27FC236}">
                <a16:creationId xmlns:a16="http://schemas.microsoft.com/office/drawing/2014/main" id="{B8D074C0-ED7B-40E8-8A17-225E6E544AAE}"/>
              </a:ext>
            </a:extLst>
          </p:cNvPr>
          <p:cNvPicPr>
            <a:picLocks noChangeAspect="1"/>
          </p:cNvPicPr>
          <p:nvPr/>
        </p:nvPicPr>
        <p:blipFill>
          <a:blip r:embed="rId3"/>
          <a:srcRect/>
          <a:stretch/>
        </p:blipFill>
        <p:spPr>
          <a:xfrm>
            <a:off x="459542" y="1714115"/>
            <a:ext cx="5689010" cy="3338587"/>
          </a:xfrm>
          <a:prstGeom prst="rect">
            <a:avLst/>
          </a:prstGeom>
        </p:spPr>
      </p:pic>
      <p:sp>
        <p:nvSpPr>
          <p:cNvPr id="8" name="TextBox 7">
            <a:extLst>
              <a:ext uri="{FF2B5EF4-FFF2-40B4-BE49-F238E27FC236}">
                <a16:creationId xmlns:a16="http://schemas.microsoft.com/office/drawing/2014/main" id="{11A3E868-ED7E-4AA5-8393-B47713E5BD20}"/>
              </a:ext>
            </a:extLst>
          </p:cNvPr>
          <p:cNvSpPr txBox="1"/>
          <p:nvPr/>
        </p:nvSpPr>
        <p:spPr>
          <a:xfrm>
            <a:off x="789447" y="5210340"/>
            <a:ext cx="5029200" cy="369332"/>
          </a:xfrm>
          <a:prstGeom prst="rect">
            <a:avLst/>
          </a:prstGeom>
          <a:noFill/>
        </p:spPr>
        <p:txBody>
          <a:bodyPr wrap="square">
            <a:spAutoFit/>
          </a:bodyPr>
          <a:lstStyle/>
          <a:p>
            <a:pPr marL="0" marR="0" algn="ctr">
              <a:spcBef>
                <a:spcPts val="0"/>
              </a:spcBef>
              <a:spcAft>
                <a:spcPts val="0"/>
              </a:spcAft>
            </a:pPr>
            <a:r>
              <a:rPr lang="en-AU" sz="1800" dirty="0">
                <a:solidFill>
                  <a:schemeClr val="bg1"/>
                </a:solidFill>
                <a:effectLst/>
                <a:latin typeface="Times New Roman" panose="02020603050405020304" pitchFamily="18" charset="0"/>
                <a:ea typeface="Times New Roman" panose="02020603050405020304" pitchFamily="18" charset="0"/>
              </a:rPr>
              <a:t>Fig: Actual vs Predicted result in LR</a:t>
            </a:r>
            <a:endParaRPr lang="en-US" sz="1800" dirty="0">
              <a:solidFill>
                <a:schemeClr val="bg1"/>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2E664CBA-2BA5-4350-969E-F64C75B0EC79}"/>
              </a:ext>
            </a:extLst>
          </p:cNvPr>
          <p:cNvSpPr txBox="1"/>
          <p:nvPr/>
        </p:nvSpPr>
        <p:spPr>
          <a:xfrm>
            <a:off x="449031" y="6110819"/>
            <a:ext cx="9311011" cy="646331"/>
          </a:xfrm>
          <a:prstGeom prst="rect">
            <a:avLst/>
          </a:prstGeom>
          <a:noFill/>
        </p:spPr>
        <p:txBody>
          <a:bodyPr wrap="square">
            <a:spAutoFit/>
          </a:bodyPr>
          <a:lstStyle/>
          <a:p>
            <a:pPr marL="0" marR="0">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rPr>
              <a:t>Here, the actual and the prediction result graphs show much similarity. but at some point, it gives a dissimilar result which is negligible.</a:t>
            </a:r>
          </a:p>
        </p:txBody>
      </p:sp>
    </p:spTree>
    <p:extLst>
      <p:ext uri="{BB962C8B-B14F-4D97-AF65-F5344CB8AC3E}">
        <p14:creationId xmlns:p14="http://schemas.microsoft.com/office/powerpoint/2010/main" val="203018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5D5A-DFCD-4CCD-9EEF-4B440DBD45B8}"/>
              </a:ext>
            </a:extLst>
          </p:cNvPr>
          <p:cNvSpPr>
            <a:spLocks noGrp="1"/>
          </p:cNvSpPr>
          <p:nvPr>
            <p:ph type="title"/>
          </p:nvPr>
        </p:nvSpPr>
        <p:spPr>
          <a:xfrm>
            <a:off x="517634" y="300470"/>
            <a:ext cx="9023131" cy="831452"/>
          </a:xfrm>
        </p:spPr>
        <p:txBody>
          <a:bodyPr>
            <a:noAutofit/>
          </a:bodyPr>
          <a:lstStyle/>
          <a:p>
            <a:r>
              <a:rPr lang="en-US" dirty="0">
                <a:latin typeface="Agency FB" panose="020B0503020202020204" pitchFamily="34" charset="0"/>
              </a:rPr>
              <a:t>Machine Learning Models:</a:t>
            </a:r>
          </a:p>
        </p:txBody>
      </p:sp>
      <p:pic>
        <p:nvPicPr>
          <p:cNvPr id="11" name="Picture Placeholder 10" descr="Illustration of hand washing">
            <a:extLst>
              <a:ext uri="{FF2B5EF4-FFF2-40B4-BE49-F238E27FC236}">
                <a16:creationId xmlns:a16="http://schemas.microsoft.com/office/drawing/2014/main" id="{C4222CED-501E-4227-9CA2-708AFFBA82EE}"/>
              </a:ext>
            </a:extLst>
          </p:cNvPr>
          <p:cNvPicPr>
            <a:picLocks noGrp="1" noChangeAspect="1"/>
          </p:cNvPicPr>
          <p:nvPr>
            <p:ph type="pic" sz="quarter" idx="14"/>
          </p:nvPr>
        </p:nvPicPr>
        <p:blipFill rotWithShape="1">
          <a:blip r:embed="rId2"/>
          <a:srcRect l="217" r="217"/>
          <a:stretch/>
        </p:blipFill>
        <p:spPr>
          <a:xfrm>
            <a:off x="7241628" y="-31532"/>
            <a:ext cx="2816771" cy="2326909"/>
          </a:xfrm>
        </p:spPr>
      </p:pic>
      <p:sp>
        <p:nvSpPr>
          <p:cNvPr id="7" name="TextBox 6">
            <a:extLst>
              <a:ext uri="{FF2B5EF4-FFF2-40B4-BE49-F238E27FC236}">
                <a16:creationId xmlns:a16="http://schemas.microsoft.com/office/drawing/2014/main" id="{941CD699-CFFE-48C4-B9F5-FF21DAD589C1}"/>
              </a:ext>
            </a:extLst>
          </p:cNvPr>
          <p:cNvSpPr txBox="1"/>
          <p:nvPr/>
        </p:nvSpPr>
        <p:spPr>
          <a:xfrm>
            <a:off x="684599" y="3214866"/>
            <a:ext cx="8234113" cy="4524315"/>
          </a:xfrm>
          <a:prstGeom prst="rect">
            <a:avLst/>
          </a:prstGeom>
          <a:noFill/>
        </p:spPr>
        <p:txBody>
          <a:bodyPr wrap="square">
            <a:spAutoFit/>
          </a:bodyPr>
          <a:lstStyle/>
          <a:p>
            <a:pPr algn="ctr"/>
            <a:r>
              <a:rPr lang="en-US" sz="2400" dirty="0">
                <a:latin typeface="Agency FB" panose="020B0503020202020204" pitchFamily="34" charset="0"/>
              </a:rPr>
              <a:t>ARIMA (p, d, q) * (P, D, Q) S</a:t>
            </a:r>
          </a:p>
          <a:p>
            <a:endParaRPr lang="en-US" sz="2400" dirty="0">
              <a:latin typeface="Agency FB" panose="020B0503020202020204" pitchFamily="34" charset="0"/>
            </a:endParaRPr>
          </a:p>
          <a:p>
            <a:r>
              <a:rPr lang="en-US" sz="2400" dirty="0">
                <a:latin typeface="Agency FB" panose="020B0503020202020204" pitchFamily="34" charset="0"/>
              </a:rPr>
              <a:t>Here, </a:t>
            </a:r>
          </a:p>
          <a:p>
            <a:pPr lvl="1"/>
            <a:r>
              <a:rPr lang="en-US" sz="2400" dirty="0">
                <a:latin typeface="Agency FB" panose="020B0503020202020204" pitchFamily="34" charset="0"/>
              </a:rPr>
              <a:t>p = non-seasonal AR order,</a:t>
            </a:r>
          </a:p>
          <a:p>
            <a:pPr lvl="1"/>
            <a:r>
              <a:rPr lang="en-US" sz="2400" dirty="0">
                <a:latin typeface="Agency FB" panose="020B0503020202020204" pitchFamily="34" charset="0"/>
              </a:rPr>
              <a:t>d = non-seasonal differencing, </a:t>
            </a:r>
          </a:p>
          <a:p>
            <a:pPr lvl="1"/>
            <a:r>
              <a:rPr lang="en-US" sz="2400" dirty="0">
                <a:latin typeface="Agency FB" panose="020B0503020202020204" pitchFamily="34" charset="0"/>
              </a:rPr>
              <a:t>q = non-seasonal MA order,</a:t>
            </a:r>
          </a:p>
          <a:p>
            <a:endParaRPr lang="en-US" sz="2400" dirty="0">
              <a:latin typeface="Agency FB" panose="020B0503020202020204" pitchFamily="34" charset="0"/>
            </a:endParaRPr>
          </a:p>
          <a:p>
            <a:pPr lvl="1"/>
            <a:r>
              <a:rPr lang="en-US" sz="2400" dirty="0">
                <a:latin typeface="Agency FB" panose="020B0503020202020204" pitchFamily="34" charset="0"/>
              </a:rPr>
              <a:t>P = seasonal AR order, </a:t>
            </a:r>
          </a:p>
          <a:p>
            <a:pPr lvl="1"/>
            <a:r>
              <a:rPr lang="en-US" sz="2400" dirty="0">
                <a:latin typeface="Agency FB" panose="020B0503020202020204" pitchFamily="34" charset="0"/>
              </a:rPr>
              <a:t>D = seasonal differencing, </a:t>
            </a:r>
          </a:p>
          <a:p>
            <a:pPr lvl="1"/>
            <a:r>
              <a:rPr lang="en-US" sz="2400" dirty="0">
                <a:latin typeface="Agency FB" panose="020B0503020202020204" pitchFamily="34" charset="0"/>
              </a:rPr>
              <a:t>Q = seasonal MA order, and </a:t>
            </a:r>
          </a:p>
          <a:p>
            <a:pPr lvl="1"/>
            <a:r>
              <a:rPr lang="en-US" sz="2400" dirty="0">
                <a:latin typeface="Agency FB" panose="020B0503020202020204" pitchFamily="34" charset="0"/>
              </a:rPr>
              <a:t>S = time span of repeating seasonal pattern.</a:t>
            </a:r>
          </a:p>
          <a:p>
            <a:endParaRPr lang="en-US" sz="2400" dirty="0">
              <a:latin typeface="Agency FB" panose="020B0503020202020204" pitchFamily="34" charset="0"/>
            </a:endParaRPr>
          </a:p>
        </p:txBody>
      </p:sp>
      <p:sp>
        <p:nvSpPr>
          <p:cNvPr id="12" name="TextBox 11">
            <a:extLst>
              <a:ext uri="{FF2B5EF4-FFF2-40B4-BE49-F238E27FC236}">
                <a16:creationId xmlns:a16="http://schemas.microsoft.com/office/drawing/2014/main" id="{41AA2A32-FCB8-45C3-AC5D-C8730B582095}"/>
              </a:ext>
            </a:extLst>
          </p:cNvPr>
          <p:cNvSpPr txBox="1"/>
          <p:nvPr/>
        </p:nvSpPr>
        <p:spPr>
          <a:xfrm>
            <a:off x="517634" y="1695212"/>
            <a:ext cx="7026166" cy="1200329"/>
          </a:xfrm>
          <a:prstGeom prst="rect">
            <a:avLst/>
          </a:prstGeom>
          <a:noFill/>
        </p:spPr>
        <p:txBody>
          <a:bodyPr wrap="square">
            <a:spAutoFit/>
          </a:bodyPr>
          <a:lstStyle/>
          <a:p>
            <a:r>
              <a:rPr lang="en-US" sz="2400" b="1" u="sng" dirty="0">
                <a:latin typeface="Agency FB" panose="020B0503020202020204" pitchFamily="34" charset="0"/>
              </a:rPr>
              <a:t>Time Series(SARIMA):</a:t>
            </a:r>
          </a:p>
          <a:p>
            <a:r>
              <a:rPr lang="en-US" sz="2400" dirty="0">
                <a:latin typeface="Agency FB" panose="020B0503020202020204" pitchFamily="34" charset="0"/>
              </a:rPr>
              <a:t>A time series is a collection of observations of well-defined data items obtained through repeated measurements over time.</a:t>
            </a:r>
          </a:p>
        </p:txBody>
      </p:sp>
    </p:spTree>
    <p:extLst>
      <p:ext uri="{BB962C8B-B14F-4D97-AF65-F5344CB8AC3E}">
        <p14:creationId xmlns:p14="http://schemas.microsoft.com/office/powerpoint/2010/main" val="105965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A4CA-BC6E-480D-BD4E-F0BB8091196D}"/>
              </a:ext>
            </a:extLst>
          </p:cNvPr>
          <p:cNvSpPr>
            <a:spLocks noGrp="1"/>
          </p:cNvSpPr>
          <p:nvPr>
            <p:ph type="title"/>
          </p:nvPr>
        </p:nvSpPr>
        <p:spPr>
          <a:xfrm>
            <a:off x="489644" y="273269"/>
            <a:ext cx="6335226" cy="1847088"/>
          </a:xfrm>
        </p:spPr>
        <p:txBody>
          <a:bodyPr/>
          <a:lstStyle/>
          <a:p>
            <a:r>
              <a:rPr lang="en-US" dirty="0">
                <a:solidFill>
                  <a:schemeClr val="bg1"/>
                </a:solidFill>
                <a:latin typeface="Agency FB" panose="020B0503020202020204" pitchFamily="34" charset="0"/>
              </a:rPr>
              <a:t>Get P,D,Q Value From Iteration:</a:t>
            </a:r>
          </a:p>
        </p:txBody>
      </p:sp>
      <p:pic>
        <p:nvPicPr>
          <p:cNvPr id="7" name="Picture Placeholder 13" descr="illustration of hand sanitizer use">
            <a:extLst>
              <a:ext uri="{FF2B5EF4-FFF2-40B4-BE49-F238E27FC236}">
                <a16:creationId xmlns:a16="http://schemas.microsoft.com/office/drawing/2014/main" id="{36DEF923-A9C4-4430-9349-384C992F2E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662041" y="536027"/>
            <a:ext cx="2396359" cy="2371087"/>
          </a:xfrm>
          <a:prstGeom prst="rect">
            <a:avLst/>
          </a:prstGeom>
        </p:spPr>
      </p:pic>
      <p:sp>
        <p:nvSpPr>
          <p:cNvPr id="9" name="TextBox 8">
            <a:extLst>
              <a:ext uri="{FF2B5EF4-FFF2-40B4-BE49-F238E27FC236}">
                <a16:creationId xmlns:a16="http://schemas.microsoft.com/office/drawing/2014/main" id="{5DD14AC4-EC98-43DB-B610-44EE8FC88736}"/>
              </a:ext>
            </a:extLst>
          </p:cNvPr>
          <p:cNvSpPr txBox="1"/>
          <p:nvPr/>
        </p:nvSpPr>
        <p:spPr>
          <a:xfrm>
            <a:off x="688427" y="2907114"/>
            <a:ext cx="7743498" cy="3046988"/>
          </a:xfrm>
          <a:prstGeom prst="rect">
            <a:avLst/>
          </a:prstGeom>
          <a:noFill/>
        </p:spPr>
        <p:txBody>
          <a:bodyPr wrap="square">
            <a:spAutoFit/>
          </a:bodyPr>
          <a:lstStyle/>
          <a:p>
            <a:pPr marL="342900" indent="-342900">
              <a:buFont typeface="Wingdings" panose="05000000000000000000" pitchFamily="2" charset="2"/>
              <a:buChar char="q"/>
            </a:pPr>
            <a:r>
              <a:rPr lang="en-US" sz="2400" dirty="0">
                <a:latin typeface="Agency FB" panose="020B0503020202020204" pitchFamily="34" charset="0"/>
              </a:rPr>
              <a:t>Here, we have taken a set of value from 0 to 8 for P and Q.  For D we take a set of value 0-2. and also take a seasonal value for s.</a:t>
            </a:r>
          </a:p>
          <a:p>
            <a:pPr marL="342900" indent="-342900">
              <a:buFont typeface="Wingdings" panose="05000000000000000000" pitchFamily="2" charset="2"/>
              <a:buChar char="q"/>
            </a:pPr>
            <a:endParaRPr lang="en-US" sz="2400" dirty="0">
              <a:latin typeface="Agency FB" panose="020B0503020202020204" pitchFamily="34" charset="0"/>
            </a:endParaRPr>
          </a:p>
          <a:p>
            <a:pPr marL="342900" indent="-342900">
              <a:buFont typeface="Wingdings" panose="05000000000000000000" pitchFamily="2" charset="2"/>
              <a:buChar char="q"/>
            </a:pPr>
            <a:r>
              <a:rPr lang="en-US" sz="2400" dirty="0">
                <a:latin typeface="Agency FB" panose="020B0503020202020204" pitchFamily="34" charset="0"/>
              </a:rPr>
              <a:t>Then for all the combination of </a:t>
            </a:r>
            <a:r>
              <a:rPr lang="en-US" sz="2400" dirty="0" err="1">
                <a:latin typeface="Agency FB" panose="020B0503020202020204" pitchFamily="34" charset="0"/>
              </a:rPr>
              <a:t>p,d,q</a:t>
            </a:r>
            <a:r>
              <a:rPr lang="en-US" sz="2400" dirty="0">
                <a:latin typeface="Agency FB" panose="020B0503020202020204" pitchFamily="34" charset="0"/>
              </a:rPr>
              <a:t> value and seasonal value s, we have calculated the RMSE value.</a:t>
            </a:r>
          </a:p>
          <a:p>
            <a:pPr marL="342900" indent="-342900">
              <a:buFont typeface="Wingdings" panose="05000000000000000000" pitchFamily="2" charset="2"/>
              <a:buChar char="q"/>
            </a:pPr>
            <a:endParaRPr lang="en-US" sz="2400" dirty="0">
              <a:latin typeface="Agency FB" panose="020B0503020202020204" pitchFamily="34" charset="0"/>
            </a:endParaRPr>
          </a:p>
          <a:p>
            <a:pPr marL="342900" indent="-342900">
              <a:buFont typeface="Wingdings" panose="05000000000000000000" pitchFamily="2" charset="2"/>
              <a:buChar char="q"/>
            </a:pPr>
            <a:r>
              <a:rPr lang="en-US" sz="2400" dirty="0">
                <a:latin typeface="Agency FB" panose="020B0503020202020204" pitchFamily="34" charset="0"/>
              </a:rPr>
              <a:t>After sorting the RMSE value in ascending  order we take the lowest </a:t>
            </a:r>
            <a:r>
              <a:rPr lang="en-US" sz="2400" dirty="0" err="1">
                <a:latin typeface="Agency FB" panose="020B0503020202020204" pitchFamily="34" charset="0"/>
              </a:rPr>
              <a:t>p,d,q</a:t>
            </a:r>
            <a:r>
              <a:rPr lang="en-US" sz="2400" dirty="0">
                <a:latin typeface="Agency FB" panose="020B0503020202020204" pitchFamily="34" charset="0"/>
              </a:rPr>
              <a:t> value for the SARIMA model. </a:t>
            </a:r>
          </a:p>
        </p:txBody>
      </p:sp>
    </p:spTree>
    <p:extLst>
      <p:ext uri="{BB962C8B-B14F-4D97-AF65-F5344CB8AC3E}">
        <p14:creationId xmlns:p14="http://schemas.microsoft.com/office/powerpoint/2010/main" val="206139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ECBB-43E6-4EC0-988F-74756C4C7726}"/>
              </a:ext>
            </a:extLst>
          </p:cNvPr>
          <p:cNvSpPr>
            <a:spLocks noGrp="1"/>
          </p:cNvSpPr>
          <p:nvPr>
            <p:ph type="title"/>
          </p:nvPr>
        </p:nvSpPr>
        <p:spPr>
          <a:xfrm>
            <a:off x="337486" y="457200"/>
            <a:ext cx="9311011" cy="1099277"/>
          </a:xfrm>
        </p:spPr>
        <p:txBody>
          <a:bodyPr>
            <a:normAutofit/>
          </a:bodyPr>
          <a:lstStyle/>
          <a:p>
            <a:r>
              <a:rPr lang="en-US" dirty="0">
                <a:latin typeface="Agency FB" panose="020B0503020202020204" pitchFamily="34" charset="0"/>
              </a:rPr>
              <a:t>Performance Evaluation(SARIMA):</a:t>
            </a:r>
          </a:p>
        </p:txBody>
      </p:sp>
      <p:pic>
        <p:nvPicPr>
          <p:cNvPr id="5" name="Picture Placeholder 4" descr="Illustration of 2 boys practicing social distancing&#10;">
            <a:extLst>
              <a:ext uri="{FF2B5EF4-FFF2-40B4-BE49-F238E27FC236}">
                <a16:creationId xmlns:a16="http://schemas.microsoft.com/office/drawing/2014/main" id="{90BC455A-EBD1-4C97-A73B-CC86049A761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t="-1359" b="-1359"/>
          <a:stretch/>
        </p:blipFill>
        <p:spPr>
          <a:xfrm>
            <a:off x="7556938" y="352096"/>
            <a:ext cx="2501462" cy="2864069"/>
          </a:xfrm>
          <a:custGeom>
            <a:avLst/>
            <a:gdLst>
              <a:gd name="connsiteX0" fmla="*/ 0 w 5779008"/>
              <a:gd name="connsiteY0" fmla="*/ 0 h 6861062"/>
              <a:gd name="connsiteX1" fmla="*/ 5779008 w 5779008"/>
              <a:gd name="connsiteY1" fmla="*/ 0 h 6861062"/>
              <a:gd name="connsiteX2" fmla="*/ 5779008 w 5779008"/>
              <a:gd name="connsiteY2" fmla="*/ 6861062 h 6861062"/>
              <a:gd name="connsiteX3" fmla="*/ 0 w 5779008"/>
              <a:gd name="connsiteY3" fmla="*/ 6861062 h 6861062"/>
            </a:gdLst>
            <a:ahLst/>
            <a:cxnLst>
              <a:cxn ang="0">
                <a:pos x="connsiteX0" y="connsiteY0"/>
              </a:cxn>
              <a:cxn ang="0">
                <a:pos x="connsiteX1" y="connsiteY1"/>
              </a:cxn>
              <a:cxn ang="0">
                <a:pos x="connsiteX2" y="connsiteY2"/>
              </a:cxn>
              <a:cxn ang="0">
                <a:pos x="connsiteX3" y="connsiteY3"/>
              </a:cxn>
            </a:cxnLst>
            <a:rect l="l" t="t" r="r" b="b"/>
            <a:pathLst>
              <a:path w="5779008" h="6861062">
                <a:moveTo>
                  <a:pt x="0" y="0"/>
                </a:moveTo>
                <a:lnTo>
                  <a:pt x="5779008" y="0"/>
                </a:lnTo>
                <a:lnTo>
                  <a:pt x="5779008" y="6861062"/>
                </a:lnTo>
                <a:lnTo>
                  <a:pt x="0" y="6861062"/>
                </a:lnTo>
                <a:close/>
              </a:path>
            </a:pathLst>
          </a:custGeom>
        </p:spPr>
      </p:pic>
      <p:pic>
        <p:nvPicPr>
          <p:cNvPr id="7" name="Picture 6">
            <a:extLst>
              <a:ext uri="{FF2B5EF4-FFF2-40B4-BE49-F238E27FC236}">
                <a16:creationId xmlns:a16="http://schemas.microsoft.com/office/drawing/2014/main" id="{65D61A23-87A9-4B24-8D8E-345FE36C3D1F}"/>
              </a:ext>
            </a:extLst>
          </p:cNvPr>
          <p:cNvPicPr>
            <a:picLocks noChangeAspect="1"/>
          </p:cNvPicPr>
          <p:nvPr/>
        </p:nvPicPr>
        <p:blipFill>
          <a:blip r:embed="rId3"/>
          <a:stretch>
            <a:fillRect/>
          </a:stretch>
        </p:blipFill>
        <p:spPr>
          <a:xfrm>
            <a:off x="600245" y="1794641"/>
            <a:ext cx="5884638" cy="3405841"/>
          </a:xfrm>
          <a:prstGeom prst="rect">
            <a:avLst/>
          </a:prstGeom>
        </p:spPr>
      </p:pic>
      <p:sp>
        <p:nvSpPr>
          <p:cNvPr id="10" name="TextBox 9">
            <a:extLst>
              <a:ext uri="{FF2B5EF4-FFF2-40B4-BE49-F238E27FC236}">
                <a16:creationId xmlns:a16="http://schemas.microsoft.com/office/drawing/2014/main" id="{B8A2CB77-ADDF-4F9B-8A81-2ED2F74FF4DF}"/>
              </a:ext>
            </a:extLst>
          </p:cNvPr>
          <p:cNvSpPr txBox="1"/>
          <p:nvPr/>
        </p:nvSpPr>
        <p:spPr>
          <a:xfrm>
            <a:off x="1027964" y="5253980"/>
            <a:ext cx="5029200" cy="369332"/>
          </a:xfrm>
          <a:prstGeom prst="rect">
            <a:avLst/>
          </a:prstGeom>
          <a:noFill/>
        </p:spPr>
        <p:txBody>
          <a:bodyPr wrap="square">
            <a:spAutoFit/>
          </a:bodyPr>
          <a:lstStyle/>
          <a:p>
            <a:pPr marL="0" marR="0" algn="ctr">
              <a:spcBef>
                <a:spcPts val="0"/>
              </a:spcBef>
              <a:spcAft>
                <a:spcPts val="0"/>
              </a:spcAft>
            </a:pPr>
            <a:r>
              <a:rPr lang="en-AU" sz="1800" dirty="0">
                <a:solidFill>
                  <a:schemeClr val="bg1"/>
                </a:solidFill>
                <a:effectLst/>
                <a:latin typeface="Times New Roman" panose="02020603050405020304" pitchFamily="18" charset="0"/>
                <a:ea typeface="Times New Roman" panose="02020603050405020304" pitchFamily="18" charset="0"/>
              </a:rPr>
              <a:t>Fig: </a:t>
            </a:r>
            <a:r>
              <a:rPr lang="en-AU" dirty="0">
                <a:solidFill>
                  <a:schemeClr val="bg1"/>
                </a:solidFill>
                <a:latin typeface="Times New Roman" panose="02020603050405020304" pitchFamily="18" charset="0"/>
                <a:ea typeface="Times New Roman" panose="02020603050405020304" pitchFamily="18" charset="0"/>
              </a:rPr>
              <a:t>Future</a:t>
            </a:r>
            <a:r>
              <a:rPr lang="en-AU" sz="1800" dirty="0">
                <a:solidFill>
                  <a:schemeClr val="bg1"/>
                </a:solidFill>
                <a:effectLst/>
                <a:latin typeface="Times New Roman" panose="02020603050405020304" pitchFamily="18" charset="0"/>
                <a:ea typeface="Times New Roman" panose="02020603050405020304" pitchFamily="18" charset="0"/>
              </a:rPr>
              <a:t> Prediction </a:t>
            </a:r>
            <a:r>
              <a:rPr lang="en-AU" dirty="0">
                <a:solidFill>
                  <a:schemeClr val="bg1"/>
                </a:solidFill>
                <a:latin typeface="Times New Roman" panose="02020603050405020304" pitchFamily="18" charset="0"/>
                <a:ea typeface="Times New Roman" panose="02020603050405020304" pitchFamily="18" charset="0"/>
              </a:rPr>
              <a:t>of SARIMA</a:t>
            </a:r>
            <a:endParaRPr lang="en-US" sz="1800" dirty="0">
              <a:solidFill>
                <a:schemeClr val="bg1"/>
              </a:solidFill>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0E01A06-CB17-4083-BB8E-95D19F106163}"/>
              </a:ext>
            </a:extLst>
          </p:cNvPr>
          <p:cNvSpPr txBox="1"/>
          <p:nvPr/>
        </p:nvSpPr>
        <p:spPr>
          <a:xfrm>
            <a:off x="600245" y="6173634"/>
            <a:ext cx="8648858" cy="646331"/>
          </a:xfrm>
          <a:prstGeom prst="rect">
            <a:avLst/>
          </a:prstGeom>
          <a:noFill/>
        </p:spPr>
        <p:txBody>
          <a:bodyPr wrap="square">
            <a:spAutoFit/>
          </a:bodyPr>
          <a:lstStyle/>
          <a:p>
            <a:pPr marL="0" marR="0">
              <a:spcBef>
                <a:spcPts val="0"/>
              </a:spcBef>
              <a:spcAft>
                <a:spcPts val="0"/>
              </a:spcAft>
            </a:pPr>
            <a:r>
              <a:rPr lang="en-AU" dirty="0">
                <a:solidFill>
                  <a:schemeClr val="bg1"/>
                </a:solidFill>
                <a:latin typeface="Times New Roman" panose="02020603050405020304" pitchFamily="18" charset="0"/>
                <a:ea typeface="Times New Roman" panose="02020603050405020304" pitchFamily="18" charset="0"/>
              </a:rPr>
              <a:t>Here, we have </a:t>
            </a:r>
            <a:r>
              <a:rPr lang="en-US" dirty="0">
                <a:solidFill>
                  <a:schemeClr val="bg1"/>
                </a:solidFill>
                <a:latin typeface="Times New Roman" panose="02020603050405020304" pitchFamily="18" charset="0"/>
                <a:ea typeface="Times New Roman" panose="02020603050405020304" pitchFamily="18" charset="0"/>
              </a:rPr>
              <a:t>forecast the confirm case value for 6 months. And from the graph we can see some pick point of confirmed case in January - March, May. </a:t>
            </a:r>
            <a:endParaRPr lang="en-US" sz="1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4796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3A5A-0E31-4C2E-9629-2575831C634A}"/>
              </a:ext>
            </a:extLst>
          </p:cNvPr>
          <p:cNvSpPr>
            <a:spLocks noGrp="1"/>
          </p:cNvSpPr>
          <p:nvPr>
            <p:ph type="title"/>
          </p:nvPr>
        </p:nvSpPr>
        <p:spPr>
          <a:xfrm>
            <a:off x="425668" y="210207"/>
            <a:ext cx="9506607" cy="982717"/>
          </a:xfrm>
        </p:spPr>
        <p:txBody>
          <a:bodyPr>
            <a:noAutofit/>
          </a:bodyPr>
          <a:lstStyle/>
          <a:p>
            <a:r>
              <a:rPr lang="en-US" dirty="0">
                <a:solidFill>
                  <a:schemeClr val="bg1"/>
                </a:solidFill>
                <a:latin typeface="Agency FB" panose="020B0503020202020204" pitchFamily="34" charset="0"/>
              </a:rPr>
              <a:t>Comparison:</a:t>
            </a:r>
          </a:p>
        </p:txBody>
      </p:sp>
      <p:pic>
        <p:nvPicPr>
          <p:cNvPr id="7" name="Picture Placeholder 6" descr="Illustration of a phone getting cleaned">
            <a:extLst>
              <a:ext uri="{FF2B5EF4-FFF2-40B4-BE49-F238E27FC236}">
                <a16:creationId xmlns:a16="http://schemas.microsoft.com/office/drawing/2014/main" id="{473989CE-3FCD-4E04-8B0D-461E6B9359EE}"/>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t="-3862"/>
          <a:stretch/>
        </p:blipFill>
        <p:spPr>
          <a:xfrm>
            <a:off x="7583214" y="5328745"/>
            <a:ext cx="2475186" cy="2475186"/>
          </a:xfrm>
          <a:custGeom>
            <a:avLst/>
            <a:gdLst>
              <a:gd name="connsiteX0" fmla="*/ 0 w 5900993"/>
              <a:gd name="connsiteY0" fmla="*/ 0 h 5680614"/>
              <a:gd name="connsiteX1" fmla="*/ 5900993 w 5900993"/>
              <a:gd name="connsiteY1" fmla="*/ 0 h 5680614"/>
              <a:gd name="connsiteX2" fmla="*/ 5900993 w 5900993"/>
              <a:gd name="connsiteY2" fmla="*/ 5680614 h 5680614"/>
              <a:gd name="connsiteX3" fmla="*/ 0 w 5900993"/>
              <a:gd name="connsiteY3" fmla="*/ 5680614 h 5680614"/>
            </a:gdLst>
            <a:ahLst/>
            <a:cxnLst>
              <a:cxn ang="0">
                <a:pos x="connsiteX0" y="connsiteY0"/>
              </a:cxn>
              <a:cxn ang="0">
                <a:pos x="connsiteX1" y="connsiteY1"/>
              </a:cxn>
              <a:cxn ang="0">
                <a:pos x="connsiteX2" y="connsiteY2"/>
              </a:cxn>
              <a:cxn ang="0">
                <a:pos x="connsiteX3" y="connsiteY3"/>
              </a:cxn>
            </a:cxnLst>
            <a:rect l="l" t="t" r="r" b="b"/>
            <a:pathLst>
              <a:path w="5900993" h="5680614">
                <a:moveTo>
                  <a:pt x="0" y="0"/>
                </a:moveTo>
                <a:lnTo>
                  <a:pt x="5900993" y="0"/>
                </a:lnTo>
                <a:lnTo>
                  <a:pt x="5900993" y="5680614"/>
                </a:lnTo>
                <a:lnTo>
                  <a:pt x="0" y="5680614"/>
                </a:lnTo>
                <a:close/>
              </a:path>
            </a:pathLst>
          </a:custGeom>
        </p:spPr>
      </p:pic>
      <p:pic>
        <p:nvPicPr>
          <p:cNvPr id="4" name="Picture 3" descr="Table&#10;&#10;Description automatically generated">
            <a:extLst>
              <a:ext uri="{FF2B5EF4-FFF2-40B4-BE49-F238E27FC236}">
                <a16:creationId xmlns:a16="http://schemas.microsoft.com/office/drawing/2014/main" id="{F8402BC4-44C0-4977-9D40-8A3D5CEAD159}"/>
              </a:ext>
            </a:extLst>
          </p:cNvPr>
          <p:cNvPicPr>
            <a:picLocks noChangeAspect="1"/>
          </p:cNvPicPr>
          <p:nvPr/>
        </p:nvPicPr>
        <p:blipFill>
          <a:blip r:embed="rId3"/>
          <a:stretch>
            <a:fillRect/>
          </a:stretch>
        </p:blipFill>
        <p:spPr>
          <a:xfrm>
            <a:off x="1497722" y="4411717"/>
            <a:ext cx="5512677" cy="2781635"/>
          </a:xfrm>
          <a:prstGeom prst="rect">
            <a:avLst/>
          </a:prstGeom>
        </p:spPr>
      </p:pic>
      <p:sp>
        <p:nvSpPr>
          <p:cNvPr id="8" name="TextBox 7">
            <a:extLst>
              <a:ext uri="{FF2B5EF4-FFF2-40B4-BE49-F238E27FC236}">
                <a16:creationId xmlns:a16="http://schemas.microsoft.com/office/drawing/2014/main" id="{5E9D5945-2CA2-4219-9B42-ED7CFD924E9C}"/>
              </a:ext>
            </a:extLst>
          </p:cNvPr>
          <p:cNvSpPr txBox="1"/>
          <p:nvPr/>
        </p:nvSpPr>
        <p:spPr>
          <a:xfrm>
            <a:off x="783020" y="1600226"/>
            <a:ext cx="7157546" cy="2308324"/>
          </a:xfrm>
          <a:prstGeom prst="rect">
            <a:avLst/>
          </a:prstGeom>
          <a:noFill/>
        </p:spPr>
        <p:txBody>
          <a:bodyPr wrap="square">
            <a:spAutoFit/>
          </a:bodyPr>
          <a:lstStyle/>
          <a:p>
            <a:pPr algn="just" rtl="0">
              <a:spcBef>
                <a:spcPts val="0"/>
              </a:spcBef>
              <a:spcAft>
                <a:spcPts val="0"/>
              </a:spcAft>
            </a:pPr>
            <a:r>
              <a:rPr lang="en-US" sz="2400" dirty="0">
                <a:solidFill>
                  <a:srgbClr val="000000"/>
                </a:solidFill>
                <a:latin typeface="Agency FB" panose="020B0503020202020204" pitchFamily="34" charset="0"/>
              </a:rPr>
              <a:t>Till now we have seen </a:t>
            </a:r>
            <a:r>
              <a:rPr lang="en-US" sz="2400" b="0" i="0" u="none" strike="noStrike" dirty="0">
                <a:solidFill>
                  <a:srgbClr val="000000"/>
                </a:solidFill>
                <a:effectLst/>
                <a:latin typeface="Agency FB" panose="020B0503020202020204" pitchFamily="34" charset="0"/>
              </a:rPr>
              <a:t>the algorithm wise prediction result by the model  LR and SARIMA. the predictions made by the model based on the algorithm may be more or less accurate. Thus, it requires comparison with the actual data of number of Confirmed </a:t>
            </a:r>
            <a:r>
              <a:rPr lang="en-US" sz="2400" dirty="0">
                <a:solidFill>
                  <a:srgbClr val="000000"/>
                </a:solidFill>
                <a:latin typeface="Agency FB" panose="020B0503020202020204" pitchFamily="34" charset="0"/>
              </a:rPr>
              <a:t>C</a:t>
            </a:r>
            <a:r>
              <a:rPr lang="en-US" sz="2400" b="0" i="0" u="none" strike="noStrike" dirty="0">
                <a:solidFill>
                  <a:srgbClr val="000000"/>
                </a:solidFill>
                <a:effectLst/>
                <a:latin typeface="Agency FB" panose="020B0503020202020204" pitchFamily="34" charset="0"/>
              </a:rPr>
              <a:t>ases. So, The below diagram shows the result containing comparison of the trained model output with LR, SARIMA and Actual data.</a:t>
            </a:r>
            <a:endParaRPr lang="en-US" sz="2400" b="0" dirty="0">
              <a:effectLst/>
              <a:latin typeface="Agency FB" panose="020B0503020202020204" pitchFamily="34" charset="0"/>
            </a:endParaRPr>
          </a:p>
        </p:txBody>
      </p:sp>
    </p:spTree>
    <p:extLst>
      <p:ext uri="{BB962C8B-B14F-4D97-AF65-F5344CB8AC3E}">
        <p14:creationId xmlns:p14="http://schemas.microsoft.com/office/powerpoint/2010/main" val="20743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3A5A-0E31-4C2E-9629-2575831C634A}"/>
              </a:ext>
            </a:extLst>
          </p:cNvPr>
          <p:cNvSpPr>
            <a:spLocks noGrp="1"/>
          </p:cNvSpPr>
          <p:nvPr>
            <p:ph type="title"/>
          </p:nvPr>
        </p:nvSpPr>
        <p:spPr>
          <a:xfrm>
            <a:off x="425668" y="210207"/>
            <a:ext cx="9506607" cy="982717"/>
          </a:xfrm>
        </p:spPr>
        <p:txBody>
          <a:bodyPr>
            <a:noAutofit/>
          </a:bodyPr>
          <a:lstStyle/>
          <a:p>
            <a:r>
              <a:rPr lang="en-US" dirty="0">
                <a:solidFill>
                  <a:schemeClr val="bg1"/>
                </a:solidFill>
                <a:latin typeface="Agency FB" panose="020B0503020202020204" pitchFamily="34" charset="0"/>
              </a:rPr>
              <a:t>Result Analysis:</a:t>
            </a:r>
          </a:p>
        </p:txBody>
      </p:sp>
      <p:pic>
        <p:nvPicPr>
          <p:cNvPr id="7" name="Picture Placeholder 6" descr="Illustration of a phone getting cleaned">
            <a:extLst>
              <a:ext uri="{FF2B5EF4-FFF2-40B4-BE49-F238E27FC236}">
                <a16:creationId xmlns:a16="http://schemas.microsoft.com/office/drawing/2014/main" id="{473989CE-3FCD-4E04-8B0D-461E6B9359EE}"/>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t="-3862"/>
          <a:stretch/>
        </p:blipFill>
        <p:spPr>
          <a:xfrm>
            <a:off x="7583214" y="5328745"/>
            <a:ext cx="2475186" cy="2475186"/>
          </a:xfrm>
          <a:custGeom>
            <a:avLst/>
            <a:gdLst>
              <a:gd name="connsiteX0" fmla="*/ 0 w 5900993"/>
              <a:gd name="connsiteY0" fmla="*/ 0 h 5680614"/>
              <a:gd name="connsiteX1" fmla="*/ 5900993 w 5900993"/>
              <a:gd name="connsiteY1" fmla="*/ 0 h 5680614"/>
              <a:gd name="connsiteX2" fmla="*/ 5900993 w 5900993"/>
              <a:gd name="connsiteY2" fmla="*/ 5680614 h 5680614"/>
              <a:gd name="connsiteX3" fmla="*/ 0 w 5900993"/>
              <a:gd name="connsiteY3" fmla="*/ 5680614 h 5680614"/>
            </a:gdLst>
            <a:ahLst/>
            <a:cxnLst>
              <a:cxn ang="0">
                <a:pos x="connsiteX0" y="connsiteY0"/>
              </a:cxn>
              <a:cxn ang="0">
                <a:pos x="connsiteX1" y="connsiteY1"/>
              </a:cxn>
              <a:cxn ang="0">
                <a:pos x="connsiteX2" y="connsiteY2"/>
              </a:cxn>
              <a:cxn ang="0">
                <a:pos x="connsiteX3" y="connsiteY3"/>
              </a:cxn>
            </a:cxnLst>
            <a:rect l="l" t="t" r="r" b="b"/>
            <a:pathLst>
              <a:path w="5900993" h="5680614">
                <a:moveTo>
                  <a:pt x="0" y="0"/>
                </a:moveTo>
                <a:lnTo>
                  <a:pt x="5900993" y="0"/>
                </a:lnTo>
                <a:lnTo>
                  <a:pt x="5900993" y="5680614"/>
                </a:lnTo>
                <a:lnTo>
                  <a:pt x="0" y="5680614"/>
                </a:lnTo>
                <a:close/>
              </a:path>
            </a:pathLst>
          </a:custGeom>
        </p:spPr>
      </p:pic>
      <p:sp>
        <p:nvSpPr>
          <p:cNvPr id="8" name="TextBox 7">
            <a:extLst>
              <a:ext uri="{FF2B5EF4-FFF2-40B4-BE49-F238E27FC236}">
                <a16:creationId xmlns:a16="http://schemas.microsoft.com/office/drawing/2014/main" id="{475601CF-8407-466D-AF68-8748EE1C79D4}"/>
              </a:ext>
            </a:extLst>
          </p:cNvPr>
          <p:cNvSpPr txBox="1"/>
          <p:nvPr/>
        </p:nvSpPr>
        <p:spPr>
          <a:xfrm>
            <a:off x="425668" y="3472668"/>
            <a:ext cx="7157546" cy="1569660"/>
          </a:xfrm>
          <a:prstGeom prst="rect">
            <a:avLst/>
          </a:prstGeom>
          <a:noFill/>
        </p:spPr>
        <p:txBody>
          <a:bodyPr wrap="square">
            <a:spAutoFit/>
          </a:bodyPr>
          <a:lstStyle/>
          <a:p>
            <a:pPr algn="just" rtl="0">
              <a:spcBef>
                <a:spcPts val="0"/>
              </a:spcBef>
              <a:spcAft>
                <a:spcPts val="0"/>
              </a:spcAft>
            </a:pPr>
            <a:r>
              <a:rPr lang="en-US" sz="2400" dirty="0">
                <a:solidFill>
                  <a:srgbClr val="000000"/>
                </a:solidFill>
                <a:latin typeface="Agency FB" panose="020B0503020202020204" pitchFamily="34" charset="0"/>
              </a:rPr>
              <a:t>In our project, </a:t>
            </a:r>
            <a:r>
              <a:rPr lang="en-US" sz="2400" b="0" i="0" u="none" strike="noStrike" dirty="0">
                <a:solidFill>
                  <a:srgbClr val="000000"/>
                </a:solidFill>
                <a:effectLst/>
                <a:latin typeface="Agency FB" panose="020B0503020202020204" pitchFamily="34" charset="0"/>
              </a:rPr>
              <a:t>Regression model predicts much more accurate result than the Time Series model. but the Regression can’t measure the seasonality. </a:t>
            </a:r>
            <a:r>
              <a:rPr lang="en-US" sz="2400" dirty="0">
                <a:solidFill>
                  <a:srgbClr val="000000"/>
                </a:solidFill>
                <a:latin typeface="Agency FB" panose="020B0503020202020204" pitchFamily="34" charset="0"/>
              </a:rPr>
              <a:t>But</a:t>
            </a:r>
            <a:r>
              <a:rPr lang="en-US" sz="2400" b="0" i="0" u="none" strike="noStrike" dirty="0">
                <a:solidFill>
                  <a:srgbClr val="000000"/>
                </a:solidFill>
                <a:effectLst/>
                <a:latin typeface="Agency FB" panose="020B0503020202020204" pitchFamily="34" charset="0"/>
              </a:rPr>
              <a:t>, at the current situation of the COVID -19 rising the Time Series model predicts more accurate result then the Regression.</a:t>
            </a:r>
            <a:endParaRPr lang="en-US" sz="2400" b="0" dirty="0">
              <a:effectLst/>
              <a:latin typeface="Agency FB" panose="020B0503020202020204" pitchFamily="34" charset="0"/>
            </a:endParaRPr>
          </a:p>
        </p:txBody>
      </p:sp>
      <p:sp>
        <p:nvSpPr>
          <p:cNvPr id="9" name="TextBox 8">
            <a:extLst>
              <a:ext uri="{FF2B5EF4-FFF2-40B4-BE49-F238E27FC236}">
                <a16:creationId xmlns:a16="http://schemas.microsoft.com/office/drawing/2014/main" id="{2B3B90A6-35B2-4516-86E5-D0094A32A1B0}"/>
              </a:ext>
            </a:extLst>
          </p:cNvPr>
          <p:cNvSpPr txBox="1"/>
          <p:nvPr/>
        </p:nvSpPr>
        <p:spPr>
          <a:xfrm>
            <a:off x="425668" y="5540204"/>
            <a:ext cx="7157546" cy="830997"/>
          </a:xfrm>
          <a:prstGeom prst="rect">
            <a:avLst/>
          </a:prstGeom>
          <a:noFill/>
        </p:spPr>
        <p:txBody>
          <a:bodyPr wrap="square">
            <a:spAutoFit/>
          </a:bodyPr>
          <a:lstStyle/>
          <a:p>
            <a:pPr algn="just" rtl="0">
              <a:spcBef>
                <a:spcPts val="0"/>
              </a:spcBef>
              <a:spcAft>
                <a:spcPts val="0"/>
              </a:spcAft>
            </a:pPr>
            <a:r>
              <a:rPr lang="en-US" sz="2400" b="0" i="0" u="none" strike="noStrike" dirty="0">
                <a:solidFill>
                  <a:srgbClr val="000000"/>
                </a:solidFill>
                <a:effectLst/>
                <a:latin typeface="Agency FB" panose="020B0503020202020204" pitchFamily="34" charset="0"/>
              </a:rPr>
              <a:t>The model can be further trained by increasing the number of training set to fit over the actual data.</a:t>
            </a:r>
            <a:endParaRPr lang="en-US" sz="2400" b="0" dirty="0">
              <a:effectLst/>
              <a:latin typeface="Agency FB" panose="020B0503020202020204" pitchFamily="34" charset="0"/>
            </a:endParaRPr>
          </a:p>
        </p:txBody>
      </p:sp>
      <p:sp>
        <p:nvSpPr>
          <p:cNvPr id="10" name="TextBox 9">
            <a:extLst>
              <a:ext uri="{FF2B5EF4-FFF2-40B4-BE49-F238E27FC236}">
                <a16:creationId xmlns:a16="http://schemas.microsoft.com/office/drawing/2014/main" id="{1336898E-2505-40B2-948E-32E7D190ABEF}"/>
              </a:ext>
            </a:extLst>
          </p:cNvPr>
          <p:cNvSpPr txBox="1"/>
          <p:nvPr/>
        </p:nvSpPr>
        <p:spPr>
          <a:xfrm>
            <a:off x="425668" y="1479341"/>
            <a:ext cx="8287408" cy="1569660"/>
          </a:xfrm>
          <a:prstGeom prst="rect">
            <a:avLst/>
          </a:prstGeom>
          <a:noFill/>
        </p:spPr>
        <p:txBody>
          <a:bodyPr wrap="square">
            <a:spAutoFit/>
          </a:bodyPr>
          <a:lstStyle/>
          <a:p>
            <a:pPr algn="just" rtl="0">
              <a:spcBef>
                <a:spcPts val="0"/>
              </a:spcBef>
              <a:spcAft>
                <a:spcPts val="0"/>
              </a:spcAft>
            </a:pPr>
            <a:r>
              <a:rPr lang="en-US" sz="2400" b="0" i="0" u="none" strike="noStrike" dirty="0">
                <a:solidFill>
                  <a:srgbClr val="000000"/>
                </a:solidFill>
                <a:effectLst/>
                <a:latin typeface="Agency FB" panose="020B0503020202020204" pitchFamily="34" charset="0"/>
              </a:rPr>
              <a:t>Here, the accuracy of time series model is not very good in our model due to the Dataset. but the advantage of this model is we can predict the future value by using the past value through this model and there is no need of new data for prediction. By this model we can see the future pick point for a variable in the dataset. </a:t>
            </a:r>
            <a:endParaRPr lang="en-US" sz="2400" b="0" dirty="0">
              <a:effectLst/>
              <a:latin typeface="Agency FB" panose="020B0503020202020204" pitchFamily="34" charset="0"/>
            </a:endParaRPr>
          </a:p>
        </p:txBody>
      </p:sp>
    </p:spTree>
    <p:extLst>
      <p:ext uri="{BB962C8B-B14F-4D97-AF65-F5344CB8AC3E}">
        <p14:creationId xmlns:p14="http://schemas.microsoft.com/office/powerpoint/2010/main" val="2614565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A441-6F2D-48BB-8D96-B0335D3D6AFA}"/>
              </a:ext>
            </a:extLst>
          </p:cNvPr>
          <p:cNvSpPr txBox="1">
            <a:spLocks noGrp="1"/>
          </p:cNvSpPr>
          <p:nvPr>
            <p:ph type="title"/>
          </p:nvPr>
        </p:nvSpPr>
        <p:spPr>
          <a:xfrm>
            <a:off x="394138" y="425669"/>
            <a:ext cx="3977640" cy="906727"/>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ts val="6800"/>
              </a:lnSpc>
              <a:spcBef>
                <a:spcPts val="0"/>
              </a:spcBef>
              <a:spcAft>
                <a:spcPts val="0"/>
              </a:spcAft>
              <a:buClrTx/>
              <a:buSzTx/>
              <a:buFontTx/>
              <a:buNone/>
              <a:tabLst/>
              <a:defRPr/>
            </a:pPr>
            <a:r>
              <a:rPr kumimoji="0" lang="en-US" sz="4800" b="0" i="0" u="none" strike="noStrike" kern="1200" cap="none" spc="0" normalizeH="0" baseline="0" noProof="0" dirty="0">
                <a:ln>
                  <a:noFill/>
                </a:ln>
                <a:solidFill>
                  <a:schemeClr val="tx1">
                    <a:lumMod val="75000"/>
                    <a:lumOff val="25000"/>
                  </a:schemeClr>
                </a:solidFill>
                <a:effectLst/>
                <a:uLnTx/>
                <a:uFillTx/>
                <a:latin typeface="Agency FB" panose="020B0503020202020204" pitchFamily="34" charset="0"/>
                <a:ea typeface="+mn-ea"/>
                <a:cs typeface="+mn-cs"/>
              </a:rPr>
              <a:t>Conclusion:</a:t>
            </a:r>
          </a:p>
        </p:txBody>
      </p:sp>
      <p:pic>
        <p:nvPicPr>
          <p:cNvPr id="23" name="Picture Placeholder 22" descr="Illustration of two boys greeting each other with an elbow bump">
            <a:extLst>
              <a:ext uri="{FF2B5EF4-FFF2-40B4-BE49-F238E27FC236}">
                <a16:creationId xmlns:a16="http://schemas.microsoft.com/office/drawing/2014/main" id="{327ABB8D-5AFA-4D0C-8395-42E607761429}"/>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t="-4447" b="-4447"/>
          <a:stretch/>
        </p:blipFill>
        <p:spPr>
          <a:xfrm>
            <a:off x="7543800" y="394137"/>
            <a:ext cx="2514599" cy="2948152"/>
          </a:xfrm>
          <a:custGeom>
            <a:avLst/>
            <a:gdLst>
              <a:gd name="connsiteX0" fmla="*/ 0 w 6126480"/>
              <a:gd name="connsiteY0" fmla="*/ 0 h 6861062"/>
              <a:gd name="connsiteX1" fmla="*/ 6126480 w 6126480"/>
              <a:gd name="connsiteY1" fmla="*/ 0 h 6861062"/>
              <a:gd name="connsiteX2" fmla="*/ 6126480 w 6126480"/>
              <a:gd name="connsiteY2" fmla="*/ 6861062 h 6861062"/>
              <a:gd name="connsiteX3" fmla="*/ 0 w 6126480"/>
              <a:gd name="connsiteY3" fmla="*/ 6861062 h 6861062"/>
            </a:gdLst>
            <a:ahLst/>
            <a:cxnLst>
              <a:cxn ang="0">
                <a:pos x="connsiteX0" y="connsiteY0"/>
              </a:cxn>
              <a:cxn ang="0">
                <a:pos x="connsiteX1" y="connsiteY1"/>
              </a:cxn>
              <a:cxn ang="0">
                <a:pos x="connsiteX2" y="connsiteY2"/>
              </a:cxn>
              <a:cxn ang="0">
                <a:pos x="connsiteX3" y="connsiteY3"/>
              </a:cxn>
            </a:cxnLst>
            <a:rect l="l" t="t" r="r" b="b"/>
            <a:pathLst>
              <a:path w="6126480" h="6861062">
                <a:moveTo>
                  <a:pt x="0" y="0"/>
                </a:moveTo>
                <a:lnTo>
                  <a:pt x="6126480" y="0"/>
                </a:lnTo>
                <a:lnTo>
                  <a:pt x="6126480" y="6861062"/>
                </a:lnTo>
                <a:lnTo>
                  <a:pt x="0" y="6861062"/>
                </a:lnTo>
                <a:close/>
              </a:path>
            </a:pathLst>
          </a:custGeom>
        </p:spPr>
      </p:pic>
      <p:sp>
        <p:nvSpPr>
          <p:cNvPr id="5" name="TextBox 4">
            <a:extLst>
              <a:ext uri="{FF2B5EF4-FFF2-40B4-BE49-F238E27FC236}">
                <a16:creationId xmlns:a16="http://schemas.microsoft.com/office/drawing/2014/main" id="{BA74259B-D25C-42CE-BB70-54D08F06EEB1}"/>
              </a:ext>
            </a:extLst>
          </p:cNvPr>
          <p:cNvSpPr txBox="1"/>
          <p:nvPr/>
        </p:nvSpPr>
        <p:spPr>
          <a:xfrm>
            <a:off x="394138" y="1947208"/>
            <a:ext cx="7149662" cy="1938992"/>
          </a:xfrm>
          <a:prstGeom prst="rect">
            <a:avLst/>
          </a:prstGeom>
          <a:noFill/>
        </p:spPr>
        <p:txBody>
          <a:bodyPr wrap="square">
            <a:spAutoFit/>
          </a:bodyPr>
          <a:lstStyle/>
          <a:p>
            <a:pPr algn="just" rtl="0">
              <a:spcBef>
                <a:spcPts val="0"/>
              </a:spcBef>
              <a:spcAft>
                <a:spcPts val="0"/>
              </a:spcAft>
            </a:pPr>
            <a:r>
              <a:rPr lang="en-US" sz="2400" dirty="0">
                <a:solidFill>
                  <a:srgbClr val="000000"/>
                </a:solidFill>
                <a:latin typeface="Agency FB" panose="020B0503020202020204" pitchFamily="34" charset="0"/>
              </a:rPr>
              <a:t>In our project we have discussed how we can use machine learning to predict the growth of an epidemic called COVID-19. We have used linear regression model and time-series forecasting of supervised machine learning. Mainly, COVID-19 outbreaks are predicted based on past trends</a:t>
            </a:r>
            <a:r>
              <a:rPr lang="en-US" sz="2400" b="0" i="0" u="none" strike="noStrike" dirty="0">
                <a:solidFill>
                  <a:srgbClr val="000000"/>
                </a:solidFill>
                <a:effectLst/>
                <a:latin typeface="Agency FB" panose="020B0503020202020204" pitchFamily="34" charset="0"/>
              </a:rPr>
              <a:t>.</a:t>
            </a:r>
            <a:endParaRPr lang="en-US" sz="2400" b="0" dirty="0">
              <a:effectLst/>
              <a:latin typeface="Agency FB" panose="020B0503020202020204" pitchFamily="34" charset="0"/>
            </a:endParaRPr>
          </a:p>
        </p:txBody>
      </p:sp>
      <p:sp>
        <p:nvSpPr>
          <p:cNvPr id="9" name="TextBox 8">
            <a:extLst>
              <a:ext uri="{FF2B5EF4-FFF2-40B4-BE49-F238E27FC236}">
                <a16:creationId xmlns:a16="http://schemas.microsoft.com/office/drawing/2014/main" id="{3C3A5057-D691-41DD-957D-3F282E95DA97}"/>
              </a:ext>
            </a:extLst>
          </p:cNvPr>
          <p:cNvSpPr txBox="1"/>
          <p:nvPr/>
        </p:nvSpPr>
        <p:spPr>
          <a:xfrm>
            <a:off x="394138" y="4451045"/>
            <a:ext cx="7149662" cy="1569660"/>
          </a:xfrm>
          <a:prstGeom prst="rect">
            <a:avLst/>
          </a:prstGeom>
          <a:noFill/>
        </p:spPr>
        <p:txBody>
          <a:bodyPr wrap="square">
            <a:spAutoFit/>
          </a:bodyPr>
          <a:lstStyle/>
          <a:p>
            <a:pPr algn="just"/>
            <a:r>
              <a:rPr lang="en-US" sz="2400" dirty="0">
                <a:latin typeface="Agency FB" panose="020B0503020202020204" pitchFamily="34" charset="0"/>
              </a:rPr>
              <a:t> In our dataset the present values are less similar to past values. In the time series approach we found non-seasonal values more than seasonal values, that's why in SARIMA the result values are not much similar to accurate values. </a:t>
            </a:r>
          </a:p>
        </p:txBody>
      </p:sp>
    </p:spTree>
    <p:extLst>
      <p:ext uri="{BB962C8B-B14F-4D97-AF65-F5344CB8AC3E}">
        <p14:creationId xmlns:p14="http://schemas.microsoft.com/office/powerpoint/2010/main" val="1830884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5D5A-DFCD-4CCD-9EEF-4B440DBD45B8}"/>
              </a:ext>
            </a:extLst>
          </p:cNvPr>
          <p:cNvSpPr>
            <a:spLocks noGrp="1"/>
          </p:cNvSpPr>
          <p:nvPr>
            <p:ph type="title"/>
          </p:nvPr>
        </p:nvSpPr>
        <p:spPr>
          <a:xfrm>
            <a:off x="278523" y="4918841"/>
            <a:ext cx="9779877" cy="1839311"/>
          </a:xfrm>
        </p:spPr>
        <p:txBody>
          <a:bodyPr>
            <a:normAutofit/>
          </a:bodyPr>
          <a:lstStyle/>
          <a:p>
            <a:r>
              <a:rPr lang="en-US" dirty="0">
                <a:latin typeface="Agency FB" panose="020B0503020202020204" pitchFamily="34" charset="0"/>
              </a:rPr>
              <a:t>“Stay Home, Stay Safe”</a:t>
            </a:r>
            <a:br>
              <a:rPr lang="en-US" dirty="0">
                <a:latin typeface="Agency FB" panose="020B0503020202020204" pitchFamily="34" charset="0"/>
              </a:rPr>
            </a:br>
            <a:r>
              <a:rPr lang="en-US" dirty="0">
                <a:latin typeface="Agency FB" panose="020B0503020202020204" pitchFamily="34" charset="0"/>
              </a:rPr>
              <a:t>Thank you……</a:t>
            </a:r>
          </a:p>
        </p:txBody>
      </p:sp>
      <p:pic>
        <p:nvPicPr>
          <p:cNvPr id="11" name="Picture Placeholder 10" descr="Illustration of hand washing">
            <a:extLst>
              <a:ext uri="{FF2B5EF4-FFF2-40B4-BE49-F238E27FC236}">
                <a16:creationId xmlns:a16="http://schemas.microsoft.com/office/drawing/2014/main" id="{C4222CED-501E-4227-9CA2-708AFFBA82EE}"/>
              </a:ext>
            </a:extLst>
          </p:cNvPr>
          <p:cNvPicPr>
            <a:picLocks noGrp="1" noChangeAspect="1"/>
          </p:cNvPicPr>
          <p:nvPr>
            <p:ph type="pic" sz="quarter" idx="14"/>
          </p:nvPr>
        </p:nvPicPr>
        <p:blipFill rotWithShape="1">
          <a:blip r:embed="rId2"/>
          <a:srcRect l="217" r="217"/>
          <a:stretch/>
        </p:blipFill>
        <p:spPr>
          <a:xfrm>
            <a:off x="4434840" y="-31531"/>
            <a:ext cx="5623560" cy="4645572"/>
          </a:xfrm>
        </p:spPr>
      </p:pic>
    </p:spTree>
    <p:extLst>
      <p:ext uri="{BB962C8B-B14F-4D97-AF65-F5344CB8AC3E}">
        <p14:creationId xmlns:p14="http://schemas.microsoft.com/office/powerpoint/2010/main" val="146495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A6BEB1-F92C-4A73-A5F9-1CB69D90BE97}"/>
              </a:ext>
            </a:extLst>
          </p:cNvPr>
          <p:cNvSpPr>
            <a:spLocks noGrp="1"/>
          </p:cNvSpPr>
          <p:nvPr>
            <p:ph type="title"/>
          </p:nvPr>
        </p:nvSpPr>
        <p:spPr>
          <a:xfrm>
            <a:off x="2628900" y="687080"/>
            <a:ext cx="4633748" cy="1828800"/>
          </a:xfrm>
        </p:spPr>
        <p:txBody>
          <a:bodyPr>
            <a:noAutofit/>
          </a:bodyPr>
          <a:lstStyle/>
          <a:p>
            <a:br>
              <a:rPr lang="en-US" sz="4800" b="0" i="0" dirty="0">
                <a:solidFill>
                  <a:srgbClr val="000000"/>
                </a:solidFill>
                <a:effectLst/>
                <a:latin typeface="Agency FB" panose="020B0503020202020204" pitchFamily="34" charset="0"/>
              </a:rPr>
            </a:br>
            <a:r>
              <a:rPr lang="en-US" sz="4800" b="0" i="0" dirty="0">
                <a:solidFill>
                  <a:srgbClr val="000000"/>
                </a:solidFill>
                <a:effectLst/>
                <a:latin typeface="Agency FB" panose="020B0503020202020204" pitchFamily="34" charset="0"/>
              </a:rPr>
              <a:t>Group No:05</a:t>
            </a:r>
            <a:br>
              <a:rPr lang="en-US" sz="4800" b="0" i="0" dirty="0">
                <a:solidFill>
                  <a:srgbClr val="000000"/>
                </a:solidFill>
                <a:effectLst/>
                <a:latin typeface="Agency FB" panose="020B0503020202020204" pitchFamily="34" charset="0"/>
              </a:rPr>
            </a:br>
            <a:r>
              <a:rPr lang="en-US" sz="4800" b="0" i="0" dirty="0">
                <a:solidFill>
                  <a:srgbClr val="000000"/>
                </a:solidFill>
                <a:effectLst/>
                <a:latin typeface="Agency FB" panose="020B0503020202020204" pitchFamily="34" charset="0"/>
              </a:rPr>
              <a:t>Members are:</a:t>
            </a:r>
            <a:endParaRPr lang="en-US" sz="4800" dirty="0">
              <a:latin typeface="Agency FB" panose="020B0503020202020204" pitchFamily="34" charset="0"/>
            </a:endParaRPr>
          </a:p>
        </p:txBody>
      </p:sp>
      <p:sp>
        <p:nvSpPr>
          <p:cNvPr id="7" name="Text Placeholder 6">
            <a:extLst>
              <a:ext uri="{FF2B5EF4-FFF2-40B4-BE49-F238E27FC236}">
                <a16:creationId xmlns:a16="http://schemas.microsoft.com/office/drawing/2014/main" id="{51290FBD-8B55-46F0-BAEB-91F9DEA30BB3}"/>
              </a:ext>
            </a:extLst>
          </p:cNvPr>
          <p:cNvSpPr>
            <a:spLocks noGrp="1"/>
          </p:cNvSpPr>
          <p:nvPr>
            <p:ph type="body" sz="quarter" idx="15"/>
          </p:nvPr>
        </p:nvSpPr>
        <p:spPr>
          <a:xfrm>
            <a:off x="502920" y="3593592"/>
            <a:ext cx="1828800" cy="731520"/>
          </a:xfrm>
        </p:spPr>
        <p:txBody>
          <a:bodyPr>
            <a:normAutofit/>
          </a:bodyPr>
          <a:lstStyle/>
          <a:p>
            <a:r>
              <a:rPr lang="en-US" dirty="0">
                <a:solidFill>
                  <a:schemeClr val="tx1">
                    <a:lumMod val="75000"/>
                    <a:lumOff val="25000"/>
                  </a:schemeClr>
                </a:solidFill>
                <a:effectLst/>
                <a:latin typeface="Agency FB" panose="020B0503020202020204" pitchFamily="34" charset="0"/>
                <a:ea typeface="Times New Roman" panose="02020603050405020304" pitchFamily="18" charset="0"/>
                <a:cs typeface="Arial" panose="020B0604020202020204" pitchFamily="34" charset="0"/>
              </a:rPr>
              <a:t>Use hand sanitizer</a:t>
            </a:r>
            <a:endParaRPr lang="en-US" dirty="0">
              <a:solidFill>
                <a:schemeClr val="tx1">
                  <a:lumMod val="75000"/>
                  <a:lumOff val="25000"/>
                </a:schemeClr>
              </a:solidFill>
              <a:latin typeface="Agency FB" panose="020B0503020202020204" pitchFamily="34" charset="0"/>
            </a:endParaRPr>
          </a:p>
          <a:p>
            <a:endParaRPr lang="en-US" dirty="0">
              <a:latin typeface="Agency FB" panose="020B0503020202020204" pitchFamily="34" charset="0"/>
            </a:endParaRPr>
          </a:p>
          <a:p>
            <a:pPr algn="ctr">
              <a:lnSpc>
                <a:spcPct val="110000"/>
              </a:lnSpc>
            </a:pPr>
            <a:endParaRPr lang="en-US" dirty="0">
              <a:solidFill>
                <a:schemeClr val="tx1">
                  <a:lumMod val="75000"/>
                  <a:lumOff val="25000"/>
                </a:schemeClr>
              </a:solidFill>
              <a:latin typeface="Agency FB" panose="020B0503020202020204" pitchFamily="34" charset="0"/>
            </a:endParaRPr>
          </a:p>
          <a:p>
            <a:endParaRPr lang="en-US" dirty="0">
              <a:latin typeface="Agency FB" panose="020B0503020202020204" pitchFamily="34" charset="0"/>
            </a:endParaRPr>
          </a:p>
        </p:txBody>
      </p:sp>
      <p:pic>
        <p:nvPicPr>
          <p:cNvPr id="14" name="Picture Placeholder 13" descr="illustration of hand sanitizer use">
            <a:extLst>
              <a:ext uri="{FF2B5EF4-FFF2-40B4-BE49-F238E27FC236}">
                <a16:creationId xmlns:a16="http://schemas.microsoft.com/office/drawing/2014/main" id="{4F90B7F7-0013-904E-949D-F5CE5A2C6778}"/>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7408" y="1493096"/>
            <a:ext cx="1828800" cy="1828800"/>
          </a:xfrm>
        </p:spPr>
      </p:pic>
      <p:sp>
        <p:nvSpPr>
          <p:cNvPr id="8" name="Text Placeholder 7">
            <a:extLst>
              <a:ext uri="{FF2B5EF4-FFF2-40B4-BE49-F238E27FC236}">
                <a16:creationId xmlns:a16="http://schemas.microsoft.com/office/drawing/2014/main" id="{8127F716-9771-4E56-B64D-E633B70D0B5E}"/>
              </a:ext>
            </a:extLst>
          </p:cNvPr>
          <p:cNvSpPr>
            <a:spLocks noGrp="1"/>
          </p:cNvSpPr>
          <p:nvPr>
            <p:ph type="body" sz="quarter" idx="16"/>
          </p:nvPr>
        </p:nvSpPr>
        <p:spPr>
          <a:xfrm>
            <a:off x="2628900" y="2931145"/>
            <a:ext cx="4907017" cy="2860055"/>
          </a:xfrm>
        </p:spPr>
        <p:txBody>
          <a:bodyPr>
            <a:normAutofit fontScale="92500" lnSpcReduction="20000"/>
          </a:bodyPr>
          <a:lstStyle/>
          <a:p>
            <a:pPr>
              <a:lnSpc>
                <a:spcPct val="200000"/>
              </a:lnSpc>
            </a:pPr>
            <a:r>
              <a:rPr lang="en-US" sz="2400" dirty="0">
                <a:solidFill>
                  <a:schemeClr val="tx1">
                    <a:lumMod val="85000"/>
                    <a:lumOff val="15000"/>
                  </a:schemeClr>
                </a:solidFill>
                <a:latin typeface="Agency FB" panose="020B0503020202020204" pitchFamily="34" charset="0"/>
              </a:rPr>
              <a:t>Maria Mehjabin Shenjuti (2018-1-60-244)</a:t>
            </a:r>
          </a:p>
          <a:p>
            <a:pPr>
              <a:lnSpc>
                <a:spcPct val="200000"/>
              </a:lnSpc>
            </a:pPr>
            <a:r>
              <a:rPr lang="en-US" sz="2400" dirty="0" err="1">
                <a:solidFill>
                  <a:schemeClr val="tx1">
                    <a:lumMod val="85000"/>
                    <a:lumOff val="15000"/>
                  </a:schemeClr>
                </a:solidFill>
                <a:latin typeface="Agency FB" panose="020B0503020202020204" pitchFamily="34" charset="0"/>
              </a:rPr>
              <a:t>Rafina</a:t>
            </a:r>
            <a:r>
              <a:rPr lang="en-US" sz="2400" dirty="0">
                <a:solidFill>
                  <a:schemeClr val="tx1">
                    <a:lumMod val="85000"/>
                    <a:lumOff val="15000"/>
                  </a:schemeClr>
                </a:solidFill>
                <a:latin typeface="Agency FB" panose="020B0503020202020204" pitchFamily="34" charset="0"/>
              </a:rPr>
              <a:t> Afreen (2018-1-60-119)</a:t>
            </a:r>
          </a:p>
          <a:p>
            <a:pPr>
              <a:lnSpc>
                <a:spcPct val="200000"/>
              </a:lnSpc>
            </a:pPr>
            <a:r>
              <a:rPr lang="en-US" sz="2400" dirty="0">
                <a:solidFill>
                  <a:schemeClr val="tx1">
                    <a:lumMod val="85000"/>
                    <a:lumOff val="15000"/>
                  </a:schemeClr>
                </a:solidFill>
                <a:latin typeface="Agency FB" panose="020B0503020202020204" pitchFamily="34" charset="0"/>
              </a:rPr>
              <a:t>Md. Tanvir Hossain </a:t>
            </a:r>
            <a:r>
              <a:rPr lang="en-US" sz="2400" dirty="0" err="1">
                <a:solidFill>
                  <a:schemeClr val="tx1">
                    <a:lumMod val="85000"/>
                    <a:lumOff val="15000"/>
                  </a:schemeClr>
                </a:solidFill>
                <a:latin typeface="Agency FB" panose="020B0503020202020204" pitchFamily="34" charset="0"/>
              </a:rPr>
              <a:t>Joarddar</a:t>
            </a:r>
            <a:r>
              <a:rPr lang="en-US" sz="2400" dirty="0">
                <a:solidFill>
                  <a:schemeClr val="tx1">
                    <a:lumMod val="85000"/>
                    <a:lumOff val="15000"/>
                  </a:schemeClr>
                </a:solidFill>
                <a:latin typeface="Agency FB" panose="020B0503020202020204" pitchFamily="34" charset="0"/>
              </a:rPr>
              <a:t> (2018-1-60-242)</a:t>
            </a:r>
            <a:br>
              <a:rPr lang="en-US" sz="2400" b="0" i="0" dirty="0">
                <a:solidFill>
                  <a:schemeClr val="tx1">
                    <a:lumMod val="85000"/>
                    <a:lumOff val="15000"/>
                  </a:schemeClr>
                </a:solidFill>
                <a:effectLst/>
                <a:latin typeface="Agency FB" panose="020B0503020202020204" pitchFamily="34" charset="0"/>
              </a:rPr>
            </a:br>
            <a:r>
              <a:rPr lang="en-US" sz="2400" b="0" i="0" dirty="0" err="1">
                <a:solidFill>
                  <a:schemeClr val="tx1">
                    <a:lumMod val="85000"/>
                    <a:lumOff val="15000"/>
                  </a:schemeClr>
                </a:solidFill>
                <a:effectLst/>
                <a:latin typeface="Agency FB" panose="020B0503020202020204" pitchFamily="34" charset="0"/>
              </a:rPr>
              <a:t>Zubayar</a:t>
            </a:r>
            <a:r>
              <a:rPr lang="en-US" sz="2400" b="0" i="0" dirty="0">
                <a:solidFill>
                  <a:schemeClr val="tx1">
                    <a:lumMod val="85000"/>
                    <a:lumOff val="15000"/>
                  </a:schemeClr>
                </a:solidFill>
                <a:effectLst/>
                <a:latin typeface="Agency FB" panose="020B0503020202020204" pitchFamily="34" charset="0"/>
              </a:rPr>
              <a:t> </a:t>
            </a:r>
            <a:r>
              <a:rPr lang="en-US" sz="2400" b="0" i="0" dirty="0" err="1">
                <a:solidFill>
                  <a:schemeClr val="tx1">
                    <a:lumMod val="85000"/>
                    <a:lumOff val="15000"/>
                  </a:schemeClr>
                </a:solidFill>
                <a:effectLst/>
                <a:latin typeface="Agency FB" panose="020B0503020202020204" pitchFamily="34" charset="0"/>
              </a:rPr>
              <a:t>Mahatab</a:t>
            </a:r>
            <a:r>
              <a:rPr lang="en-US" sz="2400" b="0" i="0" dirty="0">
                <a:solidFill>
                  <a:schemeClr val="tx1">
                    <a:lumMod val="85000"/>
                    <a:lumOff val="15000"/>
                  </a:schemeClr>
                </a:solidFill>
                <a:effectLst/>
                <a:latin typeface="Agency FB" panose="020B0503020202020204" pitchFamily="34" charset="0"/>
              </a:rPr>
              <a:t> Md </a:t>
            </a:r>
            <a:r>
              <a:rPr lang="en-US" sz="2400" b="0" i="0" dirty="0" err="1">
                <a:solidFill>
                  <a:schemeClr val="tx1">
                    <a:lumMod val="85000"/>
                    <a:lumOff val="15000"/>
                  </a:schemeClr>
                </a:solidFill>
                <a:effectLst/>
                <a:latin typeface="Agency FB" panose="020B0503020202020204" pitchFamily="34" charset="0"/>
              </a:rPr>
              <a:t>Sakif</a:t>
            </a:r>
            <a:r>
              <a:rPr lang="en-US" sz="2400" b="0" i="0" dirty="0">
                <a:solidFill>
                  <a:schemeClr val="tx1">
                    <a:lumMod val="85000"/>
                    <a:lumOff val="15000"/>
                  </a:schemeClr>
                </a:solidFill>
                <a:effectLst/>
                <a:latin typeface="Agency FB" panose="020B0503020202020204" pitchFamily="34" charset="0"/>
              </a:rPr>
              <a:t> </a:t>
            </a:r>
            <a:r>
              <a:rPr lang="en-US" sz="2400" dirty="0">
                <a:solidFill>
                  <a:schemeClr val="tx1">
                    <a:lumMod val="85000"/>
                    <a:lumOff val="15000"/>
                  </a:schemeClr>
                </a:solidFill>
                <a:latin typeface="Agency FB" panose="020B0503020202020204" pitchFamily="34" charset="0"/>
              </a:rPr>
              <a:t>(2018-1-60-105)</a:t>
            </a:r>
            <a:endParaRPr lang="en-US" sz="2400" b="0" i="0" dirty="0">
              <a:solidFill>
                <a:schemeClr val="tx1">
                  <a:lumMod val="85000"/>
                  <a:lumOff val="15000"/>
                </a:schemeClr>
              </a:solidFill>
              <a:effectLst/>
              <a:latin typeface="Agency FB" panose="020B0503020202020204" pitchFamily="34" charset="0"/>
            </a:endParaRPr>
          </a:p>
          <a:p>
            <a:endParaRPr lang="en-US" dirty="0"/>
          </a:p>
        </p:txBody>
      </p:sp>
      <p:pic>
        <p:nvPicPr>
          <p:cNvPr id="24" name="Picture Placeholder 23" descr="Illustration of a boy wearing a face mask">
            <a:extLst>
              <a:ext uri="{FF2B5EF4-FFF2-40B4-BE49-F238E27FC236}">
                <a16:creationId xmlns:a16="http://schemas.microsoft.com/office/drawing/2014/main" id="{53F05B45-FD5B-4C6A-B0B2-95FE0AB116C4}"/>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7673378" y="1493096"/>
            <a:ext cx="1828800" cy="1828800"/>
          </a:xfrm>
        </p:spPr>
      </p:pic>
      <p:sp>
        <p:nvSpPr>
          <p:cNvPr id="9" name="Text Placeholder 8">
            <a:extLst>
              <a:ext uri="{FF2B5EF4-FFF2-40B4-BE49-F238E27FC236}">
                <a16:creationId xmlns:a16="http://schemas.microsoft.com/office/drawing/2014/main" id="{E1551D53-3FE4-4121-9311-B9986BAE9358}"/>
              </a:ext>
            </a:extLst>
          </p:cNvPr>
          <p:cNvSpPr>
            <a:spLocks noGrp="1"/>
          </p:cNvSpPr>
          <p:nvPr>
            <p:ph type="body" sz="quarter" idx="17"/>
          </p:nvPr>
        </p:nvSpPr>
        <p:spPr>
          <a:xfrm>
            <a:off x="7673378" y="3593592"/>
            <a:ext cx="1828800" cy="731520"/>
          </a:xfrm>
        </p:spPr>
        <p:txBody>
          <a:bodyPr/>
          <a:lstStyle/>
          <a:p>
            <a:r>
              <a:rPr lang="en-US" dirty="0">
                <a:solidFill>
                  <a:schemeClr val="tx1">
                    <a:lumMod val="75000"/>
                    <a:lumOff val="25000"/>
                  </a:schemeClr>
                </a:solidFill>
                <a:effectLst/>
                <a:latin typeface="Agency FB" panose="020B0503020202020204" pitchFamily="34" charset="0"/>
                <a:ea typeface="Times New Roman" panose="02020603050405020304" pitchFamily="18" charset="0"/>
                <a:cs typeface="Arial" panose="020B0604020202020204" pitchFamily="34" charset="0"/>
              </a:rPr>
              <a:t>Wear a mask</a:t>
            </a:r>
            <a:endParaRPr lang="en-US" dirty="0">
              <a:solidFill>
                <a:schemeClr val="tx1">
                  <a:lumMod val="75000"/>
                  <a:lumOff val="25000"/>
                </a:schemeClr>
              </a:solidFill>
              <a:latin typeface="Agency FB" panose="020B0503020202020204" pitchFamily="34" charset="0"/>
            </a:endParaRPr>
          </a:p>
          <a:p>
            <a:endParaRPr lang="en-US" dirty="0">
              <a:latin typeface="Agency FB" panose="020B0503020202020204" pitchFamily="34" charset="0"/>
            </a:endParaRPr>
          </a:p>
        </p:txBody>
      </p:sp>
      <p:pic>
        <p:nvPicPr>
          <p:cNvPr id="28" name="Picture Placeholder 27" descr="Ilustration of boy using kleenex to cover his cough ">
            <a:extLst>
              <a:ext uri="{FF2B5EF4-FFF2-40B4-BE49-F238E27FC236}">
                <a16:creationId xmlns:a16="http://schemas.microsoft.com/office/drawing/2014/main" id="{E4FC6A23-2FD4-488E-84FB-1AA40C163EA3}"/>
              </a:ext>
            </a:extLst>
          </p:cNvPr>
          <p:cNvPicPr>
            <a:picLocks noGrp="1" noChangeAspect="1"/>
          </p:cNvPicPr>
          <p:nvPr>
            <p:ph type="pic" sz="quarter" idx="19"/>
          </p:nvPr>
        </p:nvPicPr>
        <p:blipFill>
          <a:blip r:embed="rId5">
            <a:extLst>
              <a:ext uri="{28A0092B-C50C-407E-A947-70E740481C1C}">
                <a14:useLocalDpi xmlns:a14="http://schemas.microsoft.com/office/drawing/2010/main" val="0"/>
              </a:ext>
            </a:extLst>
          </a:blip>
          <a:srcRect/>
          <a:stretch/>
        </p:blipFill>
        <p:spPr>
          <a:xfrm>
            <a:off x="537408" y="4757621"/>
            <a:ext cx="1828800" cy="1828800"/>
          </a:xfrm>
        </p:spPr>
      </p:pic>
      <p:sp>
        <p:nvSpPr>
          <p:cNvPr id="15" name="Text Placeholder 14">
            <a:extLst>
              <a:ext uri="{FF2B5EF4-FFF2-40B4-BE49-F238E27FC236}">
                <a16:creationId xmlns:a16="http://schemas.microsoft.com/office/drawing/2014/main" id="{A475858B-18E6-45A1-B26C-A889E35640A7}"/>
              </a:ext>
            </a:extLst>
          </p:cNvPr>
          <p:cNvSpPr>
            <a:spLocks noGrp="1"/>
          </p:cNvSpPr>
          <p:nvPr>
            <p:ph type="body" sz="quarter" idx="23"/>
          </p:nvPr>
        </p:nvSpPr>
        <p:spPr>
          <a:xfrm>
            <a:off x="228600" y="6741869"/>
            <a:ext cx="2400300" cy="731520"/>
          </a:xfrm>
        </p:spPr>
        <p:txBody>
          <a:bodyPr>
            <a:normAutofit fontScale="32500" lnSpcReduction="20000"/>
          </a:bodyPr>
          <a:lstStyle/>
          <a:p>
            <a:pPr algn="ctr"/>
            <a:r>
              <a:rPr lang="en-US" sz="7200" dirty="0">
                <a:solidFill>
                  <a:schemeClr val="tx1">
                    <a:lumMod val="75000"/>
                    <a:lumOff val="25000"/>
                  </a:schemeClr>
                </a:solidFill>
                <a:latin typeface="Agency FB" panose="020B0503020202020204" pitchFamily="34" charset="0"/>
                <a:ea typeface="Times New Roman" panose="02020603050405020304" pitchFamily="18" charset="0"/>
                <a:cs typeface="Arial" panose="020B0604020202020204" pitchFamily="34" charset="0"/>
              </a:rPr>
              <a:t>Cover your sneezes and coughs</a:t>
            </a:r>
            <a:endParaRPr lang="en-US" sz="7200" dirty="0">
              <a:solidFill>
                <a:schemeClr val="tx1">
                  <a:lumMod val="75000"/>
                  <a:lumOff val="25000"/>
                </a:schemeClr>
              </a:solidFill>
              <a:effectLst/>
              <a:latin typeface="Agency FB" panose="020B0503020202020204" pitchFamily="34" charset="0"/>
              <a:ea typeface="Times New Roman" panose="02020603050405020304" pitchFamily="18" charset="0"/>
              <a:cs typeface="Arial" panose="020B0604020202020204" pitchFamily="34" charset="0"/>
            </a:endParaRPr>
          </a:p>
          <a:p>
            <a:endParaRPr lang="en-US" dirty="0">
              <a:latin typeface="Agency FB" panose="020B0503020202020204" pitchFamily="34" charset="0"/>
            </a:endParaRPr>
          </a:p>
        </p:txBody>
      </p:sp>
      <p:pic>
        <p:nvPicPr>
          <p:cNvPr id="30" name="Picture Placeholder 29" descr="Illustration of 2 boys practicing social distancing">
            <a:extLst>
              <a:ext uri="{FF2B5EF4-FFF2-40B4-BE49-F238E27FC236}">
                <a16:creationId xmlns:a16="http://schemas.microsoft.com/office/drawing/2014/main" id="{6B6AA0AA-EC59-43E0-8914-09A0086213E0}"/>
              </a:ext>
            </a:extLst>
          </p:cNvPr>
          <p:cNvPicPr>
            <a:picLocks noGrp="1" noChangeAspect="1"/>
          </p:cNvPicPr>
          <p:nvPr>
            <p:ph type="pic" sz="quarter" idx="20"/>
          </p:nvPr>
        </p:nvPicPr>
        <p:blipFill>
          <a:blip r:embed="rId6">
            <a:extLst>
              <a:ext uri="{28A0092B-C50C-407E-A947-70E740481C1C}">
                <a14:useLocalDpi xmlns:a14="http://schemas.microsoft.com/office/drawing/2010/main" val="0"/>
              </a:ext>
            </a:extLst>
          </a:blip>
          <a:srcRect/>
          <a:stretch>
            <a:fillRect/>
          </a:stretch>
        </p:blipFill>
        <p:spPr>
          <a:xfrm>
            <a:off x="7673378" y="4757621"/>
            <a:ext cx="1828800" cy="1828800"/>
          </a:xfrm>
        </p:spPr>
      </p:pic>
      <p:sp>
        <p:nvSpPr>
          <p:cNvPr id="16" name="Text Placeholder 15">
            <a:extLst>
              <a:ext uri="{FF2B5EF4-FFF2-40B4-BE49-F238E27FC236}">
                <a16:creationId xmlns:a16="http://schemas.microsoft.com/office/drawing/2014/main" id="{6F479A31-F30C-4BEE-8B31-08F372A8621C}"/>
              </a:ext>
            </a:extLst>
          </p:cNvPr>
          <p:cNvSpPr>
            <a:spLocks noGrp="1"/>
          </p:cNvSpPr>
          <p:nvPr>
            <p:ph type="body" sz="quarter" idx="24"/>
          </p:nvPr>
        </p:nvSpPr>
        <p:spPr>
          <a:xfrm>
            <a:off x="7673378" y="6741869"/>
            <a:ext cx="1828800" cy="731520"/>
          </a:xfrm>
        </p:spPr>
        <p:txBody>
          <a:bodyPr/>
          <a:lstStyle/>
          <a:p>
            <a:r>
              <a:rPr lang="en-US" dirty="0">
                <a:solidFill>
                  <a:schemeClr val="tx1">
                    <a:lumMod val="75000"/>
                    <a:lumOff val="25000"/>
                  </a:schemeClr>
                </a:solidFill>
                <a:latin typeface="Agency FB" panose="020B0503020202020204" pitchFamily="34" charset="0"/>
                <a:ea typeface="Times New Roman" panose="02020603050405020304" pitchFamily="18" charset="0"/>
                <a:cs typeface="Arial" panose="020B0604020202020204" pitchFamily="34" charset="0"/>
              </a:rPr>
              <a:t>Avoid close contact</a:t>
            </a:r>
            <a:endParaRPr lang="en-US" dirty="0">
              <a:solidFill>
                <a:schemeClr val="tx1">
                  <a:lumMod val="75000"/>
                  <a:lumOff val="25000"/>
                </a:schemeClr>
              </a:solidFill>
              <a:effectLst/>
              <a:latin typeface="Agency FB" panose="020B0503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7916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A4CA-BC6E-480D-BD4E-F0BB8091196D}"/>
              </a:ext>
            </a:extLst>
          </p:cNvPr>
          <p:cNvSpPr>
            <a:spLocks noGrp="1"/>
          </p:cNvSpPr>
          <p:nvPr>
            <p:ph type="title"/>
          </p:nvPr>
        </p:nvSpPr>
        <p:spPr>
          <a:xfrm>
            <a:off x="687900" y="2240357"/>
            <a:ext cx="7499657" cy="2110925"/>
          </a:xfrm>
        </p:spPr>
        <p:txBody>
          <a:bodyPr>
            <a:normAutofit fontScale="90000"/>
          </a:bodyPr>
          <a:lstStyle/>
          <a:p>
            <a:pPr algn="just">
              <a:lnSpc>
                <a:spcPct val="100000"/>
              </a:lnSpc>
            </a:pPr>
            <a:r>
              <a:rPr lang="en-US" sz="2400" dirty="0">
                <a:solidFill>
                  <a:schemeClr val="bg2">
                    <a:lumMod val="10000"/>
                  </a:schemeClr>
                </a:solidFill>
                <a:latin typeface="Agency FB" panose="020B0503020202020204" pitchFamily="34" charset="0"/>
              </a:rPr>
              <a:t>The COVID-19 (Coronavirus Disease 2019), also known as SARS-CoV-2 has spread rapidly around the world and the current condition is becoming worse day by day. This is a pandemic disease that spreads from person to person on a daily basis.</a:t>
            </a:r>
            <a:br>
              <a:rPr lang="en-US" sz="2400" dirty="0">
                <a:solidFill>
                  <a:schemeClr val="bg2">
                    <a:lumMod val="10000"/>
                  </a:schemeClr>
                </a:solidFill>
                <a:latin typeface="Agency FB" panose="020B0503020202020204" pitchFamily="34" charset="0"/>
              </a:rPr>
            </a:br>
            <a:br>
              <a:rPr lang="en-US" sz="2400" dirty="0">
                <a:solidFill>
                  <a:schemeClr val="bg2">
                    <a:lumMod val="10000"/>
                  </a:schemeClr>
                </a:solidFill>
                <a:latin typeface="Agency FB" panose="020B0503020202020204" pitchFamily="34" charset="0"/>
              </a:rPr>
            </a:br>
            <a:endParaRPr lang="en-US" sz="2400" dirty="0">
              <a:solidFill>
                <a:schemeClr val="bg2">
                  <a:lumMod val="10000"/>
                </a:schemeClr>
              </a:solidFill>
              <a:latin typeface="Agency FB" panose="020B0503020202020204" pitchFamily="34" charset="0"/>
            </a:endParaRPr>
          </a:p>
        </p:txBody>
      </p:sp>
      <p:pic>
        <p:nvPicPr>
          <p:cNvPr id="5" name="Picture Placeholder 4" descr="Illustration of a boy using a mask&#10;">
            <a:extLst>
              <a:ext uri="{FF2B5EF4-FFF2-40B4-BE49-F238E27FC236}">
                <a16:creationId xmlns:a16="http://schemas.microsoft.com/office/drawing/2014/main" id="{C5C45C4B-9866-4F14-B088-658AA9235E7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3408"/>
          <a:stretch/>
        </p:blipFill>
        <p:spPr>
          <a:xfrm>
            <a:off x="7746124" y="327739"/>
            <a:ext cx="2312276" cy="2683291"/>
          </a:xfrm>
          <a:custGeom>
            <a:avLst/>
            <a:gdLst>
              <a:gd name="connsiteX0" fmla="*/ 0 w 5440680"/>
              <a:gd name="connsiteY0" fmla="*/ 0 h 6861062"/>
              <a:gd name="connsiteX1" fmla="*/ 5440680 w 5440680"/>
              <a:gd name="connsiteY1" fmla="*/ 0 h 6861062"/>
              <a:gd name="connsiteX2" fmla="*/ 5440680 w 5440680"/>
              <a:gd name="connsiteY2" fmla="*/ 6861062 h 6861062"/>
              <a:gd name="connsiteX3" fmla="*/ 0 w 5440680"/>
              <a:gd name="connsiteY3" fmla="*/ 6861062 h 6861062"/>
            </a:gdLst>
            <a:ahLst/>
            <a:cxnLst>
              <a:cxn ang="0">
                <a:pos x="connsiteX0" y="connsiteY0"/>
              </a:cxn>
              <a:cxn ang="0">
                <a:pos x="connsiteX1" y="connsiteY1"/>
              </a:cxn>
              <a:cxn ang="0">
                <a:pos x="connsiteX2" y="connsiteY2"/>
              </a:cxn>
              <a:cxn ang="0">
                <a:pos x="connsiteX3" y="connsiteY3"/>
              </a:cxn>
            </a:cxnLst>
            <a:rect l="l" t="t" r="r" b="b"/>
            <a:pathLst>
              <a:path w="5440680" h="6861062">
                <a:moveTo>
                  <a:pt x="0" y="0"/>
                </a:moveTo>
                <a:lnTo>
                  <a:pt x="5440680" y="0"/>
                </a:lnTo>
                <a:lnTo>
                  <a:pt x="5440680" y="6861062"/>
                </a:lnTo>
                <a:lnTo>
                  <a:pt x="0" y="6861062"/>
                </a:lnTo>
                <a:close/>
              </a:path>
            </a:pathLst>
          </a:custGeom>
        </p:spPr>
      </p:pic>
      <p:sp>
        <p:nvSpPr>
          <p:cNvPr id="4" name="Title 1">
            <a:extLst>
              <a:ext uri="{FF2B5EF4-FFF2-40B4-BE49-F238E27FC236}">
                <a16:creationId xmlns:a16="http://schemas.microsoft.com/office/drawing/2014/main" id="{0D4AD36C-D6C6-4E8E-BF6B-0C89742C0E34}"/>
              </a:ext>
            </a:extLst>
          </p:cNvPr>
          <p:cNvSpPr txBox="1">
            <a:spLocks/>
          </p:cNvSpPr>
          <p:nvPr/>
        </p:nvSpPr>
        <p:spPr>
          <a:xfrm>
            <a:off x="819807" y="152400"/>
            <a:ext cx="3977640" cy="1847088"/>
          </a:xfrm>
          <a:prstGeom prst="rect">
            <a:avLst/>
          </a:prstGeom>
        </p:spPr>
        <p:txBody>
          <a:bodyPr vert="horz" lIns="91440" tIns="45720" rIns="91440" bIns="45720" rtlCol="0" anchor="ctr">
            <a:normAutofit/>
          </a:bodyPr>
          <a:lstStyle>
            <a:lvl1pPr algn="l" defTabSz="1005791" rtl="0" eaLnBrk="1" latinLnBrk="0" hangingPunct="1">
              <a:lnSpc>
                <a:spcPts val="7000"/>
              </a:lnSpc>
              <a:spcBef>
                <a:spcPct val="0"/>
              </a:spcBef>
              <a:buNone/>
              <a:defRPr sz="4800" kern="1200">
                <a:solidFill>
                  <a:schemeClr val="tx1">
                    <a:lumMod val="75000"/>
                    <a:lumOff val="25000"/>
                  </a:schemeClr>
                </a:solidFill>
                <a:latin typeface="+mj-lt"/>
                <a:ea typeface="+mj-ea"/>
                <a:cs typeface="+mj-cs"/>
              </a:defRPr>
            </a:lvl1pPr>
          </a:lstStyle>
          <a:p>
            <a:r>
              <a:rPr lang="en-US" dirty="0">
                <a:solidFill>
                  <a:schemeClr val="bg1"/>
                </a:solidFill>
                <a:latin typeface="Agency FB" panose="020B0503020202020204" pitchFamily="34" charset="0"/>
              </a:rPr>
              <a:t>Introduction:</a:t>
            </a:r>
          </a:p>
        </p:txBody>
      </p:sp>
      <p:sp>
        <p:nvSpPr>
          <p:cNvPr id="6" name="TextBox 5">
            <a:extLst>
              <a:ext uri="{FF2B5EF4-FFF2-40B4-BE49-F238E27FC236}">
                <a16:creationId xmlns:a16="http://schemas.microsoft.com/office/drawing/2014/main" id="{BCE82DFC-E90F-411E-9922-13E5AFBB47E5}"/>
              </a:ext>
            </a:extLst>
          </p:cNvPr>
          <p:cNvSpPr txBox="1"/>
          <p:nvPr/>
        </p:nvSpPr>
        <p:spPr>
          <a:xfrm>
            <a:off x="687901" y="3886200"/>
            <a:ext cx="7499657" cy="1785104"/>
          </a:xfrm>
          <a:prstGeom prst="rect">
            <a:avLst/>
          </a:prstGeom>
          <a:noFill/>
        </p:spPr>
        <p:txBody>
          <a:bodyPr wrap="square">
            <a:spAutoFit/>
          </a:bodyPr>
          <a:lstStyle/>
          <a:p>
            <a:pPr algn="just"/>
            <a:r>
              <a:rPr lang="en-US" sz="2200" b="0" i="0" u="none" strike="noStrike" dirty="0">
                <a:solidFill>
                  <a:srgbClr val="202124"/>
                </a:solidFill>
                <a:effectLst/>
                <a:latin typeface="Agency FB" panose="020B0503020202020204" pitchFamily="34" charset="0"/>
              </a:rPr>
              <a:t>In our project we used supervised machine learning algorithms like (linear regression and time series forecasting) where for different time, lab-tests, death case etc. as input we perform regression and classification to </a:t>
            </a:r>
            <a:r>
              <a:rPr lang="en-US" sz="2200" b="0" i="0" u="none" strike="noStrike" dirty="0" err="1">
                <a:solidFill>
                  <a:srgbClr val="202124"/>
                </a:solidFill>
                <a:effectLst/>
                <a:latin typeface="Agency FB" panose="020B0503020202020204" pitchFamily="34" charset="0"/>
              </a:rPr>
              <a:t>analyse</a:t>
            </a:r>
            <a:r>
              <a:rPr lang="en-US" sz="2200" b="0" i="0" u="none" strike="noStrike" dirty="0">
                <a:solidFill>
                  <a:srgbClr val="202124"/>
                </a:solidFill>
                <a:effectLst/>
                <a:latin typeface="Agency FB" panose="020B0503020202020204" pitchFamily="34" charset="0"/>
              </a:rPr>
              <a:t> data for a particular time and also predict the number of confirmed cases in future days from this disease.</a:t>
            </a:r>
            <a:endParaRPr lang="en-US" sz="2200" dirty="0">
              <a:latin typeface="Agency FB" panose="020B0503020202020204" pitchFamily="34" charset="0"/>
            </a:endParaRPr>
          </a:p>
        </p:txBody>
      </p:sp>
    </p:spTree>
    <p:extLst>
      <p:ext uri="{BB962C8B-B14F-4D97-AF65-F5344CB8AC3E}">
        <p14:creationId xmlns:p14="http://schemas.microsoft.com/office/powerpoint/2010/main" val="14603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5D5A-DFCD-4CCD-9EEF-4B440DBD45B8}"/>
              </a:ext>
            </a:extLst>
          </p:cNvPr>
          <p:cNvSpPr>
            <a:spLocks noGrp="1"/>
          </p:cNvSpPr>
          <p:nvPr>
            <p:ph type="title"/>
          </p:nvPr>
        </p:nvSpPr>
        <p:spPr>
          <a:xfrm>
            <a:off x="517634" y="300470"/>
            <a:ext cx="9023131" cy="831452"/>
          </a:xfrm>
        </p:spPr>
        <p:txBody>
          <a:bodyPr>
            <a:noAutofit/>
          </a:bodyPr>
          <a:lstStyle/>
          <a:p>
            <a:r>
              <a:rPr lang="en-US" dirty="0">
                <a:latin typeface="Agency FB" panose="020B0503020202020204" pitchFamily="34" charset="0"/>
              </a:rPr>
              <a:t>Objectives:</a:t>
            </a:r>
          </a:p>
        </p:txBody>
      </p:sp>
      <p:pic>
        <p:nvPicPr>
          <p:cNvPr id="11" name="Picture Placeholder 10" descr="Illustration of hand washing">
            <a:extLst>
              <a:ext uri="{FF2B5EF4-FFF2-40B4-BE49-F238E27FC236}">
                <a16:creationId xmlns:a16="http://schemas.microsoft.com/office/drawing/2014/main" id="{C4222CED-501E-4227-9CA2-708AFFBA82EE}"/>
              </a:ext>
            </a:extLst>
          </p:cNvPr>
          <p:cNvPicPr>
            <a:picLocks noGrp="1" noChangeAspect="1"/>
          </p:cNvPicPr>
          <p:nvPr>
            <p:ph type="pic" sz="quarter" idx="14"/>
          </p:nvPr>
        </p:nvPicPr>
        <p:blipFill rotWithShape="1">
          <a:blip r:embed="rId2"/>
          <a:srcRect l="217" r="217"/>
          <a:stretch/>
        </p:blipFill>
        <p:spPr>
          <a:xfrm>
            <a:off x="7241628" y="-31532"/>
            <a:ext cx="2816771" cy="2326909"/>
          </a:xfrm>
        </p:spPr>
      </p:pic>
      <p:sp>
        <p:nvSpPr>
          <p:cNvPr id="7" name="TextBox 6">
            <a:extLst>
              <a:ext uri="{FF2B5EF4-FFF2-40B4-BE49-F238E27FC236}">
                <a16:creationId xmlns:a16="http://schemas.microsoft.com/office/drawing/2014/main" id="{941CD699-CFFE-48C4-B9F5-FF21DAD589C1}"/>
              </a:ext>
            </a:extLst>
          </p:cNvPr>
          <p:cNvSpPr txBox="1"/>
          <p:nvPr/>
        </p:nvSpPr>
        <p:spPr>
          <a:xfrm>
            <a:off x="517634" y="2127950"/>
            <a:ext cx="7596352"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Agency FB" panose="020B0503020202020204" pitchFamily="34" charset="0"/>
              </a:rPr>
              <a:t>This research aims to build two kind of supervised machine learning models to predict the status of recovered and death coronavirus Covid-19 patients in Bangladesh.</a:t>
            </a:r>
          </a:p>
          <a:p>
            <a:pPr marL="342900" indent="-342900" algn="just">
              <a:buFont typeface="Arial" panose="020B0604020202020204" pitchFamily="34" charset="0"/>
              <a:buChar char="•"/>
            </a:pPr>
            <a:r>
              <a:rPr lang="en-US" sz="2400" dirty="0">
                <a:latin typeface="Agency FB" panose="020B0503020202020204" pitchFamily="34" charset="0"/>
              </a:rPr>
              <a:t>Use Linear Regression algorithms to predict confirmed case.</a:t>
            </a:r>
          </a:p>
          <a:p>
            <a:pPr marL="342900" indent="-342900" algn="just">
              <a:buFont typeface="Arial" panose="020B0604020202020204" pitchFamily="34" charset="0"/>
              <a:buChar char="•"/>
            </a:pPr>
            <a:r>
              <a:rPr lang="en-US" sz="2400" dirty="0">
                <a:latin typeface="Agency FB" panose="020B0503020202020204" pitchFamily="34" charset="0"/>
              </a:rPr>
              <a:t>Use Time series prediction algorithms to identify future Covid situation and the pick point.</a:t>
            </a:r>
          </a:p>
          <a:p>
            <a:pPr marL="342900" indent="-342900" algn="just">
              <a:buFont typeface="Arial" panose="020B0604020202020204" pitchFamily="34" charset="0"/>
              <a:buChar char="•"/>
            </a:pPr>
            <a:r>
              <a:rPr lang="en-US" sz="2400" dirty="0">
                <a:latin typeface="Agency FB" panose="020B0503020202020204" pitchFamily="34" charset="0"/>
              </a:rPr>
              <a:t>Interpret different visualizations over the Covid dataset.</a:t>
            </a:r>
          </a:p>
          <a:p>
            <a:pPr marL="342900" indent="-342900" algn="just">
              <a:buFont typeface="Arial" panose="020B0604020202020204" pitchFamily="34" charset="0"/>
              <a:buChar char="•"/>
            </a:pPr>
            <a:r>
              <a:rPr lang="en-US" sz="2400" dirty="0">
                <a:latin typeface="Agency FB" panose="020B0503020202020204" pitchFamily="34" charset="0"/>
              </a:rPr>
              <a:t>How much similarity there is between actual data and predicted data.</a:t>
            </a:r>
          </a:p>
        </p:txBody>
      </p:sp>
    </p:spTree>
    <p:extLst>
      <p:ext uri="{BB962C8B-B14F-4D97-AF65-F5344CB8AC3E}">
        <p14:creationId xmlns:p14="http://schemas.microsoft.com/office/powerpoint/2010/main" val="349689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5D5A-DFCD-4CCD-9EEF-4B440DBD45B8}"/>
              </a:ext>
            </a:extLst>
          </p:cNvPr>
          <p:cNvSpPr>
            <a:spLocks noGrp="1"/>
          </p:cNvSpPr>
          <p:nvPr>
            <p:ph type="title"/>
          </p:nvPr>
        </p:nvSpPr>
        <p:spPr>
          <a:xfrm>
            <a:off x="517634" y="300470"/>
            <a:ext cx="9023131" cy="831452"/>
          </a:xfrm>
        </p:spPr>
        <p:txBody>
          <a:bodyPr>
            <a:noAutofit/>
          </a:bodyPr>
          <a:lstStyle/>
          <a:p>
            <a:r>
              <a:rPr lang="en-US" dirty="0">
                <a:latin typeface="Agency FB" panose="020B0503020202020204" pitchFamily="34" charset="0"/>
              </a:rPr>
              <a:t>Flowchart:</a:t>
            </a:r>
          </a:p>
        </p:txBody>
      </p:sp>
      <p:pic>
        <p:nvPicPr>
          <p:cNvPr id="11" name="Picture Placeholder 10" descr="Illustration of hand washing">
            <a:extLst>
              <a:ext uri="{FF2B5EF4-FFF2-40B4-BE49-F238E27FC236}">
                <a16:creationId xmlns:a16="http://schemas.microsoft.com/office/drawing/2014/main" id="{C4222CED-501E-4227-9CA2-708AFFBA82EE}"/>
              </a:ext>
            </a:extLst>
          </p:cNvPr>
          <p:cNvPicPr>
            <a:picLocks noGrp="1" noChangeAspect="1"/>
          </p:cNvPicPr>
          <p:nvPr>
            <p:ph type="pic" sz="quarter" idx="14"/>
          </p:nvPr>
        </p:nvPicPr>
        <p:blipFill rotWithShape="1">
          <a:blip r:embed="rId2"/>
          <a:srcRect l="217" r="217"/>
          <a:stretch/>
        </p:blipFill>
        <p:spPr>
          <a:xfrm>
            <a:off x="8295402" y="-31532"/>
            <a:ext cx="1776249" cy="1467343"/>
          </a:xfrm>
        </p:spPr>
      </p:pic>
      <p:sp>
        <p:nvSpPr>
          <p:cNvPr id="3" name="Flowchart: Magnetic Disk 2">
            <a:extLst>
              <a:ext uri="{FF2B5EF4-FFF2-40B4-BE49-F238E27FC236}">
                <a16:creationId xmlns:a16="http://schemas.microsoft.com/office/drawing/2014/main" id="{6C6F2848-59E1-4CE8-8472-FA1B2174BFFD}"/>
              </a:ext>
            </a:extLst>
          </p:cNvPr>
          <p:cNvSpPr/>
          <p:nvPr/>
        </p:nvSpPr>
        <p:spPr>
          <a:xfrm>
            <a:off x="6600495" y="1160258"/>
            <a:ext cx="1681655" cy="158706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gency FB" panose="020B0503020202020204" pitchFamily="34" charset="0"/>
              </a:rPr>
              <a:t>Covid-19 dataset of Bangladesh</a:t>
            </a:r>
          </a:p>
        </p:txBody>
      </p:sp>
      <p:sp>
        <p:nvSpPr>
          <p:cNvPr id="9" name="Rectangle 8">
            <a:extLst>
              <a:ext uri="{FF2B5EF4-FFF2-40B4-BE49-F238E27FC236}">
                <a16:creationId xmlns:a16="http://schemas.microsoft.com/office/drawing/2014/main" id="{F825F03B-B06E-42E6-BC14-A8520515C594}"/>
              </a:ext>
            </a:extLst>
          </p:cNvPr>
          <p:cNvSpPr/>
          <p:nvPr/>
        </p:nvSpPr>
        <p:spPr>
          <a:xfrm>
            <a:off x="1481956" y="1634503"/>
            <a:ext cx="1776249" cy="831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sp>
        <p:nvSpPr>
          <p:cNvPr id="12" name="Rectangle 11">
            <a:extLst>
              <a:ext uri="{FF2B5EF4-FFF2-40B4-BE49-F238E27FC236}">
                <a16:creationId xmlns:a16="http://schemas.microsoft.com/office/drawing/2014/main" id="{D3141117-FA59-481B-81A7-89962C9704D3}"/>
              </a:ext>
            </a:extLst>
          </p:cNvPr>
          <p:cNvSpPr/>
          <p:nvPr/>
        </p:nvSpPr>
        <p:spPr>
          <a:xfrm>
            <a:off x="395228" y="3258207"/>
            <a:ext cx="1776249" cy="831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Linear Regression</a:t>
            </a:r>
          </a:p>
        </p:txBody>
      </p:sp>
      <p:sp>
        <p:nvSpPr>
          <p:cNvPr id="13" name="Rectangle 12">
            <a:extLst>
              <a:ext uri="{FF2B5EF4-FFF2-40B4-BE49-F238E27FC236}">
                <a16:creationId xmlns:a16="http://schemas.microsoft.com/office/drawing/2014/main" id="{AC1C49D4-E187-430D-8754-E8ED25FD590C}"/>
              </a:ext>
            </a:extLst>
          </p:cNvPr>
          <p:cNvSpPr/>
          <p:nvPr/>
        </p:nvSpPr>
        <p:spPr>
          <a:xfrm>
            <a:off x="1450427" y="4885635"/>
            <a:ext cx="1776249" cy="831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sp>
        <p:nvSpPr>
          <p:cNvPr id="14" name="Rectangle 13">
            <a:extLst>
              <a:ext uri="{FF2B5EF4-FFF2-40B4-BE49-F238E27FC236}">
                <a16:creationId xmlns:a16="http://schemas.microsoft.com/office/drawing/2014/main" id="{6AD30704-D3EB-4614-BA5A-44ADB9738554}"/>
              </a:ext>
            </a:extLst>
          </p:cNvPr>
          <p:cNvSpPr/>
          <p:nvPr/>
        </p:nvSpPr>
        <p:spPr>
          <a:xfrm>
            <a:off x="2437904" y="3256125"/>
            <a:ext cx="1776249" cy="831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SARIMA</a:t>
            </a:r>
          </a:p>
        </p:txBody>
      </p:sp>
      <p:sp>
        <p:nvSpPr>
          <p:cNvPr id="15" name="Rectangle 14">
            <a:extLst>
              <a:ext uri="{FF2B5EF4-FFF2-40B4-BE49-F238E27FC236}">
                <a16:creationId xmlns:a16="http://schemas.microsoft.com/office/drawing/2014/main" id="{DCD465CD-FE0C-4074-85A2-9D6B1818394B}"/>
              </a:ext>
            </a:extLst>
          </p:cNvPr>
          <p:cNvSpPr/>
          <p:nvPr/>
        </p:nvSpPr>
        <p:spPr>
          <a:xfrm>
            <a:off x="3936121" y="1634503"/>
            <a:ext cx="1776249" cy="831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sp>
        <p:nvSpPr>
          <p:cNvPr id="16" name="Rectangle 15">
            <a:extLst>
              <a:ext uri="{FF2B5EF4-FFF2-40B4-BE49-F238E27FC236}">
                <a16:creationId xmlns:a16="http://schemas.microsoft.com/office/drawing/2014/main" id="{9279066B-90B9-49F7-8B15-2A134D80CC7C}"/>
              </a:ext>
            </a:extLst>
          </p:cNvPr>
          <p:cNvSpPr/>
          <p:nvPr/>
        </p:nvSpPr>
        <p:spPr>
          <a:xfrm>
            <a:off x="1040524" y="6286189"/>
            <a:ext cx="2596055" cy="1037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the total no. of confirmed cases</a:t>
            </a:r>
          </a:p>
        </p:txBody>
      </p:sp>
      <p:sp>
        <p:nvSpPr>
          <p:cNvPr id="21" name="Arrow: Left 20">
            <a:extLst>
              <a:ext uri="{FF2B5EF4-FFF2-40B4-BE49-F238E27FC236}">
                <a16:creationId xmlns:a16="http://schemas.microsoft.com/office/drawing/2014/main" id="{BB4183F8-336B-444E-8445-E8BB9CEABBF4}"/>
              </a:ext>
            </a:extLst>
          </p:cNvPr>
          <p:cNvSpPr/>
          <p:nvPr/>
        </p:nvSpPr>
        <p:spPr>
          <a:xfrm>
            <a:off x="5812221" y="1954923"/>
            <a:ext cx="672662" cy="3302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21">
            <a:extLst>
              <a:ext uri="{FF2B5EF4-FFF2-40B4-BE49-F238E27FC236}">
                <a16:creationId xmlns:a16="http://schemas.microsoft.com/office/drawing/2014/main" id="{551C5DEC-023D-46F5-AE82-8576E52A38EE}"/>
              </a:ext>
            </a:extLst>
          </p:cNvPr>
          <p:cNvSpPr/>
          <p:nvPr/>
        </p:nvSpPr>
        <p:spPr>
          <a:xfrm rot="18320444">
            <a:off x="2423819" y="4339419"/>
            <a:ext cx="630890" cy="3797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22">
            <a:extLst>
              <a:ext uri="{FF2B5EF4-FFF2-40B4-BE49-F238E27FC236}">
                <a16:creationId xmlns:a16="http://schemas.microsoft.com/office/drawing/2014/main" id="{D78CB695-4461-4D70-8640-BDC6B79C75F0}"/>
              </a:ext>
            </a:extLst>
          </p:cNvPr>
          <p:cNvSpPr/>
          <p:nvPr/>
        </p:nvSpPr>
        <p:spPr>
          <a:xfrm rot="16200000">
            <a:off x="2127082" y="5873695"/>
            <a:ext cx="418103" cy="2886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Left 23">
            <a:extLst>
              <a:ext uri="{FF2B5EF4-FFF2-40B4-BE49-F238E27FC236}">
                <a16:creationId xmlns:a16="http://schemas.microsoft.com/office/drawing/2014/main" id="{387BF7BA-1663-454E-AB50-22367A95E73F}"/>
              </a:ext>
            </a:extLst>
          </p:cNvPr>
          <p:cNvSpPr/>
          <p:nvPr/>
        </p:nvSpPr>
        <p:spPr>
          <a:xfrm>
            <a:off x="3358055" y="1954923"/>
            <a:ext cx="478215"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Left 24">
            <a:extLst>
              <a:ext uri="{FF2B5EF4-FFF2-40B4-BE49-F238E27FC236}">
                <a16:creationId xmlns:a16="http://schemas.microsoft.com/office/drawing/2014/main" id="{9143DCE0-588F-46BC-86B2-309A5BAD6E17}"/>
              </a:ext>
            </a:extLst>
          </p:cNvPr>
          <p:cNvSpPr/>
          <p:nvPr/>
        </p:nvSpPr>
        <p:spPr>
          <a:xfrm rot="18320444">
            <a:off x="1503977" y="2704786"/>
            <a:ext cx="602765" cy="3654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Left 25">
            <a:extLst>
              <a:ext uri="{FF2B5EF4-FFF2-40B4-BE49-F238E27FC236}">
                <a16:creationId xmlns:a16="http://schemas.microsoft.com/office/drawing/2014/main" id="{8130142D-52F5-4FE1-AAE9-3ADC10EC2A69}"/>
              </a:ext>
            </a:extLst>
          </p:cNvPr>
          <p:cNvSpPr/>
          <p:nvPr/>
        </p:nvSpPr>
        <p:spPr>
          <a:xfrm rot="14286137">
            <a:off x="1522674" y="4361896"/>
            <a:ext cx="568687" cy="3331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 26">
            <a:extLst>
              <a:ext uri="{FF2B5EF4-FFF2-40B4-BE49-F238E27FC236}">
                <a16:creationId xmlns:a16="http://schemas.microsoft.com/office/drawing/2014/main" id="{D91AD875-CA69-4C5B-BEB6-D6F4B9CFBAA7}"/>
              </a:ext>
            </a:extLst>
          </p:cNvPr>
          <p:cNvSpPr/>
          <p:nvPr/>
        </p:nvSpPr>
        <p:spPr>
          <a:xfrm rot="14004090">
            <a:off x="2448347" y="2726555"/>
            <a:ext cx="637217" cy="3465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62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1AE7-362F-44CD-AA03-D87D7C561D2B}"/>
              </a:ext>
            </a:extLst>
          </p:cNvPr>
          <p:cNvSpPr>
            <a:spLocks noGrp="1"/>
          </p:cNvSpPr>
          <p:nvPr>
            <p:ph type="title"/>
          </p:nvPr>
        </p:nvSpPr>
        <p:spPr>
          <a:xfrm>
            <a:off x="521417" y="652929"/>
            <a:ext cx="7587313" cy="1015664"/>
          </a:xfrm>
        </p:spPr>
        <p:txBody>
          <a:bodyPr>
            <a:normAutofit fontScale="90000"/>
          </a:bodyPr>
          <a:lstStyle/>
          <a:p>
            <a:r>
              <a:rPr lang="en-US" dirty="0">
                <a:latin typeface="Agency FB" panose="020B0503020202020204" pitchFamily="34" charset="0"/>
              </a:rPr>
              <a:t>Dataset Characteristics:</a:t>
            </a:r>
            <a:br>
              <a:rPr lang="en-US" dirty="0">
                <a:latin typeface="Agency FB" panose="020B0503020202020204" pitchFamily="34" charset="0"/>
              </a:rPr>
            </a:br>
            <a:endParaRPr lang="en-US" dirty="0">
              <a:latin typeface="Agency FB" panose="020B0503020202020204" pitchFamily="34" charset="0"/>
            </a:endParaRPr>
          </a:p>
        </p:txBody>
      </p:sp>
      <p:pic>
        <p:nvPicPr>
          <p:cNvPr id="5" name="Picture 4" descr="Illustration of a boy using a kleenex to cover his cough">
            <a:extLst>
              <a:ext uri="{FF2B5EF4-FFF2-40B4-BE49-F238E27FC236}">
                <a16:creationId xmlns:a16="http://schemas.microsoft.com/office/drawing/2014/main" id="{78F8169C-1BEA-4193-8DCE-4F844CC218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704082" y="424138"/>
            <a:ext cx="2354317" cy="2749986"/>
          </a:xfrm>
          <a:custGeom>
            <a:avLst/>
            <a:gdLst>
              <a:gd name="connsiteX0" fmla="*/ 0 w 5513832"/>
              <a:gd name="connsiteY0" fmla="*/ 0 h 6861062"/>
              <a:gd name="connsiteX1" fmla="*/ 5513832 w 5513832"/>
              <a:gd name="connsiteY1" fmla="*/ 0 h 6861062"/>
              <a:gd name="connsiteX2" fmla="*/ 5513832 w 5513832"/>
              <a:gd name="connsiteY2" fmla="*/ 6861062 h 6861062"/>
              <a:gd name="connsiteX3" fmla="*/ 0 w 5513832"/>
              <a:gd name="connsiteY3" fmla="*/ 6861062 h 6861062"/>
            </a:gdLst>
            <a:ahLst/>
            <a:cxnLst>
              <a:cxn ang="0">
                <a:pos x="connsiteX0" y="connsiteY0"/>
              </a:cxn>
              <a:cxn ang="0">
                <a:pos x="connsiteX1" y="connsiteY1"/>
              </a:cxn>
              <a:cxn ang="0">
                <a:pos x="connsiteX2" y="connsiteY2"/>
              </a:cxn>
              <a:cxn ang="0">
                <a:pos x="connsiteX3" y="connsiteY3"/>
              </a:cxn>
            </a:cxnLst>
            <a:rect l="l" t="t" r="r" b="b"/>
            <a:pathLst>
              <a:path w="5513832" h="6861062">
                <a:moveTo>
                  <a:pt x="0" y="0"/>
                </a:moveTo>
                <a:lnTo>
                  <a:pt x="5513832" y="0"/>
                </a:lnTo>
                <a:lnTo>
                  <a:pt x="5513832" y="6861062"/>
                </a:lnTo>
                <a:lnTo>
                  <a:pt x="0" y="6861062"/>
                </a:lnTo>
                <a:close/>
              </a:path>
            </a:pathLst>
          </a:custGeom>
        </p:spPr>
      </p:pic>
      <p:sp>
        <p:nvSpPr>
          <p:cNvPr id="6" name="Title 1">
            <a:extLst>
              <a:ext uri="{FF2B5EF4-FFF2-40B4-BE49-F238E27FC236}">
                <a16:creationId xmlns:a16="http://schemas.microsoft.com/office/drawing/2014/main" id="{89691C95-BE44-40AC-AA65-2FD68D6A4B2E}"/>
              </a:ext>
            </a:extLst>
          </p:cNvPr>
          <p:cNvSpPr txBox="1">
            <a:spLocks/>
          </p:cNvSpPr>
          <p:nvPr/>
        </p:nvSpPr>
        <p:spPr>
          <a:xfrm>
            <a:off x="521417" y="2913047"/>
            <a:ext cx="7855327" cy="3424691"/>
          </a:xfrm>
          <a:prstGeom prst="rect">
            <a:avLst/>
          </a:prstGeom>
        </p:spPr>
        <p:txBody>
          <a:bodyPr vert="horz" lIns="91440" tIns="45720" rIns="91440" bIns="45720" rtlCol="0" anchor="t">
            <a:normAutofit/>
          </a:bodyPr>
          <a:lstStyle>
            <a:lvl1pPr algn="l" defTabSz="1005791" rtl="0" eaLnBrk="1" latinLnBrk="0" hangingPunct="1">
              <a:lnSpc>
                <a:spcPts val="7000"/>
              </a:lnSpc>
              <a:spcBef>
                <a:spcPct val="0"/>
              </a:spcBef>
              <a:buNone/>
              <a:defRPr sz="4800" kern="1200">
                <a:solidFill>
                  <a:schemeClr val="bg1"/>
                </a:solidFill>
                <a:latin typeface="+mj-lt"/>
                <a:ea typeface="+mj-ea"/>
                <a:cs typeface="+mj-cs"/>
              </a:defRPr>
            </a:lvl1pPr>
          </a:lstStyle>
          <a:p>
            <a:endParaRPr lang="en-US" dirty="0"/>
          </a:p>
        </p:txBody>
      </p:sp>
      <p:graphicFrame>
        <p:nvGraphicFramePr>
          <p:cNvPr id="22" name="Table 21">
            <a:extLst>
              <a:ext uri="{FF2B5EF4-FFF2-40B4-BE49-F238E27FC236}">
                <a16:creationId xmlns:a16="http://schemas.microsoft.com/office/drawing/2014/main" id="{18D771DA-9617-4B0B-AA44-4F15442B664F}"/>
              </a:ext>
            </a:extLst>
          </p:cNvPr>
          <p:cNvGraphicFramePr>
            <a:graphicFrameLocks noGrp="1"/>
          </p:cNvGraphicFramePr>
          <p:nvPr>
            <p:extLst>
              <p:ext uri="{D42A27DB-BD31-4B8C-83A1-F6EECF244321}">
                <p14:modId xmlns:p14="http://schemas.microsoft.com/office/powerpoint/2010/main" val="2142491921"/>
              </p:ext>
            </p:extLst>
          </p:nvPr>
        </p:nvGraphicFramePr>
        <p:xfrm>
          <a:off x="655423" y="2893708"/>
          <a:ext cx="7319300" cy="3946668"/>
        </p:xfrm>
        <a:graphic>
          <a:graphicData uri="http://schemas.openxmlformats.org/drawingml/2006/table">
            <a:tbl>
              <a:tblPr bandRow="1">
                <a:tableStyleId>{B301B821-A1FF-4177-AEE7-76D212191A09}</a:tableStyleId>
              </a:tblPr>
              <a:tblGrid>
                <a:gridCol w="1463860">
                  <a:extLst>
                    <a:ext uri="{9D8B030D-6E8A-4147-A177-3AD203B41FA5}">
                      <a16:colId xmlns:a16="http://schemas.microsoft.com/office/drawing/2014/main" val="3596783801"/>
                    </a:ext>
                  </a:extLst>
                </a:gridCol>
                <a:gridCol w="1463860">
                  <a:extLst>
                    <a:ext uri="{9D8B030D-6E8A-4147-A177-3AD203B41FA5}">
                      <a16:colId xmlns:a16="http://schemas.microsoft.com/office/drawing/2014/main" val="2023540660"/>
                    </a:ext>
                  </a:extLst>
                </a:gridCol>
                <a:gridCol w="1463860">
                  <a:extLst>
                    <a:ext uri="{9D8B030D-6E8A-4147-A177-3AD203B41FA5}">
                      <a16:colId xmlns:a16="http://schemas.microsoft.com/office/drawing/2014/main" val="2457055239"/>
                    </a:ext>
                  </a:extLst>
                </a:gridCol>
                <a:gridCol w="1463860">
                  <a:extLst>
                    <a:ext uri="{9D8B030D-6E8A-4147-A177-3AD203B41FA5}">
                      <a16:colId xmlns:a16="http://schemas.microsoft.com/office/drawing/2014/main" val="817662250"/>
                    </a:ext>
                  </a:extLst>
                </a:gridCol>
                <a:gridCol w="1463860">
                  <a:extLst>
                    <a:ext uri="{9D8B030D-6E8A-4147-A177-3AD203B41FA5}">
                      <a16:colId xmlns:a16="http://schemas.microsoft.com/office/drawing/2014/main" val="73663101"/>
                    </a:ext>
                  </a:extLst>
                </a:gridCol>
              </a:tblGrid>
              <a:tr h="278555">
                <a:tc gridSpan="5">
                  <a:txBody>
                    <a:bodyPr/>
                    <a:lstStyle/>
                    <a:p>
                      <a:pPr marL="0" marR="0" algn="ctr">
                        <a:spcBef>
                          <a:spcPts val="0"/>
                        </a:spcBef>
                        <a:spcAft>
                          <a:spcPts val="0"/>
                        </a:spcAft>
                      </a:pPr>
                      <a:r>
                        <a:rPr lang="en-AU" sz="1800" dirty="0">
                          <a:effectLst/>
                        </a:rPr>
                        <a:t>  </a:t>
                      </a:r>
                    </a:p>
                    <a:p>
                      <a:pPr marL="0" marR="0" algn="ctr">
                        <a:spcBef>
                          <a:spcPts val="0"/>
                        </a:spcBef>
                        <a:spcAft>
                          <a:spcPts val="0"/>
                        </a:spcAft>
                      </a:pPr>
                      <a:r>
                        <a:rPr lang="en-AU" sz="1800" dirty="0">
                          <a:effectLst/>
                        </a:rPr>
                        <a:t>Covid Dataset </a:t>
                      </a:r>
                    </a:p>
                    <a:p>
                      <a:pPr marL="0" marR="0" algn="ctr">
                        <a:spcBef>
                          <a:spcPts val="0"/>
                        </a:spcBef>
                        <a:spcAft>
                          <a:spcPts val="0"/>
                        </a:spcAft>
                      </a:pPr>
                      <a:r>
                        <a:rPr lang="en-AU" sz="1800" dirty="0">
                          <a:effectLst/>
                        </a:rPr>
                        <a:t> </a:t>
                      </a:r>
                      <a:endParaRPr lang="en-US" sz="1800" dirty="0">
                        <a:effectLst/>
                        <a:latin typeface="Agency FB" panose="020B0503020202020204" pitchFamily="34" charset="0"/>
                      </a:endParaRPr>
                    </a:p>
                  </a:txBody>
                  <a:tcPr marL="68580" marR="68580" marT="0" marB="0" anchor="ctr">
                    <a:solidFill>
                      <a:schemeClr val="accent1">
                        <a:lumMod val="40000"/>
                        <a:lumOff val="60000"/>
                      </a:schemeClr>
                    </a:solidFill>
                  </a:tcPr>
                </a:tc>
                <a:tc hMerge="1">
                  <a:txBody>
                    <a:bodyPr/>
                    <a:lstStyle/>
                    <a:p>
                      <a:pPr marL="0" marR="0" algn="ctr">
                        <a:spcBef>
                          <a:spcPts val="0"/>
                        </a:spcBef>
                        <a:spcAft>
                          <a:spcPts val="0"/>
                        </a:spcAft>
                      </a:pPr>
                      <a:r>
                        <a:rPr lang="en-AU" sz="1800" dirty="0">
                          <a:effectLst/>
                        </a:rPr>
                        <a:t> </a:t>
                      </a:r>
                      <a:endParaRPr lang="en-US" sz="1800" dirty="0">
                        <a:effectLst/>
                        <a:latin typeface="Agency FB" panose="020B0503020202020204" pitchFamily="34" charset="0"/>
                        <a:ea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r>
                        <a:rPr lang="en-AU" sz="1800" dirty="0">
                          <a:effectLst/>
                        </a:rPr>
                        <a:t>Covid Dataset</a:t>
                      </a:r>
                      <a:endParaRPr lang="en-US" sz="1800" dirty="0">
                        <a:effectLst/>
                        <a:latin typeface="Agency FB" panose="020B0503020202020204" pitchFamily="34" charset="0"/>
                        <a:ea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r>
                        <a:rPr lang="en-AU" sz="1800" dirty="0">
                          <a:effectLst/>
                        </a:rPr>
                        <a:t> </a:t>
                      </a:r>
                      <a:endParaRPr lang="en-US" sz="1800" dirty="0">
                        <a:effectLst/>
                        <a:latin typeface="Agency FB" panose="020B0503020202020204" pitchFamily="34" charset="0"/>
                        <a:ea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r>
                        <a:rPr lang="en-AU" sz="1800" dirty="0">
                          <a:effectLst/>
                        </a:rPr>
                        <a:t> </a:t>
                      </a:r>
                      <a:endParaRPr lang="en-US" sz="1800" dirty="0">
                        <a:effectLst/>
                        <a:latin typeface="Agency FB" panose="020B0503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705829687"/>
                  </a:ext>
                </a:extLst>
              </a:tr>
              <a:tr h="630315">
                <a:tc>
                  <a:txBody>
                    <a:bodyPr/>
                    <a:lstStyle/>
                    <a:p>
                      <a:pPr marL="0" marR="0">
                        <a:spcBef>
                          <a:spcPts val="0"/>
                        </a:spcBef>
                        <a:spcAft>
                          <a:spcPts val="0"/>
                        </a:spcAft>
                      </a:pPr>
                      <a:r>
                        <a:rPr lang="en-AU" sz="1800" dirty="0">
                          <a:effectLst/>
                        </a:rPr>
                        <a:t>SN</a:t>
                      </a:r>
                      <a:endParaRPr lang="en-US" sz="1800" dirty="0">
                        <a:effectLst/>
                        <a:latin typeface="Agency FB" panose="020B0503020202020204" pitchFamily="34" charset="0"/>
                        <a:ea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marL="0" marR="0" algn="ctr">
                        <a:spcBef>
                          <a:spcPts val="0"/>
                        </a:spcBef>
                        <a:spcAft>
                          <a:spcPts val="0"/>
                        </a:spcAft>
                      </a:pPr>
                      <a:r>
                        <a:rPr lang="en-AU" sz="1800" dirty="0">
                          <a:effectLst/>
                        </a:rPr>
                        <a:t>Column</a:t>
                      </a:r>
                      <a:endParaRPr lang="en-US" sz="1800" dirty="0">
                        <a:effectLst/>
                        <a:latin typeface="Agency FB" panose="020B0503020202020204" pitchFamily="34" charset="0"/>
                        <a:ea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marL="0" marR="0" algn="ctr">
                        <a:spcBef>
                          <a:spcPts val="0"/>
                        </a:spcBef>
                        <a:spcAft>
                          <a:spcPts val="0"/>
                        </a:spcAft>
                      </a:pPr>
                      <a:r>
                        <a:rPr lang="en-AU" sz="1800" dirty="0">
                          <a:effectLst/>
                        </a:rPr>
                        <a:t>Number</a:t>
                      </a:r>
                      <a:endParaRPr lang="en-US" sz="1800" dirty="0">
                        <a:effectLst/>
                        <a:latin typeface="Agency FB" panose="020B0503020202020204" pitchFamily="34" charset="0"/>
                        <a:ea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marL="0" marR="0" algn="ctr">
                        <a:spcBef>
                          <a:spcPts val="0"/>
                        </a:spcBef>
                        <a:spcAft>
                          <a:spcPts val="0"/>
                        </a:spcAft>
                      </a:pPr>
                      <a:r>
                        <a:rPr lang="en-AU" sz="1800" dirty="0">
                          <a:effectLst/>
                        </a:rPr>
                        <a:t>Data Type</a:t>
                      </a:r>
                      <a:endParaRPr lang="en-US" sz="1800" dirty="0">
                        <a:effectLst/>
                        <a:latin typeface="Agency FB" panose="020B0503020202020204" pitchFamily="34" charset="0"/>
                        <a:ea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marL="0" marR="0" algn="ctr">
                        <a:spcBef>
                          <a:spcPts val="0"/>
                        </a:spcBef>
                        <a:spcAft>
                          <a:spcPts val="0"/>
                        </a:spcAft>
                      </a:pPr>
                      <a:r>
                        <a:rPr lang="en-AU" sz="1800" dirty="0">
                          <a:effectLst/>
                        </a:rPr>
                        <a:t>Null Count</a:t>
                      </a:r>
                      <a:endParaRPr lang="en-US" sz="1800" dirty="0">
                        <a:effectLst/>
                        <a:latin typeface="Agency FB" panose="020B0503020202020204" pitchFamily="34" charset="0"/>
                        <a:ea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698451517"/>
                  </a:ext>
                </a:extLst>
              </a:tr>
              <a:tr h="630315">
                <a:tc>
                  <a:txBody>
                    <a:bodyPr/>
                    <a:lstStyle/>
                    <a:p>
                      <a:pPr marL="0" marR="0">
                        <a:spcBef>
                          <a:spcPts val="0"/>
                        </a:spcBef>
                        <a:spcAft>
                          <a:spcPts val="0"/>
                        </a:spcAft>
                      </a:pPr>
                      <a:r>
                        <a:rPr lang="en-AU" sz="1800">
                          <a:effectLst/>
                        </a:rPr>
                        <a:t>1</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AU" sz="1800">
                          <a:effectLst/>
                        </a:rPr>
                        <a:t>Day</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AU" sz="1800">
                          <a:effectLst/>
                        </a:rPr>
                        <a:t>626</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AU" sz="1800">
                          <a:effectLst/>
                        </a:rPr>
                        <a:t>datetime64</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AU" sz="1800">
                          <a:effectLst/>
                        </a:rPr>
                        <a:t>0</a:t>
                      </a:r>
                      <a:endParaRPr lang="en-US" sz="1800">
                        <a:effectLst/>
                        <a:latin typeface="Agency FB" panose="020B0503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4093551570"/>
                  </a:ext>
                </a:extLst>
              </a:tr>
              <a:tr h="602448">
                <a:tc>
                  <a:txBody>
                    <a:bodyPr/>
                    <a:lstStyle/>
                    <a:p>
                      <a:pPr marL="0" marR="0">
                        <a:spcBef>
                          <a:spcPts val="0"/>
                        </a:spcBef>
                        <a:spcAft>
                          <a:spcPts val="0"/>
                        </a:spcAft>
                      </a:pPr>
                      <a:r>
                        <a:rPr lang="en-AU" sz="1800">
                          <a:effectLst/>
                        </a:rPr>
                        <a:t>2</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AU" sz="1800">
                          <a:effectLst/>
                        </a:rPr>
                        <a:t>Lab Test</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AU" sz="1800">
                          <a:effectLst/>
                        </a:rPr>
                        <a:t>626</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AU" sz="1800">
                          <a:effectLst/>
                        </a:rPr>
                        <a:t>int64</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AU" sz="1800">
                          <a:effectLst/>
                        </a:rPr>
                        <a:t>0</a:t>
                      </a:r>
                      <a:endParaRPr lang="en-US" sz="1800">
                        <a:effectLst/>
                        <a:latin typeface="Agency FB" panose="020B0503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417204209"/>
                  </a:ext>
                </a:extLst>
              </a:tr>
              <a:tr h="630315">
                <a:tc>
                  <a:txBody>
                    <a:bodyPr/>
                    <a:lstStyle/>
                    <a:p>
                      <a:pPr marL="0" marR="0">
                        <a:spcBef>
                          <a:spcPts val="0"/>
                        </a:spcBef>
                        <a:spcAft>
                          <a:spcPts val="0"/>
                        </a:spcAft>
                      </a:pPr>
                      <a:r>
                        <a:rPr lang="en-AU" sz="1800">
                          <a:effectLst/>
                        </a:rPr>
                        <a:t>3</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AU" sz="1800">
                          <a:effectLst/>
                        </a:rPr>
                        <a:t>Confirmed case</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AU" sz="1800">
                          <a:effectLst/>
                        </a:rPr>
                        <a:t>626</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AU" sz="1800">
                          <a:effectLst/>
                        </a:rPr>
                        <a:t>int64</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AU" sz="1800">
                          <a:effectLst/>
                        </a:rPr>
                        <a:t>0</a:t>
                      </a:r>
                      <a:endParaRPr lang="en-US" sz="1800">
                        <a:effectLst/>
                        <a:latin typeface="Agency FB" panose="020B0503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285265265"/>
                  </a:ext>
                </a:extLst>
              </a:tr>
              <a:tr h="630315">
                <a:tc>
                  <a:txBody>
                    <a:bodyPr/>
                    <a:lstStyle/>
                    <a:p>
                      <a:pPr marL="0" marR="0">
                        <a:spcBef>
                          <a:spcPts val="0"/>
                        </a:spcBef>
                        <a:spcAft>
                          <a:spcPts val="0"/>
                        </a:spcAft>
                      </a:pPr>
                      <a:r>
                        <a:rPr lang="en-AU" sz="1800">
                          <a:effectLst/>
                        </a:rPr>
                        <a:t>4</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AU" sz="1800">
                          <a:effectLst/>
                        </a:rPr>
                        <a:t>Death Case</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AU" sz="1800">
                          <a:effectLst/>
                        </a:rPr>
                        <a:t>626</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AU" sz="1800">
                          <a:effectLst/>
                        </a:rPr>
                        <a:t>int64</a:t>
                      </a:r>
                      <a:endParaRPr lang="en-US" sz="1800">
                        <a:effectLst/>
                        <a:latin typeface="Agency FB" panose="020B0503020202020204" pitchFamily="34"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AU" sz="1800" dirty="0">
                          <a:effectLst/>
                        </a:rPr>
                        <a:t>0</a:t>
                      </a:r>
                      <a:endParaRPr lang="en-US" sz="1800" dirty="0">
                        <a:effectLst/>
                        <a:latin typeface="Agency FB" panose="020B0503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593792329"/>
                  </a:ext>
                </a:extLst>
              </a:tr>
            </a:tbl>
          </a:graphicData>
        </a:graphic>
      </p:graphicFrame>
    </p:spTree>
    <p:extLst>
      <p:ext uri="{BB962C8B-B14F-4D97-AF65-F5344CB8AC3E}">
        <p14:creationId xmlns:p14="http://schemas.microsoft.com/office/powerpoint/2010/main" val="140709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1AE7-362F-44CD-AA03-D87D7C561D2B}"/>
              </a:ext>
            </a:extLst>
          </p:cNvPr>
          <p:cNvSpPr>
            <a:spLocks noGrp="1"/>
          </p:cNvSpPr>
          <p:nvPr>
            <p:ph type="title"/>
          </p:nvPr>
        </p:nvSpPr>
        <p:spPr>
          <a:xfrm>
            <a:off x="521417" y="652929"/>
            <a:ext cx="7587313" cy="1015664"/>
          </a:xfrm>
        </p:spPr>
        <p:txBody>
          <a:bodyPr>
            <a:normAutofit fontScale="90000"/>
          </a:bodyPr>
          <a:lstStyle/>
          <a:p>
            <a:r>
              <a:rPr lang="en-US" dirty="0">
                <a:latin typeface="Agency FB" panose="020B0503020202020204" pitchFamily="34" charset="0"/>
              </a:rPr>
              <a:t>Dataset Characteristics:</a:t>
            </a:r>
            <a:br>
              <a:rPr lang="en-US" dirty="0">
                <a:latin typeface="Agency FB" panose="020B0503020202020204" pitchFamily="34" charset="0"/>
              </a:rPr>
            </a:br>
            <a:endParaRPr lang="en-US" dirty="0">
              <a:latin typeface="Agency FB" panose="020B0503020202020204" pitchFamily="34" charset="0"/>
            </a:endParaRPr>
          </a:p>
        </p:txBody>
      </p:sp>
      <p:pic>
        <p:nvPicPr>
          <p:cNvPr id="5" name="Picture 4" descr="Illustration of a boy using a kleenex to cover his cough">
            <a:extLst>
              <a:ext uri="{FF2B5EF4-FFF2-40B4-BE49-F238E27FC236}">
                <a16:creationId xmlns:a16="http://schemas.microsoft.com/office/drawing/2014/main" id="{78F8169C-1BEA-4193-8DCE-4F844CC218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704082" y="424138"/>
            <a:ext cx="2354317" cy="2749986"/>
          </a:xfrm>
          <a:custGeom>
            <a:avLst/>
            <a:gdLst>
              <a:gd name="connsiteX0" fmla="*/ 0 w 5513832"/>
              <a:gd name="connsiteY0" fmla="*/ 0 h 6861062"/>
              <a:gd name="connsiteX1" fmla="*/ 5513832 w 5513832"/>
              <a:gd name="connsiteY1" fmla="*/ 0 h 6861062"/>
              <a:gd name="connsiteX2" fmla="*/ 5513832 w 5513832"/>
              <a:gd name="connsiteY2" fmla="*/ 6861062 h 6861062"/>
              <a:gd name="connsiteX3" fmla="*/ 0 w 5513832"/>
              <a:gd name="connsiteY3" fmla="*/ 6861062 h 6861062"/>
            </a:gdLst>
            <a:ahLst/>
            <a:cxnLst>
              <a:cxn ang="0">
                <a:pos x="connsiteX0" y="connsiteY0"/>
              </a:cxn>
              <a:cxn ang="0">
                <a:pos x="connsiteX1" y="connsiteY1"/>
              </a:cxn>
              <a:cxn ang="0">
                <a:pos x="connsiteX2" y="connsiteY2"/>
              </a:cxn>
              <a:cxn ang="0">
                <a:pos x="connsiteX3" y="connsiteY3"/>
              </a:cxn>
            </a:cxnLst>
            <a:rect l="l" t="t" r="r" b="b"/>
            <a:pathLst>
              <a:path w="5513832" h="6861062">
                <a:moveTo>
                  <a:pt x="0" y="0"/>
                </a:moveTo>
                <a:lnTo>
                  <a:pt x="5513832" y="0"/>
                </a:lnTo>
                <a:lnTo>
                  <a:pt x="5513832" y="6861062"/>
                </a:lnTo>
                <a:lnTo>
                  <a:pt x="0" y="6861062"/>
                </a:lnTo>
                <a:close/>
              </a:path>
            </a:pathLst>
          </a:custGeom>
        </p:spPr>
      </p:pic>
      <p:graphicFrame>
        <p:nvGraphicFramePr>
          <p:cNvPr id="3" name="Table 2">
            <a:extLst>
              <a:ext uri="{FF2B5EF4-FFF2-40B4-BE49-F238E27FC236}">
                <a16:creationId xmlns:a16="http://schemas.microsoft.com/office/drawing/2014/main" id="{B4C04A73-C5E3-4DC5-85F5-9767C57D895E}"/>
              </a:ext>
            </a:extLst>
          </p:cNvPr>
          <p:cNvGraphicFramePr>
            <a:graphicFrameLocks noGrp="1"/>
          </p:cNvGraphicFramePr>
          <p:nvPr>
            <p:extLst>
              <p:ext uri="{D42A27DB-BD31-4B8C-83A1-F6EECF244321}">
                <p14:modId xmlns:p14="http://schemas.microsoft.com/office/powerpoint/2010/main" val="3610522962"/>
              </p:ext>
            </p:extLst>
          </p:nvPr>
        </p:nvGraphicFramePr>
        <p:xfrm>
          <a:off x="795260" y="2286979"/>
          <a:ext cx="6908823" cy="4628828"/>
        </p:xfrm>
        <a:graphic>
          <a:graphicData uri="http://schemas.openxmlformats.org/drawingml/2006/table">
            <a:tbl>
              <a:tblPr/>
              <a:tblGrid>
                <a:gridCol w="1226604">
                  <a:extLst>
                    <a:ext uri="{9D8B030D-6E8A-4147-A177-3AD203B41FA5}">
                      <a16:colId xmlns:a16="http://schemas.microsoft.com/office/drawing/2014/main" val="2504570489"/>
                    </a:ext>
                  </a:extLst>
                </a:gridCol>
                <a:gridCol w="1195153">
                  <a:extLst>
                    <a:ext uri="{9D8B030D-6E8A-4147-A177-3AD203B41FA5}">
                      <a16:colId xmlns:a16="http://schemas.microsoft.com/office/drawing/2014/main" val="929920488"/>
                    </a:ext>
                  </a:extLst>
                </a:gridCol>
                <a:gridCol w="1163702">
                  <a:extLst>
                    <a:ext uri="{9D8B030D-6E8A-4147-A177-3AD203B41FA5}">
                      <a16:colId xmlns:a16="http://schemas.microsoft.com/office/drawing/2014/main" val="2804744641"/>
                    </a:ext>
                  </a:extLst>
                </a:gridCol>
                <a:gridCol w="1121766">
                  <a:extLst>
                    <a:ext uri="{9D8B030D-6E8A-4147-A177-3AD203B41FA5}">
                      <a16:colId xmlns:a16="http://schemas.microsoft.com/office/drawing/2014/main" val="1079897705"/>
                    </a:ext>
                  </a:extLst>
                </a:gridCol>
                <a:gridCol w="1058864">
                  <a:extLst>
                    <a:ext uri="{9D8B030D-6E8A-4147-A177-3AD203B41FA5}">
                      <a16:colId xmlns:a16="http://schemas.microsoft.com/office/drawing/2014/main" val="3311153487"/>
                    </a:ext>
                  </a:extLst>
                </a:gridCol>
                <a:gridCol w="1142734">
                  <a:extLst>
                    <a:ext uri="{9D8B030D-6E8A-4147-A177-3AD203B41FA5}">
                      <a16:colId xmlns:a16="http://schemas.microsoft.com/office/drawing/2014/main" val="4196359333"/>
                    </a:ext>
                  </a:extLst>
                </a:gridCol>
              </a:tblGrid>
              <a:tr h="1123013">
                <a:tc>
                  <a:txBody>
                    <a:bodyPr/>
                    <a:lstStyle/>
                    <a:p>
                      <a:pPr algn="ctr" rtl="0" fontAlgn="t">
                        <a:spcBef>
                          <a:spcPts val="0"/>
                        </a:spcBef>
                        <a:spcAft>
                          <a:spcPts val="0"/>
                        </a:spcAft>
                      </a:pPr>
                      <a:r>
                        <a:rPr lang="en-US" sz="1800" b="0" i="0" u="none" strike="noStrike" dirty="0">
                          <a:solidFill>
                            <a:srgbClr val="FFFFFF"/>
                          </a:solidFill>
                          <a:effectLst/>
                          <a:latin typeface="Teko"/>
                        </a:rPr>
                        <a:t>Dataset</a:t>
                      </a:r>
                      <a:endParaRPr lang="en-US" dirty="0">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495A2"/>
                    </a:solidFill>
                  </a:tcPr>
                </a:tc>
                <a:tc>
                  <a:txBody>
                    <a:bodyPr/>
                    <a:lstStyle/>
                    <a:p>
                      <a:pPr algn="ctr" rtl="0" fontAlgn="t">
                        <a:spcBef>
                          <a:spcPts val="0"/>
                        </a:spcBef>
                        <a:spcAft>
                          <a:spcPts val="0"/>
                        </a:spcAft>
                      </a:pPr>
                      <a:r>
                        <a:rPr lang="en-US" sz="1800" b="1" i="0" u="none" strike="noStrike" dirty="0">
                          <a:solidFill>
                            <a:srgbClr val="FFFFFF"/>
                          </a:solidFill>
                          <a:effectLst/>
                          <a:latin typeface="Teko"/>
                        </a:rPr>
                        <a:t>Minimum</a:t>
                      </a:r>
                      <a:endParaRPr lang="en-US" dirty="0">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495A2"/>
                    </a:solidFill>
                  </a:tcPr>
                </a:tc>
                <a:tc>
                  <a:txBody>
                    <a:bodyPr/>
                    <a:lstStyle/>
                    <a:p>
                      <a:pPr algn="ctr" rtl="0" fontAlgn="t">
                        <a:spcBef>
                          <a:spcPts val="0"/>
                        </a:spcBef>
                        <a:spcAft>
                          <a:spcPts val="0"/>
                        </a:spcAft>
                      </a:pPr>
                      <a:r>
                        <a:rPr lang="en-US" sz="1800" b="1" i="0" u="none" strike="noStrike">
                          <a:solidFill>
                            <a:srgbClr val="FFFFFF"/>
                          </a:solidFill>
                          <a:effectLst/>
                          <a:latin typeface="Teko"/>
                        </a:rPr>
                        <a:t>Maximum</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495A2"/>
                    </a:solidFill>
                  </a:tcPr>
                </a:tc>
                <a:tc>
                  <a:txBody>
                    <a:bodyPr/>
                    <a:lstStyle/>
                    <a:p>
                      <a:pPr algn="ctr" rtl="0" fontAlgn="t">
                        <a:spcBef>
                          <a:spcPts val="0"/>
                        </a:spcBef>
                        <a:spcAft>
                          <a:spcPts val="0"/>
                        </a:spcAft>
                      </a:pPr>
                      <a:r>
                        <a:rPr lang="en-US" sz="1800" b="1" i="0" u="none" strike="noStrike">
                          <a:solidFill>
                            <a:srgbClr val="FFFFFF"/>
                          </a:solidFill>
                          <a:effectLst/>
                          <a:latin typeface="Teko"/>
                        </a:rPr>
                        <a:t>Sum</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495A2"/>
                    </a:solidFill>
                  </a:tcPr>
                </a:tc>
                <a:tc>
                  <a:txBody>
                    <a:bodyPr/>
                    <a:lstStyle/>
                    <a:p>
                      <a:pPr algn="ctr" rtl="0" fontAlgn="t">
                        <a:spcBef>
                          <a:spcPts val="0"/>
                        </a:spcBef>
                        <a:spcAft>
                          <a:spcPts val="0"/>
                        </a:spcAft>
                      </a:pPr>
                      <a:r>
                        <a:rPr lang="en-US" sz="1800" b="1" i="0" u="none" strike="noStrike">
                          <a:solidFill>
                            <a:srgbClr val="FFFFFF"/>
                          </a:solidFill>
                          <a:effectLst/>
                          <a:latin typeface="Teko"/>
                        </a:rPr>
                        <a:t>Mean</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495A2"/>
                    </a:solidFill>
                  </a:tcPr>
                </a:tc>
                <a:tc>
                  <a:txBody>
                    <a:bodyPr/>
                    <a:lstStyle/>
                    <a:p>
                      <a:pPr algn="ctr" rtl="0" fontAlgn="t">
                        <a:spcBef>
                          <a:spcPts val="0"/>
                        </a:spcBef>
                        <a:spcAft>
                          <a:spcPts val="0"/>
                        </a:spcAft>
                      </a:pPr>
                      <a:r>
                        <a:rPr lang="en-US" sz="1800" b="1" i="0" u="none" strike="noStrike">
                          <a:solidFill>
                            <a:srgbClr val="FFFFFF"/>
                          </a:solidFill>
                          <a:effectLst/>
                          <a:latin typeface="Teko"/>
                        </a:rPr>
                        <a:t>Standard</a:t>
                      </a:r>
                      <a:endParaRPr lang="en-US">
                        <a:effectLst/>
                      </a:endParaRPr>
                    </a:p>
                    <a:p>
                      <a:pPr algn="ctr" rtl="0" fontAlgn="t">
                        <a:spcBef>
                          <a:spcPts val="0"/>
                        </a:spcBef>
                        <a:spcAft>
                          <a:spcPts val="0"/>
                        </a:spcAft>
                      </a:pPr>
                      <a:r>
                        <a:rPr lang="en-US" sz="1800" b="1" i="0" u="none" strike="noStrike">
                          <a:solidFill>
                            <a:srgbClr val="FFFFFF"/>
                          </a:solidFill>
                          <a:effectLst/>
                          <a:latin typeface="Teko"/>
                        </a:rPr>
                        <a:t>Deviation</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495A2"/>
                    </a:solidFill>
                  </a:tcPr>
                </a:tc>
                <a:extLst>
                  <a:ext uri="{0D108BD9-81ED-4DB2-BD59-A6C34878D82A}">
                    <a16:rowId xmlns:a16="http://schemas.microsoft.com/office/drawing/2014/main" val="107671105"/>
                  </a:ext>
                </a:extLst>
              </a:tr>
              <a:tr h="1123013">
                <a:tc>
                  <a:txBody>
                    <a:bodyPr/>
                    <a:lstStyle/>
                    <a:p>
                      <a:pPr algn="ctr" rtl="0" fontAlgn="t">
                        <a:spcBef>
                          <a:spcPts val="0"/>
                        </a:spcBef>
                        <a:spcAft>
                          <a:spcPts val="0"/>
                        </a:spcAft>
                      </a:pPr>
                      <a:r>
                        <a:rPr lang="en-US" sz="1800" b="1" i="0" u="none" strike="noStrike">
                          <a:solidFill>
                            <a:srgbClr val="FFFFFF"/>
                          </a:solidFill>
                          <a:effectLst/>
                          <a:latin typeface="Teko"/>
                        </a:rPr>
                        <a:t>Date</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4495A2"/>
                    </a:solidFill>
                  </a:tcPr>
                </a:tc>
                <a:tc>
                  <a:txBody>
                    <a:bodyPr/>
                    <a:lstStyle/>
                    <a:p>
                      <a:pPr algn="ctr" rtl="0" fontAlgn="t">
                        <a:spcBef>
                          <a:spcPts val="0"/>
                        </a:spcBef>
                        <a:spcAft>
                          <a:spcPts val="0"/>
                        </a:spcAft>
                      </a:pPr>
                      <a:r>
                        <a:rPr lang="en-US" sz="1800" b="0" i="0" u="none" strike="noStrike" dirty="0">
                          <a:solidFill>
                            <a:srgbClr val="000000"/>
                          </a:solidFill>
                          <a:effectLst/>
                          <a:latin typeface="Teko"/>
                        </a:rPr>
                        <a:t>04-April-2020</a:t>
                      </a:r>
                      <a:endParaRPr lang="en-US" dirty="0">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CDF"/>
                    </a:solidFill>
                  </a:tcPr>
                </a:tc>
                <a:tc>
                  <a:txBody>
                    <a:bodyPr/>
                    <a:lstStyle/>
                    <a:p>
                      <a:pPr algn="ctr" rtl="0" fontAlgn="t">
                        <a:spcBef>
                          <a:spcPts val="0"/>
                        </a:spcBef>
                        <a:spcAft>
                          <a:spcPts val="0"/>
                        </a:spcAft>
                      </a:pPr>
                      <a:r>
                        <a:rPr lang="en-US" sz="1800" b="0" i="0" u="none" strike="noStrike" dirty="0">
                          <a:solidFill>
                            <a:srgbClr val="000000"/>
                          </a:solidFill>
                          <a:effectLst/>
                          <a:latin typeface="Teko"/>
                        </a:rPr>
                        <a:t>20-December-2021</a:t>
                      </a:r>
                      <a:endParaRPr lang="en-US" dirty="0">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CDF"/>
                    </a:solidFill>
                  </a:tcPr>
                </a:tc>
                <a:tc>
                  <a:txBody>
                    <a:bodyPr/>
                    <a:lstStyle/>
                    <a:p>
                      <a:pPr algn="ctr" rtl="0" fontAlgn="t">
                        <a:spcBef>
                          <a:spcPts val="0"/>
                        </a:spcBef>
                        <a:spcAft>
                          <a:spcPts val="0"/>
                        </a:spcAft>
                      </a:pPr>
                      <a:r>
                        <a:rPr lang="en-US" sz="1800" b="0" i="0" u="none" strike="noStrike" dirty="0">
                          <a:solidFill>
                            <a:srgbClr val="000000"/>
                          </a:solidFill>
                          <a:effectLst/>
                          <a:latin typeface="Teko"/>
                        </a:rPr>
                        <a:t>-</a:t>
                      </a:r>
                      <a:endParaRPr lang="en-US" dirty="0">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CDF"/>
                    </a:solidFill>
                  </a:tcPr>
                </a:tc>
                <a:tc>
                  <a:txBody>
                    <a:bodyPr/>
                    <a:lstStyle/>
                    <a:p>
                      <a:pPr algn="ctr" rtl="0" fontAlgn="t">
                        <a:spcBef>
                          <a:spcPts val="0"/>
                        </a:spcBef>
                        <a:spcAft>
                          <a:spcPts val="0"/>
                        </a:spcAft>
                      </a:pPr>
                      <a:r>
                        <a:rPr lang="en-US" sz="1800" b="0" i="0" u="none" strike="noStrike">
                          <a:solidFill>
                            <a:srgbClr val="000000"/>
                          </a:solidFill>
                          <a:effectLst/>
                          <a:latin typeface="Teko"/>
                        </a:rPr>
                        <a:t>-</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CDF"/>
                    </a:solidFill>
                  </a:tcPr>
                </a:tc>
                <a:tc>
                  <a:txBody>
                    <a:bodyPr/>
                    <a:lstStyle/>
                    <a:p>
                      <a:pPr algn="ctr" rtl="0" fontAlgn="t">
                        <a:spcBef>
                          <a:spcPts val="0"/>
                        </a:spcBef>
                        <a:spcAft>
                          <a:spcPts val="0"/>
                        </a:spcAft>
                      </a:pPr>
                      <a:r>
                        <a:rPr lang="en-US" sz="1800" b="0" i="0" u="none" strike="noStrike">
                          <a:solidFill>
                            <a:srgbClr val="000000"/>
                          </a:solidFill>
                          <a:effectLst/>
                          <a:latin typeface="Teko"/>
                        </a:rPr>
                        <a:t>-</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CDF"/>
                    </a:solidFill>
                  </a:tcPr>
                </a:tc>
                <a:extLst>
                  <a:ext uri="{0D108BD9-81ED-4DB2-BD59-A6C34878D82A}">
                    <a16:rowId xmlns:a16="http://schemas.microsoft.com/office/drawing/2014/main" val="1073715431"/>
                  </a:ext>
                </a:extLst>
              </a:tr>
              <a:tr h="604699">
                <a:tc>
                  <a:txBody>
                    <a:bodyPr/>
                    <a:lstStyle/>
                    <a:p>
                      <a:pPr algn="ctr" rtl="0" fontAlgn="t">
                        <a:spcBef>
                          <a:spcPts val="0"/>
                        </a:spcBef>
                        <a:spcAft>
                          <a:spcPts val="0"/>
                        </a:spcAft>
                      </a:pPr>
                      <a:r>
                        <a:rPr lang="en-US" sz="1800" b="1" i="0" u="none" strike="noStrike">
                          <a:solidFill>
                            <a:srgbClr val="FFFFFF"/>
                          </a:solidFill>
                          <a:effectLst/>
                          <a:latin typeface="Teko"/>
                        </a:rPr>
                        <a:t>Lab Test</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4495A2"/>
                    </a:solidFill>
                  </a:tcPr>
                </a:tc>
                <a:tc>
                  <a:txBody>
                    <a:bodyPr/>
                    <a:lstStyle/>
                    <a:p>
                      <a:pPr algn="ctr" rtl="0" fontAlgn="t">
                        <a:spcBef>
                          <a:spcPts val="0"/>
                        </a:spcBef>
                        <a:spcAft>
                          <a:spcPts val="0"/>
                        </a:spcAft>
                      </a:pPr>
                      <a:r>
                        <a:rPr lang="en-US" sz="1800" b="0" i="0" u="none" strike="noStrike">
                          <a:solidFill>
                            <a:srgbClr val="000000"/>
                          </a:solidFill>
                          <a:effectLst/>
                          <a:latin typeface="Teko"/>
                        </a:rPr>
                        <a:t>367</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EF0"/>
                    </a:solidFill>
                  </a:tcPr>
                </a:tc>
                <a:tc>
                  <a:txBody>
                    <a:bodyPr/>
                    <a:lstStyle/>
                    <a:p>
                      <a:pPr algn="ctr" rtl="0" fontAlgn="t">
                        <a:spcBef>
                          <a:spcPts val="0"/>
                        </a:spcBef>
                        <a:spcAft>
                          <a:spcPts val="0"/>
                        </a:spcAft>
                      </a:pPr>
                      <a:r>
                        <a:rPr lang="en-US" sz="1800" b="0" i="0" u="none" strike="noStrike" dirty="0">
                          <a:solidFill>
                            <a:srgbClr val="000000"/>
                          </a:solidFill>
                          <a:effectLst/>
                          <a:latin typeface="Teko"/>
                        </a:rPr>
                        <a:t>55284</a:t>
                      </a:r>
                      <a:endParaRPr lang="en-US" dirty="0">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EF0"/>
                    </a:solidFill>
                  </a:tcPr>
                </a:tc>
                <a:tc>
                  <a:txBody>
                    <a:bodyPr/>
                    <a:lstStyle/>
                    <a:p>
                      <a:pPr algn="ctr" rtl="0" fontAlgn="t">
                        <a:spcBef>
                          <a:spcPts val="0"/>
                        </a:spcBef>
                        <a:spcAft>
                          <a:spcPts val="0"/>
                        </a:spcAft>
                      </a:pPr>
                      <a:r>
                        <a:rPr lang="en-US" sz="1800" b="0" i="0" u="none" strike="noStrike" dirty="0">
                          <a:solidFill>
                            <a:srgbClr val="000000"/>
                          </a:solidFill>
                          <a:effectLst/>
                          <a:latin typeface="Teko"/>
                        </a:rPr>
                        <a:t>11289181</a:t>
                      </a:r>
                      <a:endParaRPr lang="en-US" dirty="0">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EF0"/>
                    </a:solidFill>
                  </a:tcPr>
                </a:tc>
                <a:tc>
                  <a:txBody>
                    <a:bodyPr/>
                    <a:lstStyle/>
                    <a:p>
                      <a:pPr algn="ctr" rtl="0" fontAlgn="t">
                        <a:spcBef>
                          <a:spcPts val="0"/>
                        </a:spcBef>
                        <a:spcAft>
                          <a:spcPts val="0"/>
                        </a:spcAft>
                      </a:pPr>
                      <a:r>
                        <a:rPr lang="en-US" sz="1800" b="0" i="0" u="none" strike="noStrike">
                          <a:solidFill>
                            <a:srgbClr val="000000"/>
                          </a:solidFill>
                          <a:effectLst/>
                          <a:latin typeface="Teko"/>
                        </a:rPr>
                        <a:t>18033.84</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EF0"/>
                    </a:solidFill>
                  </a:tcPr>
                </a:tc>
                <a:tc>
                  <a:txBody>
                    <a:bodyPr/>
                    <a:lstStyle/>
                    <a:p>
                      <a:pPr algn="ctr" rtl="0" fontAlgn="t">
                        <a:spcBef>
                          <a:spcPts val="0"/>
                        </a:spcBef>
                        <a:spcAft>
                          <a:spcPts val="0"/>
                        </a:spcAft>
                      </a:pPr>
                      <a:r>
                        <a:rPr lang="en-US" sz="1800" b="0" i="0" u="none" strike="noStrike">
                          <a:solidFill>
                            <a:srgbClr val="000000"/>
                          </a:solidFill>
                          <a:effectLst/>
                          <a:latin typeface="Teko"/>
                        </a:rPr>
                        <a:t>9357.62</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EF0"/>
                    </a:solidFill>
                  </a:tcPr>
                </a:tc>
                <a:extLst>
                  <a:ext uri="{0D108BD9-81ED-4DB2-BD59-A6C34878D82A}">
                    <a16:rowId xmlns:a16="http://schemas.microsoft.com/office/drawing/2014/main" val="1954165606"/>
                  </a:ext>
                </a:extLst>
              </a:tr>
              <a:tr h="1123013">
                <a:tc>
                  <a:txBody>
                    <a:bodyPr/>
                    <a:lstStyle/>
                    <a:p>
                      <a:pPr algn="ctr" rtl="0" fontAlgn="t">
                        <a:spcBef>
                          <a:spcPts val="0"/>
                        </a:spcBef>
                        <a:spcAft>
                          <a:spcPts val="0"/>
                        </a:spcAft>
                      </a:pPr>
                      <a:r>
                        <a:rPr lang="en-US" sz="1800" b="1" i="0" u="none" strike="noStrike">
                          <a:solidFill>
                            <a:srgbClr val="FFFFFF"/>
                          </a:solidFill>
                          <a:effectLst/>
                          <a:latin typeface="Teko"/>
                        </a:rPr>
                        <a:t>Confirmed </a:t>
                      </a:r>
                      <a:endParaRPr lang="en-US">
                        <a:effectLst/>
                      </a:endParaRPr>
                    </a:p>
                    <a:p>
                      <a:pPr algn="ctr" rtl="0" fontAlgn="t">
                        <a:spcBef>
                          <a:spcPts val="0"/>
                        </a:spcBef>
                        <a:spcAft>
                          <a:spcPts val="0"/>
                        </a:spcAft>
                      </a:pPr>
                      <a:r>
                        <a:rPr lang="en-US" sz="1800" b="1" i="0" u="none" strike="noStrike">
                          <a:solidFill>
                            <a:srgbClr val="FFFFFF"/>
                          </a:solidFill>
                          <a:effectLst/>
                          <a:latin typeface="Teko"/>
                        </a:rPr>
                        <a:t>Case</a:t>
                      </a:r>
                      <a:endParaRPr lang="en-US">
                        <a:effectLst/>
                      </a:endParaRPr>
                    </a:p>
                    <a:p>
                      <a:pPr algn="ctr" rtl="0" fontAlgn="t">
                        <a:spcBef>
                          <a:spcPts val="0"/>
                        </a:spcBef>
                        <a:spcAft>
                          <a:spcPts val="0"/>
                        </a:spcAft>
                      </a:pPr>
                      <a:r>
                        <a:rPr lang="en-US" sz="1800" b="1" i="0" u="none" strike="noStrike">
                          <a:solidFill>
                            <a:srgbClr val="FFFFFF"/>
                          </a:solidFill>
                          <a:effectLst/>
                          <a:latin typeface="Teko"/>
                        </a:rPr>
                        <a:t> </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4495A2"/>
                    </a:solidFill>
                  </a:tcPr>
                </a:tc>
                <a:tc>
                  <a:txBody>
                    <a:bodyPr/>
                    <a:lstStyle/>
                    <a:p>
                      <a:pPr algn="ctr" rtl="0" fontAlgn="t">
                        <a:spcBef>
                          <a:spcPts val="0"/>
                        </a:spcBef>
                        <a:spcAft>
                          <a:spcPts val="0"/>
                        </a:spcAft>
                      </a:pPr>
                      <a:r>
                        <a:rPr lang="en-US" sz="1800" b="0" i="0" u="none" strike="noStrike">
                          <a:solidFill>
                            <a:srgbClr val="000000"/>
                          </a:solidFill>
                          <a:effectLst/>
                          <a:latin typeface="Teko"/>
                        </a:rPr>
                        <a:t>9</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CDF"/>
                    </a:solidFill>
                  </a:tcPr>
                </a:tc>
                <a:tc>
                  <a:txBody>
                    <a:bodyPr/>
                    <a:lstStyle/>
                    <a:p>
                      <a:pPr algn="ctr" rtl="0" fontAlgn="t">
                        <a:spcBef>
                          <a:spcPts val="0"/>
                        </a:spcBef>
                        <a:spcAft>
                          <a:spcPts val="0"/>
                        </a:spcAft>
                      </a:pPr>
                      <a:r>
                        <a:rPr lang="en-US" sz="1800" b="0" i="0" u="none" strike="noStrike">
                          <a:solidFill>
                            <a:srgbClr val="000000"/>
                          </a:solidFill>
                          <a:effectLst/>
                          <a:latin typeface="Teko"/>
                        </a:rPr>
                        <a:t>16230</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CDF"/>
                    </a:solidFill>
                  </a:tcPr>
                </a:tc>
                <a:tc>
                  <a:txBody>
                    <a:bodyPr/>
                    <a:lstStyle/>
                    <a:p>
                      <a:pPr algn="ctr" rtl="0" fontAlgn="t">
                        <a:spcBef>
                          <a:spcPts val="0"/>
                        </a:spcBef>
                        <a:spcAft>
                          <a:spcPts val="0"/>
                        </a:spcAft>
                      </a:pPr>
                      <a:r>
                        <a:rPr lang="en-US" sz="1800" b="0" i="0" u="none" strike="noStrike" dirty="0">
                          <a:solidFill>
                            <a:srgbClr val="000000"/>
                          </a:solidFill>
                          <a:effectLst/>
                          <a:latin typeface="Teko"/>
                        </a:rPr>
                        <a:t>1581282</a:t>
                      </a:r>
                      <a:endParaRPr lang="en-US" dirty="0">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CDF"/>
                    </a:solidFill>
                  </a:tcPr>
                </a:tc>
                <a:tc>
                  <a:txBody>
                    <a:bodyPr/>
                    <a:lstStyle/>
                    <a:p>
                      <a:pPr algn="ctr" rtl="0" fontAlgn="t">
                        <a:spcBef>
                          <a:spcPts val="0"/>
                        </a:spcBef>
                        <a:spcAft>
                          <a:spcPts val="0"/>
                        </a:spcAft>
                      </a:pPr>
                      <a:r>
                        <a:rPr lang="en-US" sz="1800" b="0" i="0" u="none" strike="noStrike" dirty="0">
                          <a:solidFill>
                            <a:srgbClr val="000000"/>
                          </a:solidFill>
                          <a:effectLst/>
                          <a:latin typeface="Teko"/>
                        </a:rPr>
                        <a:t>2526.01</a:t>
                      </a:r>
                      <a:endParaRPr lang="en-US" dirty="0">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CDF"/>
                    </a:solidFill>
                  </a:tcPr>
                </a:tc>
                <a:tc>
                  <a:txBody>
                    <a:bodyPr/>
                    <a:lstStyle/>
                    <a:p>
                      <a:pPr algn="ctr" rtl="0" fontAlgn="t">
                        <a:spcBef>
                          <a:spcPts val="0"/>
                        </a:spcBef>
                        <a:spcAft>
                          <a:spcPts val="0"/>
                        </a:spcAft>
                      </a:pPr>
                      <a:r>
                        <a:rPr lang="en-US" sz="1800" b="0" i="0" u="none" strike="noStrike">
                          <a:solidFill>
                            <a:srgbClr val="000000"/>
                          </a:solidFill>
                          <a:effectLst/>
                          <a:latin typeface="Teko"/>
                        </a:rPr>
                        <a:t>2936.76</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CDF"/>
                    </a:solidFill>
                  </a:tcPr>
                </a:tc>
                <a:extLst>
                  <a:ext uri="{0D108BD9-81ED-4DB2-BD59-A6C34878D82A}">
                    <a16:rowId xmlns:a16="http://schemas.microsoft.com/office/drawing/2014/main" val="1546175782"/>
                  </a:ext>
                </a:extLst>
              </a:tr>
              <a:tr h="655090">
                <a:tc>
                  <a:txBody>
                    <a:bodyPr/>
                    <a:lstStyle/>
                    <a:p>
                      <a:pPr algn="ctr" rtl="0" fontAlgn="t">
                        <a:spcBef>
                          <a:spcPts val="0"/>
                        </a:spcBef>
                        <a:spcAft>
                          <a:spcPts val="0"/>
                        </a:spcAft>
                      </a:pPr>
                      <a:r>
                        <a:rPr lang="en-US" sz="1800" b="1" i="0" u="none" strike="noStrike">
                          <a:solidFill>
                            <a:srgbClr val="FFFFFF"/>
                          </a:solidFill>
                          <a:effectLst/>
                          <a:latin typeface="Teko"/>
                        </a:rPr>
                        <a:t>Death</a:t>
                      </a:r>
                      <a:endParaRPr lang="en-US">
                        <a:effectLst/>
                      </a:endParaRPr>
                    </a:p>
                    <a:p>
                      <a:pPr algn="ctr" rtl="0" fontAlgn="t">
                        <a:spcBef>
                          <a:spcPts val="0"/>
                        </a:spcBef>
                        <a:spcAft>
                          <a:spcPts val="0"/>
                        </a:spcAft>
                      </a:pPr>
                      <a:r>
                        <a:rPr lang="en-US" sz="1800" b="1" i="0" u="none" strike="noStrike">
                          <a:solidFill>
                            <a:srgbClr val="FFFFFF"/>
                          </a:solidFill>
                          <a:effectLst/>
                          <a:latin typeface="Teko"/>
                        </a:rPr>
                        <a:t>Case</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4495A2"/>
                    </a:solidFill>
                  </a:tcPr>
                </a:tc>
                <a:tc>
                  <a:txBody>
                    <a:bodyPr/>
                    <a:lstStyle/>
                    <a:p>
                      <a:pPr algn="ctr" rtl="0" fontAlgn="t">
                        <a:spcBef>
                          <a:spcPts val="0"/>
                        </a:spcBef>
                        <a:spcAft>
                          <a:spcPts val="0"/>
                        </a:spcAft>
                      </a:pPr>
                      <a:r>
                        <a:rPr lang="en-US" sz="1800" b="0" i="0" u="none" strike="noStrike">
                          <a:solidFill>
                            <a:srgbClr val="000000"/>
                          </a:solidFill>
                          <a:effectLst/>
                          <a:latin typeface="Teko"/>
                        </a:rPr>
                        <a:t>0</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EF0"/>
                    </a:solidFill>
                  </a:tcPr>
                </a:tc>
                <a:tc>
                  <a:txBody>
                    <a:bodyPr/>
                    <a:lstStyle/>
                    <a:p>
                      <a:pPr algn="ctr" rtl="0" fontAlgn="t">
                        <a:spcBef>
                          <a:spcPts val="0"/>
                        </a:spcBef>
                        <a:spcAft>
                          <a:spcPts val="0"/>
                        </a:spcAft>
                      </a:pPr>
                      <a:r>
                        <a:rPr lang="en-US" sz="1800" b="0" i="0" u="none" strike="noStrike">
                          <a:solidFill>
                            <a:srgbClr val="000000"/>
                          </a:solidFill>
                          <a:effectLst/>
                          <a:latin typeface="Teko"/>
                        </a:rPr>
                        <a:t>264</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EF0"/>
                    </a:solidFill>
                  </a:tcPr>
                </a:tc>
                <a:tc>
                  <a:txBody>
                    <a:bodyPr/>
                    <a:lstStyle/>
                    <a:p>
                      <a:pPr algn="ctr" rtl="0" fontAlgn="t">
                        <a:spcBef>
                          <a:spcPts val="0"/>
                        </a:spcBef>
                        <a:spcAft>
                          <a:spcPts val="0"/>
                        </a:spcAft>
                      </a:pPr>
                      <a:r>
                        <a:rPr lang="en-US" sz="1800" b="0" i="0" u="none" strike="noStrike">
                          <a:solidFill>
                            <a:srgbClr val="000000"/>
                          </a:solidFill>
                          <a:effectLst/>
                          <a:latin typeface="Teko"/>
                        </a:rPr>
                        <a:t>28044</a:t>
                      </a:r>
                      <a:endParaRPr lang="en-US">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EF0"/>
                    </a:solidFill>
                  </a:tcPr>
                </a:tc>
                <a:tc>
                  <a:txBody>
                    <a:bodyPr/>
                    <a:lstStyle/>
                    <a:p>
                      <a:pPr algn="ctr" rtl="0" fontAlgn="t">
                        <a:spcBef>
                          <a:spcPts val="0"/>
                        </a:spcBef>
                        <a:spcAft>
                          <a:spcPts val="0"/>
                        </a:spcAft>
                      </a:pPr>
                      <a:r>
                        <a:rPr lang="en-US" sz="1800" b="0" i="0" u="none" strike="noStrike" dirty="0">
                          <a:solidFill>
                            <a:srgbClr val="000000"/>
                          </a:solidFill>
                          <a:effectLst/>
                          <a:latin typeface="Teko"/>
                        </a:rPr>
                        <a:t>44.79</a:t>
                      </a:r>
                      <a:endParaRPr lang="en-US" dirty="0">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EF0"/>
                    </a:solidFill>
                  </a:tcPr>
                </a:tc>
                <a:tc>
                  <a:txBody>
                    <a:bodyPr/>
                    <a:lstStyle/>
                    <a:p>
                      <a:pPr algn="ctr" rtl="0" fontAlgn="t">
                        <a:spcBef>
                          <a:spcPts val="0"/>
                        </a:spcBef>
                        <a:spcAft>
                          <a:spcPts val="0"/>
                        </a:spcAft>
                      </a:pPr>
                      <a:r>
                        <a:rPr lang="en-US" sz="1800" b="0" i="0" u="none" strike="noStrike" dirty="0">
                          <a:solidFill>
                            <a:srgbClr val="000000"/>
                          </a:solidFill>
                          <a:effectLst/>
                          <a:latin typeface="Teko"/>
                        </a:rPr>
                        <a:t>54.53</a:t>
                      </a:r>
                      <a:endParaRPr lang="en-US" dirty="0">
                        <a:effectLst/>
                      </a:endParaRPr>
                    </a:p>
                  </a:txBody>
                  <a:tcPr marL="53340" marR="53340"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EF0"/>
                    </a:solidFill>
                  </a:tcPr>
                </a:tc>
                <a:extLst>
                  <a:ext uri="{0D108BD9-81ED-4DB2-BD59-A6C34878D82A}">
                    <a16:rowId xmlns:a16="http://schemas.microsoft.com/office/drawing/2014/main" val="1848254893"/>
                  </a:ext>
                </a:extLst>
              </a:tr>
            </a:tbl>
          </a:graphicData>
        </a:graphic>
      </p:graphicFrame>
      <p:sp>
        <p:nvSpPr>
          <p:cNvPr id="4" name="Rectangle 1">
            <a:extLst>
              <a:ext uri="{FF2B5EF4-FFF2-40B4-BE49-F238E27FC236}">
                <a16:creationId xmlns:a16="http://schemas.microsoft.com/office/drawing/2014/main" id="{4077E7BD-C526-492E-AFA9-0F3C67BA811F}"/>
              </a:ext>
            </a:extLst>
          </p:cNvPr>
          <p:cNvSpPr>
            <a:spLocks noChangeArrowheads="1"/>
          </p:cNvSpPr>
          <p:nvPr/>
        </p:nvSpPr>
        <p:spPr bwMode="auto">
          <a:xfrm>
            <a:off x="2517775" y="2084388"/>
            <a:ext cx="1005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29512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3A5A-0E31-4C2E-9629-2575831C634A}"/>
              </a:ext>
            </a:extLst>
          </p:cNvPr>
          <p:cNvSpPr>
            <a:spLocks noGrp="1"/>
          </p:cNvSpPr>
          <p:nvPr>
            <p:ph type="title"/>
          </p:nvPr>
        </p:nvSpPr>
        <p:spPr>
          <a:xfrm>
            <a:off x="425668" y="210207"/>
            <a:ext cx="9506607" cy="982717"/>
          </a:xfrm>
        </p:spPr>
        <p:txBody>
          <a:bodyPr>
            <a:noAutofit/>
          </a:bodyPr>
          <a:lstStyle/>
          <a:p>
            <a:r>
              <a:rPr lang="en-US" dirty="0">
                <a:solidFill>
                  <a:schemeClr val="bg1"/>
                </a:solidFill>
                <a:latin typeface="Agency FB" panose="020B0503020202020204" pitchFamily="34" charset="0"/>
              </a:rPr>
              <a:t>Dataset Analysis:</a:t>
            </a:r>
          </a:p>
        </p:txBody>
      </p:sp>
      <p:pic>
        <p:nvPicPr>
          <p:cNvPr id="7" name="Picture Placeholder 6" descr="Illustration of a phone getting cleaned">
            <a:extLst>
              <a:ext uri="{FF2B5EF4-FFF2-40B4-BE49-F238E27FC236}">
                <a16:creationId xmlns:a16="http://schemas.microsoft.com/office/drawing/2014/main" id="{473989CE-3FCD-4E04-8B0D-461E6B9359EE}"/>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t="-3862"/>
          <a:stretch/>
        </p:blipFill>
        <p:spPr>
          <a:xfrm>
            <a:off x="8008882" y="5754413"/>
            <a:ext cx="2049517" cy="2049517"/>
          </a:xfrm>
          <a:custGeom>
            <a:avLst/>
            <a:gdLst>
              <a:gd name="connsiteX0" fmla="*/ 0 w 5900993"/>
              <a:gd name="connsiteY0" fmla="*/ 0 h 5680614"/>
              <a:gd name="connsiteX1" fmla="*/ 5900993 w 5900993"/>
              <a:gd name="connsiteY1" fmla="*/ 0 h 5680614"/>
              <a:gd name="connsiteX2" fmla="*/ 5900993 w 5900993"/>
              <a:gd name="connsiteY2" fmla="*/ 5680614 h 5680614"/>
              <a:gd name="connsiteX3" fmla="*/ 0 w 5900993"/>
              <a:gd name="connsiteY3" fmla="*/ 5680614 h 5680614"/>
            </a:gdLst>
            <a:ahLst/>
            <a:cxnLst>
              <a:cxn ang="0">
                <a:pos x="connsiteX0" y="connsiteY0"/>
              </a:cxn>
              <a:cxn ang="0">
                <a:pos x="connsiteX1" y="connsiteY1"/>
              </a:cxn>
              <a:cxn ang="0">
                <a:pos x="connsiteX2" y="connsiteY2"/>
              </a:cxn>
              <a:cxn ang="0">
                <a:pos x="connsiteX3" y="connsiteY3"/>
              </a:cxn>
            </a:cxnLst>
            <a:rect l="l" t="t" r="r" b="b"/>
            <a:pathLst>
              <a:path w="5900993" h="5680614">
                <a:moveTo>
                  <a:pt x="0" y="0"/>
                </a:moveTo>
                <a:lnTo>
                  <a:pt x="5900993" y="0"/>
                </a:lnTo>
                <a:lnTo>
                  <a:pt x="5900993" y="5680614"/>
                </a:lnTo>
                <a:lnTo>
                  <a:pt x="0" y="5680614"/>
                </a:lnTo>
                <a:close/>
              </a:path>
            </a:pathLst>
          </a:custGeom>
        </p:spPr>
      </p:pic>
      <p:sp>
        <p:nvSpPr>
          <p:cNvPr id="6" name="Title 1">
            <a:extLst>
              <a:ext uri="{FF2B5EF4-FFF2-40B4-BE49-F238E27FC236}">
                <a16:creationId xmlns:a16="http://schemas.microsoft.com/office/drawing/2014/main" id="{EDB0DD0D-F55D-42F9-A10E-8790D8D9D0C2}"/>
              </a:ext>
            </a:extLst>
          </p:cNvPr>
          <p:cNvSpPr txBox="1">
            <a:spLocks/>
          </p:cNvSpPr>
          <p:nvPr/>
        </p:nvSpPr>
        <p:spPr>
          <a:xfrm>
            <a:off x="425668" y="1460938"/>
            <a:ext cx="9506607" cy="982717"/>
          </a:xfrm>
          <a:prstGeom prst="rect">
            <a:avLst/>
          </a:prstGeom>
        </p:spPr>
        <p:txBody>
          <a:bodyPr vert="horz" lIns="91440" tIns="45720" rIns="91440" bIns="45720" rtlCol="0" anchor="t">
            <a:noAutofit/>
          </a:bodyPr>
          <a:lstStyle>
            <a:lvl1pPr algn="l" defTabSz="1005791" rtl="0" eaLnBrk="1" latinLnBrk="0" hangingPunct="1">
              <a:lnSpc>
                <a:spcPts val="7000"/>
              </a:lnSpc>
              <a:spcBef>
                <a:spcPct val="0"/>
              </a:spcBef>
              <a:buNone/>
              <a:defRPr sz="4800" kern="1200">
                <a:solidFill>
                  <a:schemeClr val="tx1">
                    <a:lumMod val="75000"/>
                    <a:lumOff val="25000"/>
                  </a:schemeClr>
                </a:solidFill>
                <a:latin typeface="+mj-lt"/>
                <a:ea typeface="+mj-ea"/>
                <a:cs typeface="+mj-cs"/>
              </a:defRPr>
            </a:lvl1pPr>
          </a:lstStyle>
          <a:p>
            <a:endParaRPr lang="en-US" dirty="0">
              <a:latin typeface="Agency FB" panose="020B0503020202020204" pitchFamily="34" charset="0"/>
            </a:endParaRPr>
          </a:p>
        </p:txBody>
      </p:sp>
      <p:pic>
        <p:nvPicPr>
          <p:cNvPr id="3074" name="Picture 2">
            <a:extLst>
              <a:ext uri="{FF2B5EF4-FFF2-40B4-BE49-F238E27FC236}">
                <a16:creationId xmlns:a16="http://schemas.microsoft.com/office/drawing/2014/main" id="{5C2090E2-859A-49EA-8A3B-25AECF33B4B9}"/>
              </a:ext>
            </a:extLst>
          </p:cNvPr>
          <p:cNvPicPr>
            <a:picLocks noChangeAspect="1" noChangeArrowheads="1"/>
          </p:cNvPicPr>
          <p:nvPr/>
        </p:nvPicPr>
        <p:blipFill>
          <a:blip r:embed="rId3"/>
          <a:srcRect/>
          <a:stretch/>
        </p:blipFill>
        <p:spPr bwMode="auto">
          <a:xfrm>
            <a:off x="677284" y="1328647"/>
            <a:ext cx="6785694" cy="38671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6DCC4F-6DC7-4361-9129-6BA2B6E5DB6D}"/>
              </a:ext>
            </a:extLst>
          </p:cNvPr>
          <p:cNvSpPr txBox="1"/>
          <p:nvPr/>
        </p:nvSpPr>
        <p:spPr>
          <a:xfrm>
            <a:off x="557048" y="5495607"/>
            <a:ext cx="7026166" cy="2308324"/>
          </a:xfrm>
          <a:prstGeom prst="rect">
            <a:avLst/>
          </a:prstGeom>
          <a:noFill/>
        </p:spPr>
        <p:txBody>
          <a:bodyPr wrap="square">
            <a:spAutoFit/>
          </a:bodyPr>
          <a:lstStyle/>
          <a:p>
            <a:pPr algn="just"/>
            <a:r>
              <a:rPr lang="en-US" sz="2400" dirty="0">
                <a:latin typeface="Agency FB" panose="020B0503020202020204" pitchFamily="34" charset="0"/>
              </a:rPr>
              <a:t>In our dataset we see that there is a huge difference among the confirmed case data between 2020 and 2021. The data in the blue area (from apr-2020 to dec-2020) have lower curve then the data in green area (from apr-2021 to dec-2021). So, it is very difficult for predicting the accurate confirmed case value with the model.</a:t>
            </a:r>
          </a:p>
          <a:p>
            <a:pPr algn="just"/>
            <a:endParaRPr lang="en-US" sz="2400" dirty="0">
              <a:latin typeface="Agency FB" panose="020B0503020202020204" pitchFamily="34" charset="0"/>
            </a:endParaRPr>
          </a:p>
        </p:txBody>
      </p:sp>
    </p:spTree>
    <p:extLst>
      <p:ext uri="{BB962C8B-B14F-4D97-AF65-F5344CB8AC3E}">
        <p14:creationId xmlns:p14="http://schemas.microsoft.com/office/powerpoint/2010/main" val="19550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A4CA-BC6E-480D-BD4E-F0BB8091196D}"/>
              </a:ext>
            </a:extLst>
          </p:cNvPr>
          <p:cNvSpPr>
            <a:spLocks noGrp="1"/>
          </p:cNvSpPr>
          <p:nvPr>
            <p:ph type="title"/>
          </p:nvPr>
        </p:nvSpPr>
        <p:spPr>
          <a:xfrm>
            <a:off x="383627" y="-31531"/>
            <a:ext cx="4398579" cy="1847088"/>
          </a:xfrm>
        </p:spPr>
        <p:txBody>
          <a:bodyPr/>
          <a:lstStyle/>
          <a:p>
            <a:r>
              <a:rPr lang="en-US" dirty="0">
                <a:solidFill>
                  <a:schemeClr val="bg1"/>
                </a:solidFill>
                <a:latin typeface="Agency FB" panose="020B0503020202020204" pitchFamily="34" charset="0"/>
              </a:rPr>
              <a:t>Data Preprocessing:</a:t>
            </a:r>
          </a:p>
        </p:txBody>
      </p:sp>
      <p:pic>
        <p:nvPicPr>
          <p:cNvPr id="7" name="Picture Placeholder 13" descr="illustration of hand sanitizer use">
            <a:extLst>
              <a:ext uri="{FF2B5EF4-FFF2-40B4-BE49-F238E27FC236}">
                <a16:creationId xmlns:a16="http://schemas.microsoft.com/office/drawing/2014/main" id="{36DEF923-A9C4-4430-9349-384C992F2E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662041" y="536027"/>
            <a:ext cx="2396359" cy="2371087"/>
          </a:xfrm>
          <a:prstGeom prst="rect">
            <a:avLst/>
          </a:prstGeom>
        </p:spPr>
      </p:pic>
      <p:sp>
        <p:nvSpPr>
          <p:cNvPr id="13" name="TextBox 12">
            <a:extLst>
              <a:ext uri="{FF2B5EF4-FFF2-40B4-BE49-F238E27FC236}">
                <a16:creationId xmlns:a16="http://schemas.microsoft.com/office/drawing/2014/main" id="{22798C44-BFA0-43A5-9C79-912FD5794897}"/>
              </a:ext>
            </a:extLst>
          </p:cNvPr>
          <p:cNvSpPr txBox="1"/>
          <p:nvPr/>
        </p:nvSpPr>
        <p:spPr>
          <a:xfrm>
            <a:off x="383627" y="2107781"/>
            <a:ext cx="8403021" cy="4515788"/>
          </a:xfrm>
          <a:prstGeom prst="rect">
            <a:avLst/>
          </a:prstGeom>
          <a:noFill/>
        </p:spPr>
        <p:txBody>
          <a:bodyPr wrap="square">
            <a:spAutoFit/>
          </a:bodyPr>
          <a:lstStyle/>
          <a:p>
            <a:pPr marL="342900" indent="-342900" algn="just">
              <a:lnSpc>
                <a:spcPct val="150000"/>
              </a:lnSpc>
              <a:spcAft>
                <a:spcPts val="130"/>
              </a:spcAft>
              <a:buFont typeface="Arial" panose="020B0604020202020204" pitchFamily="34" charset="0"/>
              <a:buChar char="•"/>
            </a:pPr>
            <a:r>
              <a:rPr lang="en-US" sz="2400" dirty="0">
                <a:latin typeface="Agency FB" panose="020B0503020202020204" pitchFamily="34" charset="0"/>
              </a:rPr>
              <a:t>Check the null values and dropped it from the dataset.</a:t>
            </a:r>
          </a:p>
          <a:p>
            <a:pPr marL="342900" indent="-342900" algn="just">
              <a:lnSpc>
                <a:spcPct val="150000"/>
              </a:lnSpc>
              <a:spcAft>
                <a:spcPts val="130"/>
              </a:spcAft>
              <a:buFont typeface="Arial" panose="020B0604020202020204" pitchFamily="34" charset="0"/>
              <a:buChar char="•"/>
            </a:pPr>
            <a:r>
              <a:rPr lang="en-US" sz="2400" dirty="0">
                <a:latin typeface="Agency FB" panose="020B0503020202020204" pitchFamily="34" charset="0"/>
              </a:rPr>
              <a:t>Drop Day column for the Regression model as the date had no significant to predict the output.</a:t>
            </a:r>
          </a:p>
          <a:p>
            <a:pPr marL="342900" indent="-342900" algn="just">
              <a:lnSpc>
                <a:spcPct val="150000"/>
              </a:lnSpc>
              <a:spcAft>
                <a:spcPts val="130"/>
              </a:spcAft>
              <a:buFont typeface="Arial" panose="020B0604020202020204" pitchFamily="34" charset="0"/>
              <a:buChar char="•"/>
            </a:pPr>
            <a:r>
              <a:rPr lang="en-US" sz="2400" dirty="0">
                <a:latin typeface="Agency FB" panose="020B0503020202020204" pitchFamily="34" charset="0"/>
              </a:rPr>
              <a:t>For time series model, we cast our date column in datatype and set it as our index.</a:t>
            </a:r>
          </a:p>
          <a:p>
            <a:pPr marL="342900" indent="-342900" algn="just">
              <a:lnSpc>
                <a:spcPct val="150000"/>
              </a:lnSpc>
              <a:spcAft>
                <a:spcPts val="130"/>
              </a:spcAft>
              <a:buFont typeface="Arial" panose="020B0604020202020204" pitchFamily="34" charset="0"/>
              <a:buChar char="•"/>
            </a:pPr>
            <a:r>
              <a:rPr lang="en-US" sz="2400" dirty="0">
                <a:latin typeface="Agency FB" panose="020B0503020202020204" pitchFamily="34" charset="0"/>
              </a:rPr>
              <a:t>We grouped by our data using Day column to merge the same date info together.</a:t>
            </a:r>
          </a:p>
          <a:p>
            <a:pPr marL="342900" indent="-342900" algn="just">
              <a:lnSpc>
                <a:spcPct val="150000"/>
              </a:lnSpc>
              <a:spcAft>
                <a:spcPts val="130"/>
              </a:spcAft>
              <a:buFont typeface="Arial" panose="020B0604020202020204" pitchFamily="34" charset="0"/>
              <a:buChar char="•"/>
            </a:pPr>
            <a:r>
              <a:rPr lang="en-US" sz="2400" dirty="0">
                <a:latin typeface="Agency FB" panose="020B0503020202020204" pitchFamily="34" charset="0"/>
              </a:rPr>
              <a:t>Then we resampled our data to weekly format.</a:t>
            </a:r>
          </a:p>
          <a:p>
            <a:pPr marL="342900" indent="-342900" algn="just">
              <a:lnSpc>
                <a:spcPct val="150000"/>
              </a:lnSpc>
              <a:spcAft>
                <a:spcPts val="130"/>
              </a:spcAft>
              <a:buFont typeface="Arial" panose="020B0604020202020204" pitchFamily="34" charset="0"/>
              <a:buChar char="•"/>
            </a:pPr>
            <a:r>
              <a:rPr lang="en-US" sz="2400" dirty="0">
                <a:latin typeface="Agency FB" panose="020B0503020202020204" pitchFamily="34" charset="0"/>
              </a:rPr>
              <a:t>We also dropped Lab test and Death Case column in our time series model.</a:t>
            </a:r>
          </a:p>
        </p:txBody>
      </p:sp>
    </p:spTree>
    <p:extLst>
      <p:ext uri="{BB962C8B-B14F-4D97-AF65-F5344CB8AC3E}">
        <p14:creationId xmlns:p14="http://schemas.microsoft.com/office/powerpoint/2010/main" val="121961270"/>
      </p:ext>
    </p:extLst>
  </p:cSld>
  <p:clrMapOvr>
    <a:masterClrMapping/>
  </p:clrMapOvr>
</p:sld>
</file>

<file path=ppt/theme/theme1.xml><?xml version="1.0" encoding="utf-8"?>
<a:theme xmlns:a="http://schemas.openxmlformats.org/drawingml/2006/main" name="Secondary">
  <a:themeElements>
    <a:clrScheme name="Custom 14">
      <a:dk1>
        <a:sysClr val="windowText" lastClr="000000"/>
      </a:dk1>
      <a:lt1>
        <a:sysClr val="window" lastClr="FFFFFF"/>
      </a:lt1>
      <a:dk2>
        <a:srgbClr val="445EA2"/>
      </a:dk2>
      <a:lt2>
        <a:srgbClr val="EBEBEB"/>
      </a:lt2>
      <a:accent1>
        <a:srgbClr val="4495A2"/>
      </a:accent1>
      <a:accent2>
        <a:srgbClr val="7CA655"/>
      </a:accent2>
      <a:accent3>
        <a:srgbClr val="FFC000"/>
      </a:accent3>
      <a:accent4>
        <a:srgbClr val="DF8C40"/>
      </a:accent4>
      <a:accent5>
        <a:srgbClr val="DF5D40"/>
      </a:accent5>
      <a:accent6>
        <a:srgbClr val="8760AD"/>
      </a:accent6>
      <a:hlink>
        <a:srgbClr val="DF5D40"/>
      </a:hlink>
      <a:folHlink>
        <a:srgbClr val="8760AD"/>
      </a:folHlink>
    </a:clrScheme>
    <a:fontScheme name="Elementary">
      <a:majorFont>
        <a:latin typeface="Kristen ITC"/>
        <a:ea typeface=""/>
        <a:cs typeface=""/>
      </a:majorFont>
      <a:minorFont>
        <a:latin typeface="Quire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vidPosters_Elementary_JB_v2" id="{9BE8C19C-7910-40AD-B81F-FAABB82FF18C}" vid="{762A6BC2-F08C-4DBB-9767-3860456ED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1ECCB1-5CA9-4F89-9EFC-AE888E928E70}">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531924D-A20F-479C-9B27-9851E463EDCD}">
  <ds:schemaRefs>
    <ds:schemaRef ds:uri="http://schemas.microsoft.com/sharepoint/v3/contenttype/forms"/>
  </ds:schemaRefs>
</ds:datastoreItem>
</file>

<file path=customXml/itemProps2.xml><?xml version="1.0" encoding="utf-8"?>
<ds:datastoreItem xmlns:ds="http://schemas.openxmlformats.org/officeDocument/2006/customXml" ds:itemID="{B14FBF99-709D-444D-83A5-4E002F834E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E6468B-293A-4713-BC39-E5B53A15046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COVID-19 posters elementary school</Template>
  <TotalTime>499</TotalTime>
  <Words>1219</Words>
  <Application>Microsoft Office PowerPoint</Application>
  <PresentationFormat>Custom</PresentationFormat>
  <Paragraphs>153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Agency FB</vt:lpstr>
      <vt:lpstr>Arial</vt:lpstr>
      <vt:lpstr>Calibri</vt:lpstr>
      <vt:lpstr>Kristen ITC</vt:lpstr>
      <vt:lpstr>Quire Sans</vt:lpstr>
      <vt:lpstr>Teko</vt:lpstr>
      <vt:lpstr>Times New Roman</vt:lpstr>
      <vt:lpstr>Wingdings</vt:lpstr>
      <vt:lpstr>Secondary</vt:lpstr>
      <vt:lpstr>“Bangladesh Covid Situation Analysis and Tracking”</vt:lpstr>
      <vt:lpstr> Group No:05 Members are:</vt:lpstr>
      <vt:lpstr>The COVID-19 (Coronavirus Disease 2019), also known as SARS-CoV-2 has spread rapidly around the world and the current condition is becoming worse day by day. This is a pandemic disease that spreads from person to person on a daily basis.  </vt:lpstr>
      <vt:lpstr>Objectives:</vt:lpstr>
      <vt:lpstr>Flowchart:</vt:lpstr>
      <vt:lpstr>Dataset Characteristics: </vt:lpstr>
      <vt:lpstr>Dataset Characteristics: </vt:lpstr>
      <vt:lpstr>Dataset Analysis:</vt:lpstr>
      <vt:lpstr>Data Preprocessing:</vt:lpstr>
      <vt:lpstr>Machine Learning Models:</vt:lpstr>
      <vt:lpstr>Linear regression:</vt:lpstr>
      <vt:lpstr>Performance Evaluation(LR):</vt:lpstr>
      <vt:lpstr>Machine Learning Models:</vt:lpstr>
      <vt:lpstr>Get P,D,Q Value From Iteration:</vt:lpstr>
      <vt:lpstr>Performance Evaluation(SARIMA):</vt:lpstr>
      <vt:lpstr>Comparison:</vt:lpstr>
      <vt:lpstr>Result Analysis:</vt:lpstr>
      <vt:lpstr>Conclusion:</vt:lpstr>
      <vt:lpstr>“Stay Home, Stay Safe”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Health and Safety Tips</dc:title>
  <dc:creator>Maria Mehjabin Shenjuti</dc:creator>
  <cp:lastModifiedBy>Rafina Afreen</cp:lastModifiedBy>
  <cp:revision>34</cp:revision>
  <dcterms:created xsi:type="dcterms:W3CDTF">2022-01-22T16:19:19Z</dcterms:created>
  <dcterms:modified xsi:type="dcterms:W3CDTF">2022-01-23T21:03:57Z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