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954" y="6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github.com/Rafindra25/TP-DSK202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svg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684479">
            <a:off x="14695182" y="6516833"/>
            <a:ext cx="5137453" cy="4804757"/>
          </a:xfrm>
          <a:custGeom>
            <a:avLst/>
            <a:gdLst/>
            <a:ahLst/>
            <a:cxnLst/>
            <a:rect l="l" t="t" r="r" b="b"/>
            <a:pathLst>
              <a:path w="5137453" h="4804757">
                <a:moveTo>
                  <a:pt x="0" y="0"/>
                </a:moveTo>
                <a:lnTo>
                  <a:pt x="5137453" y="0"/>
                </a:lnTo>
                <a:lnTo>
                  <a:pt x="5137453" y="4804757"/>
                </a:lnTo>
                <a:lnTo>
                  <a:pt x="0" y="480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-1210660" y="-989201"/>
            <a:ext cx="5619589" cy="5255670"/>
          </a:xfrm>
          <a:custGeom>
            <a:avLst/>
            <a:gdLst/>
            <a:ahLst/>
            <a:cxnLst/>
            <a:rect l="l" t="t" r="r" b="b"/>
            <a:pathLst>
              <a:path w="5619589" h="5255670">
                <a:moveTo>
                  <a:pt x="0" y="0"/>
                </a:moveTo>
                <a:lnTo>
                  <a:pt x="5619589" y="0"/>
                </a:lnTo>
                <a:lnTo>
                  <a:pt x="5619589" y="5255669"/>
                </a:lnTo>
                <a:lnTo>
                  <a:pt x="0" y="52556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816550">
            <a:off x="-1712897" y="8499236"/>
            <a:ext cx="8718707" cy="3760358"/>
          </a:xfrm>
          <a:custGeom>
            <a:avLst/>
            <a:gdLst/>
            <a:ahLst/>
            <a:cxnLst/>
            <a:rect l="l" t="t" r="r" b="b"/>
            <a:pathLst>
              <a:path w="8718707" h="3760358">
                <a:moveTo>
                  <a:pt x="0" y="0"/>
                </a:moveTo>
                <a:lnTo>
                  <a:pt x="8718708" y="0"/>
                </a:lnTo>
                <a:lnTo>
                  <a:pt x="8718708" y="3760358"/>
                </a:lnTo>
                <a:lnTo>
                  <a:pt x="0" y="37603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8277046">
            <a:off x="12472299" y="-847192"/>
            <a:ext cx="8698829" cy="3751785"/>
          </a:xfrm>
          <a:custGeom>
            <a:avLst/>
            <a:gdLst/>
            <a:ahLst/>
            <a:cxnLst/>
            <a:rect l="l" t="t" r="r" b="b"/>
            <a:pathLst>
              <a:path w="8698829" h="3751785">
                <a:moveTo>
                  <a:pt x="0" y="0"/>
                </a:moveTo>
                <a:lnTo>
                  <a:pt x="8698829" y="0"/>
                </a:lnTo>
                <a:lnTo>
                  <a:pt x="8698829" y="3751784"/>
                </a:lnTo>
                <a:lnTo>
                  <a:pt x="0" y="3751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600893" y="3200400"/>
            <a:ext cx="11086213" cy="1970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60"/>
              </a:lnSpc>
            </a:pPr>
            <a:endParaRPr lang="en-US" sz="12800" dirty="0">
              <a:solidFill>
                <a:srgbClr val="343434"/>
              </a:solidFill>
              <a:latin typeface="Magnolia Script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ADE416-C52F-4CB4-8F12-45F8C950B5F0}"/>
              </a:ext>
            </a:extLst>
          </p:cNvPr>
          <p:cNvSpPr txBox="1"/>
          <p:nvPr/>
        </p:nvSpPr>
        <p:spPr>
          <a:xfrm>
            <a:off x="4304372" y="1234619"/>
            <a:ext cx="9679253" cy="283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24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DASAR SISTEM KOMPUTER</a:t>
            </a:r>
            <a:endParaRPr lang="en-ID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24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LAPORAN PROJECT DSK</a:t>
            </a:r>
            <a:endParaRPr lang="en-ID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24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“PEMBUATAN PROGRAM </a:t>
            </a:r>
            <a:r>
              <a:rPr lang="en-US" sz="24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MENGHITUNG LUAS PERSEGI PANJANG</a:t>
            </a:r>
            <a:r>
              <a:rPr lang="id-ID" sz="24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”</a:t>
            </a:r>
            <a:endParaRPr lang="en-ID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D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D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4C629A-9189-4C32-9678-0011E514DF81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957" y="2734386"/>
            <a:ext cx="2796081" cy="26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E1355D-FC35-42B2-9D70-11B7A0BEFE5E}"/>
              </a:ext>
            </a:extLst>
          </p:cNvPr>
          <p:cNvSpPr txBox="1"/>
          <p:nvPr/>
        </p:nvSpPr>
        <p:spPr>
          <a:xfrm>
            <a:off x="6616318" y="5997069"/>
            <a:ext cx="5055358" cy="3538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DISUSUN OLEH :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MUHAMMAD RAFINDRA YUANANDA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23000181</a:t>
            </a:r>
            <a:r>
              <a:rPr lang="en-US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02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KELAS C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https://github.com/Rafindra25/TP-DSK2023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UNIVERSITAS AHMAD DAHLAN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FAKULTAS TEKNOLOGI INDUSTRI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          </a:t>
            </a:r>
            <a:r>
              <a:rPr lang="id-ID" sz="18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PROGARM STUDI INFORMATIKA</a:t>
            </a:r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196">
            <a:off x="14600204" y="780163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196">
            <a:off x="15308469" y="3133754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36196">
            <a:off x="15308469" y="516423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6196">
            <a:off x="15805550" y="616841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6196">
            <a:off x="14613228" y="-1933669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-277897" y="6251563"/>
            <a:ext cx="2538327" cy="3683588"/>
          </a:xfrm>
          <a:custGeom>
            <a:avLst/>
            <a:gdLst/>
            <a:ahLst/>
            <a:cxnLst/>
            <a:rect l="l" t="t" r="r" b="b"/>
            <a:pathLst>
              <a:path w="2538327" h="3683588">
                <a:moveTo>
                  <a:pt x="0" y="0"/>
                </a:moveTo>
                <a:lnTo>
                  <a:pt x="2538327" y="0"/>
                </a:lnTo>
                <a:lnTo>
                  <a:pt x="2538327" y="3683588"/>
                </a:lnTo>
                <a:lnTo>
                  <a:pt x="0" y="3683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921113" y="1257300"/>
            <a:ext cx="11303604" cy="9136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Tinjauan</a:t>
            </a: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Dari </a:t>
            </a:r>
            <a:r>
              <a:rPr lang="en-US" sz="4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Project</a:t>
            </a:r>
            <a:endParaRPr lang="en-ID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buat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memudahkan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mencari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luas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persegi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Panjang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memakai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rumus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persegi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Panjang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tadi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Sebenarnya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sangat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sederhana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karna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berupa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program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konteks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perkalian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saja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biaya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program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pun juga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kendala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program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juga minim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Cuma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terletak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inputan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nilainya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memakai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bilangan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bulat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desimal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pecahan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tetapi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pasti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kendala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pembuatan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program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Tantangan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masa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depannya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mungkin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karna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sudah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luar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mengembangkan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program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spefisikasi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lagi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visual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keakuratan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mengisi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bilangan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bulat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saja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mungkin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jadi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pecahan,decimal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lain </a:t>
            </a: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lain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3919"/>
              </a:lnSpc>
            </a:pPr>
            <a:endParaRPr lang="en-US" sz="3600" dirty="0">
              <a:solidFill>
                <a:srgbClr val="343434"/>
              </a:solidFill>
              <a:latin typeface="Open San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781110">
            <a:off x="-3377236" y="-245871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781110">
            <a:off x="-2490897" y="3309513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781110">
            <a:off x="-2560170" y="12802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81110">
            <a:off x="-2901820" y="584192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781110">
            <a:off x="-1623177" y="8350267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15406871" y="467415"/>
            <a:ext cx="3372052" cy="4893479"/>
          </a:xfrm>
          <a:custGeom>
            <a:avLst/>
            <a:gdLst/>
            <a:ahLst/>
            <a:cxnLst/>
            <a:rect l="l" t="t" r="r" b="b"/>
            <a:pathLst>
              <a:path w="3372052" h="4893479">
                <a:moveTo>
                  <a:pt x="0" y="0"/>
                </a:moveTo>
                <a:lnTo>
                  <a:pt x="3372052" y="0"/>
                </a:lnTo>
                <a:lnTo>
                  <a:pt x="3372052" y="4893479"/>
                </a:lnTo>
                <a:lnTo>
                  <a:pt x="0" y="48934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492198" y="2200459"/>
            <a:ext cx="11303604" cy="7545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32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Deskripsi cara kerja dari program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User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bilangan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petama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Panjang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-Setelah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harapkan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enter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terlebih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dahulu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melanjutkan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arahkan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bilangan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lebar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-Setelah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format di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masukan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bilangan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Panjang dan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lebar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kali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rumus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luas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Panjang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-Dan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luas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teroutput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Terakhir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di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arahkan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menekan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apapun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keluar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87022" y="421739"/>
            <a:ext cx="13283725" cy="9443521"/>
          </a:xfrm>
          <a:custGeom>
            <a:avLst/>
            <a:gdLst/>
            <a:ahLst/>
            <a:cxnLst/>
            <a:rect l="l" t="t" r="r" b="b"/>
            <a:pathLst>
              <a:path w="13283725" h="9443521">
                <a:moveTo>
                  <a:pt x="0" y="0"/>
                </a:moveTo>
                <a:lnTo>
                  <a:pt x="13283725" y="0"/>
                </a:lnTo>
                <a:lnTo>
                  <a:pt x="13283725" y="9443522"/>
                </a:lnTo>
                <a:lnTo>
                  <a:pt x="0" y="94435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576916" y="1100576"/>
            <a:ext cx="11179895" cy="7988543"/>
          </a:xfrm>
          <a:custGeom>
            <a:avLst/>
            <a:gdLst/>
            <a:ahLst/>
            <a:cxnLst/>
            <a:rect l="l" t="t" r="r" b="b"/>
            <a:pathLst>
              <a:path w="11179895" h="7988543">
                <a:moveTo>
                  <a:pt x="0" y="0"/>
                </a:moveTo>
                <a:lnTo>
                  <a:pt x="11179896" y="0"/>
                </a:lnTo>
                <a:lnTo>
                  <a:pt x="11179896" y="7988544"/>
                </a:lnTo>
                <a:lnTo>
                  <a:pt x="0" y="7988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sp>
        <p:nvSpPr>
          <p:cNvPr id="4" name="TextBox 4"/>
          <p:cNvSpPr txBox="1"/>
          <p:nvPr/>
        </p:nvSpPr>
        <p:spPr>
          <a:xfrm>
            <a:off x="5328611" y="5331576"/>
            <a:ext cx="9639812" cy="944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Flowchart Program</a:t>
            </a:r>
            <a:endParaRPr lang="en-ID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646704" y="7807861"/>
            <a:ext cx="5282592" cy="4114800"/>
          </a:xfrm>
          <a:custGeom>
            <a:avLst/>
            <a:gdLst/>
            <a:ahLst/>
            <a:cxnLst/>
            <a:rect l="l" t="t" r="r" b="b"/>
            <a:pathLst>
              <a:path w="5282592" h="4114800">
                <a:moveTo>
                  <a:pt x="0" y="0"/>
                </a:moveTo>
                <a:lnTo>
                  <a:pt x="5282592" y="0"/>
                </a:lnTo>
                <a:lnTo>
                  <a:pt x="52825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9447887">
            <a:off x="-2504111" y="-1132507"/>
            <a:ext cx="5282592" cy="4114800"/>
          </a:xfrm>
          <a:custGeom>
            <a:avLst/>
            <a:gdLst/>
            <a:ahLst/>
            <a:cxnLst/>
            <a:rect l="l" t="t" r="r" b="b"/>
            <a:pathLst>
              <a:path w="5282592" h="4114800">
                <a:moveTo>
                  <a:pt x="0" y="0"/>
                </a:moveTo>
                <a:lnTo>
                  <a:pt x="5282592" y="0"/>
                </a:lnTo>
                <a:lnTo>
                  <a:pt x="52825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277110BE-73C7-4C49-8C39-F4F23BE88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766" y="2708275"/>
            <a:ext cx="2273642" cy="1519873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MULAI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Parallelogram 6">
            <a:extLst>
              <a:ext uri="{FF2B5EF4-FFF2-40B4-BE49-F238E27FC236}">
                <a16:creationId xmlns:a16="http://schemas.microsoft.com/office/drawing/2014/main" id="{5145B6F7-FE5F-467D-ABF3-9365279EE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911" y="2992610"/>
            <a:ext cx="2210511" cy="1210709"/>
          </a:xfrm>
          <a:prstGeom prst="parallelogram">
            <a:avLst>
              <a:gd name="adj" fmla="val 25015"/>
            </a:avLst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NILAI PANJANG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Parallelogram 7">
            <a:extLst>
              <a:ext uri="{FF2B5EF4-FFF2-40B4-BE49-F238E27FC236}">
                <a16:creationId xmlns:a16="http://schemas.microsoft.com/office/drawing/2014/main" id="{293A097D-744D-419A-91FF-324E9262D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7163" y="3002225"/>
            <a:ext cx="2064169" cy="1191481"/>
          </a:xfrm>
          <a:prstGeom prst="parallelogram">
            <a:avLst>
              <a:gd name="adj" fmla="val 25006"/>
            </a:avLst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NILAI LEBAR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F5B92F30-D4D1-48FB-B3CB-C58B507CC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0224" y="3002225"/>
            <a:ext cx="1952574" cy="1225923"/>
          </a:xfrm>
          <a:prstGeom prst="rect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HASIL= PANJANG*LEBAR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Parallelogram 10">
            <a:extLst>
              <a:ext uri="{FF2B5EF4-FFF2-40B4-BE49-F238E27FC236}">
                <a16:creationId xmlns:a16="http://schemas.microsoft.com/office/drawing/2014/main" id="{C4EC6DC9-91F8-4E54-B83F-FCECF218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4426" y="5003251"/>
            <a:ext cx="2064169" cy="1198707"/>
          </a:xfrm>
          <a:prstGeom prst="parallelogram">
            <a:avLst>
              <a:gd name="adj" fmla="val 24982"/>
            </a:avLst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NILAI HASIL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610B31F0-DD40-4C54-A7D8-88BCB6132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2595" y="6988118"/>
            <a:ext cx="2286000" cy="163948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1FD7BD24-B4FD-4869-AE4D-E6DA4F41A137}"/>
              </a:ext>
            </a:extLst>
          </p:cNvPr>
          <p:cNvSpPr/>
          <p:nvPr/>
        </p:nvSpPr>
        <p:spPr>
          <a:xfrm>
            <a:off x="9603953" y="3543659"/>
            <a:ext cx="457200" cy="24384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40A6A938-1F51-41FC-B378-1BA366C50F39}"/>
              </a:ext>
            </a:extLst>
          </p:cNvPr>
          <p:cNvSpPr/>
          <p:nvPr/>
        </p:nvSpPr>
        <p:spPr>
          <a:xfrm>
            <a:off x="7080711" y="3493266"/>
            <a:ext cx="457200" cy="24384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9ABD568F-A24B-4ACE-A1C0-5C9682C621BE}"/>
              </a:ext>
            </a:extLst>
          </p:cNvPr>
          <p:cNvSpPr/>
          <p:nvPr/>
        </p:nvSpPr>
        <p:spPr>
          <a:xfrm rot="5400000">
            <a:off x="13138915" y="4446965"/>
            <a:ext cx="457200" cy="24384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927E716D-D9D5-4F5E-A6AE-41A3B3721506}"/>
              </a:ext>
            </a:extLst>
          </p:cNvPr>
          <p:cNvSpPr/>
          <p:nvPr/>
        </p:nvSpPr>
        <p:spPr>
          <a:xfrm rot="5400000">
            <a:off x="13127910" y="6584631"/>
            <a:ext cx="457200" cy="24384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CE5A0090-98F8-496F-BD22-3F29BB877EDB}"/>
              </a:ext>
            </a:extLst>
          </p:cNvPr>
          <p:cNvSpPr/>
          <p:nvPr/>
        </p:nvSpPr>
        <p:spPr>
          <a:xfrm rot="10800000">
            <a:off x="11904652" y="3543659"/>
            <a:ext cx="457200" cy="24384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9C2DECEB-C915-4BBC-A13A-F6E55C7F8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351750BF-2D0A-4897-BD21-AE78602BE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4E94C6E9-73BF-4226-AB1D-F30E70D9F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A1D7F6-4BE4-43B9-B7A4-3ADED6E7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87022" y="421739"/>
            <a:ext cx="13283725" cy="9443521"/>
          </a:xfrm>
          <a:custGeom>
            <a:avLst/>
            <a:gdLst/>
            <a:ahLst/>
            <a:cxnLst/>
            <a:rect l="l" t="t" r="r" b="b"/>
            <a:pathLst>
              <a:path w="13283725" h="9443521">
                <a:moveTo>
                  <a:pt x="0" y="0"/>
                </a:moveTo>
                <a:lnTo>
                  <a:pt x="13283725" y="0"/>
                </a:lnTo>
                <a:lnTo>
                  <a:pt x="13283725" y="9443522"/>
                </a:lnTo>
                <a:lnTo>
                  <a:pt x="0" y="94435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365304" y="1014359"/>
            <a:ext cx="11557393" cy="8258282"/>
          </a:xfrm>
          <a:custGeom>
            <a:avLst/>
            <a:gdLst/>
            <a:ahLst/>
            <a:cxnLst/>
            <a:rect l="l" t="t" r="r" b="b"/>
            <a:pathLst>
              <a:path w="11557393" h="8258282">
                <a:moveTo>
                  <a:pt x="0" y="0"/>
                </a:moveTo>
                <a:lnTo>
                  <a:pt x="11557392" y="0"/>
                </a:lnTo>
                <a:lnTo>
                  <a:pt x="11557392" y="8258282"/>
                </a:lnTo>
                <a:lnTo>
                  <a:pt x="0" y="82582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086235" y="2019300"/>
            <a:ext cx="8102026" cy="6667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Definisi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 100H: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alamat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JMP MULAI :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Melompat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Deklarasi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PSN1, PSN2, PSN3, PSN4, PSN5: String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PJG, LBR, ARE: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masing-masing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lebar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luas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persegi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Bagian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Masukan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selamat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(PSN1) dan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meminta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panjangnya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(PSN2).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subrutin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SCAN_NUM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dan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menyimpannya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PJG.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meminta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lebar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(PSN3).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subrutin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SCAN_NUM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dan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menyimpannya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LBR.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3919"/>
              </a:lnSpc>
            </a:pPr>
            <a:endParaRPr lang="en-US" sz="2799" dirty="0">
              <a:solidFill>
                <a:srgbClr val="343434"/>
              </a:solidFill>
              <a:latin typeface="Open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646704" y="7807861"/>
            <a:ext cx="5282592" cy="4114800"/>
          </a:xfrm>
          <a:custGeom>
            <a:avLst/>
            <a:gdLst/>
            <a:ahLst/>
            <a:cxnLst/>
            <a:rect l="l" t="t" r="r" b="b"/>
            <a:pathLst>
              <a:path w="5282592" h="4114800">
                <a:moveTo>
                  <a:pt x="0" y="0"/>
                </a:moveTo>
                <a:lnTo>
                  <a:pt x="5282592" y="0"/>
                </a:lnTo>
                <a:lnTo>
                  <a:pt x="52825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9447887">
            <a:off x="-2504111" y="-1132507"/>
            <a:ext cx="5282592" cy="4114800"/>
          </a:xfrm>
          <a:custGeom>
            <a:avLst/>
            <a:gdLst/>
            <a:ahLst/>
            <a:cxnLst/>
            <a:rect l="l" t="t" r="r" b="b"/>
            <a:pathLst>
              <a:path w="5282592" h="4114800">
                <a:moveTo>
                  <a:pt x="0" y="0"/>
                </a:moveTo>
                <a:lnTo>
                  <a:pt x="5282592" y="0"/>
                </a:lnTo>
                <a:lnTo>
                  <a:pt x="52825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76285">
            <a:off x="-2806917" y="-4256124"/>
            <a:ext cx="7906493" cy="9054418"/>
          </a:xfrm>
          <a:custGeom>
            <a:avLst/>
            <a:gdLst/>
            <a:ahLst/>
            <a:cxnLst/>
            <a:rect l="l" t="t" r="r" b="b"/>
            <a:pathLst>
              <a:path w="7906493" h="9054418">
                <a:moveTo>
                  <a:pt x="0" y="0"/>
                </a:moveTo>
                <a:lnTo>
                  <a:pt x="7906493" y="0"/>
                </a:lnTo>
                <a:lnTo>
                  <a:pt x="7906493" y="9054417"/>
                </a:lnTo>
                <a:lnTo>
                  <a:pt x="0" y="90544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79074" y="-779705"/>
            <a:ext cx="6815548" cy="4634573"/>
          </a:xfrm>
          <a:custGeom>
            <a:avLst/>
            <a:gdLst/>
            <a:ahLst/>
            <a:cxnLst/>
            <a:rect l="l" t="t" r="r" b="b"/>
            <a:pathLst>
              <a:path w="6815548" h="4634573">
                <a:moveTo>
                  <a:pt x="0" y="0"/>
                </a:moveTo>
                <a:lnTo>
                  <a:pt x="6815548" y="0"/>
                </a:lnTo>
                <a:lnTo>
                  <a:pt x="6815548" y="4634573"/>
                </a:lnTo>
                <a:lnTo>
                  <a:pt x="0" y="46345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365030" y="6462587"/>
            <a:ext cx="6685401" cy="5591426"/>
          </a:xfrm>
          <a:custGeom>
            <a:avLst/>
            <a:gdLst/>
            <a:ahLst/>
            <a:cxnLst/>
            <a:rect l="l" t="t" r="r" b="b"/>
            <a:pathLst>
              <a:path w="6685401" h="5591426">
                <a:moveTo>
                  <a:pt x="0" y="0"/>
                </a:moveTo>
                <a:lnTo>
                  <a:pt x="6685401" y="0"/>
                </a:lnTo>
                <a:lnTo>
                  <a:pt x="6685401" y="5591426"/>
                </a:lnTo>
                <a:lnTo>
                  <a:pt x="0" y="5591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503349" y="807345"/>
            <a:ext cx="11281302" cy="8804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Bagian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Kalikan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(PJG) dan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lebar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(LBR)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luas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menyimpannya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ARE.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area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terhitung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subrutin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PRINT_NUM.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Bagian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Keluaran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terima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kasih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(PSN5) dan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menunggu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ditekan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menghentikan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program.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Subrutin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SCAN_NUM: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nomor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keyboard dan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menyimpannya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register CX.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PRINT_NUM: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Mencetak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nomor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disimpan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register AX.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Akhir Program: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DEFINE_SCAN_NUM, DEFINE_PRINT_NUM, dan DEFINE_PRINT_NUM_UNS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kemungkinan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definisi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makro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subrutin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menangani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dan output.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898552"/>
            <a:ext cx="16230600" cy="686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d-ID" sz="4400" b="1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Interface/Antarmuka dari program</a:t>
            </a:r>
            <a:endParaRPr lang="en-ID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-3106819" y="6580543"/>
            <a:ext cx="9330467" cy="8792012"/>
            <a:chOff x="0" y="0"/>
            <a:chExt cx="12440623" cy="11722682"/>
          </a:xfrm>
        </p:grpSpPr>
        <p:sp>
          <p:nvSpPr>
            <p:cNvPr id="10" name="Freeform 10"/>
            <p:cNvSpPr/>
            <p:nvPr/>
          </p:nvSpPr>
          <p:spPr>
            <a:xfrm rot="6677900">
              <a:off x="1871044" y="880614"/>
              <a:ext cx="8698535" cy="9961454"/>
            </a:xfrm>
            <a:custGeom>
              <a:avLst/>
              <a:gdLst/>
              <a:ahLst/>
              <a:cxnLst/>
              <a:rect l="l" t="t" r="r" b="b"/>
              <a:pathLst>
                <a:path w="8698535" h="9961454">
                  <a:moveTo>
                    <a:pt x="0" y="0"/>
                  </a:moveTo>
                  <a:lnTo>
                    <a:pt x="8698535" y="0"/>
                  </a:lnTo>
                  <a:lnTo>
                    <a:pt x="8698535" y="9961454"/>
                  </a:lnTo>
                  <a:lnTo>
                    <a:pt x="0" y="9961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 rot="1394474">
              <a:off x="3254688" y="2302988"/>
              <a:ext cx="7498303" cy="5098846"/>
            </a:xfrm>
            <a:custGeom>
              <a:avLst/>
              <a:gdLst/>
              <a:ahLst/>
              <a:cxnLst/>
              <a:rect l="l" t="t" r="r" b="b"/>
              <a:pathLst>
                <a:path w="7498303" h="5098846">
                  <a:moveTo>
                    <a:pt x="0" y="0"/>
                  </a:moveTo>
                  <a:lnTo>
                    <a:pt x="7498303" y="0"/>
                  </a:lnTo>
                  <a:lnTo>
                    <a:pt x="7498303" y="5098846"/>
                  </a:lnTo>
                  <a:lnTo>
                    <a:pt x="0" y="50988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 rot="-10513513">
            <a:off x="13069690" y="-4305679"/>
            <a:ext cx="9330467" cy="8792012"/>
            <a:chOff x="0" y="0"/>
            <a:chExt cx="12440623" cy="11722682"/>
          </a:xfrm>
        </p:grpSpPr>
        <p:sp>
          <p:nvSpPr>
            <p:cNvPr id="13" name="Freeform 13"/>
            <p:cNvSpPr/>
            <p:nvPr/>
          </p:nvSpPr>
          <p:spPr>
            <a:xfrm rot="6677900">
              <a:off x="1871044" y="880614"/>
              <a:ext cx="8698535" cy="9961454"/>
            </a:xfrm>
            <a:custGeom>
              <a:avLst/>
              <a:gdLst/>
              <a:ahLst/>
              <a:cxnLst/>
              <a:rect l="l" t="t" r="r" b="b"/>
              <a:pathLst>
                <a:path w="8698535" h="9961454">
                  <a:moveTo>
                    <a:pt x="0" y="0"/>
                  </a:moveTo>
                  <a:lnTo>
                    <a:pt x="8698535" y="0"/>
                  </a:lnTo>
                  <a:lnTo>
                    <a:pt x="8698535" y="9961454"/>
                  </a:lnTo>
                  <a:lnTo>
                    <a:pt x="0" y="9961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 rot="1394474">
              <a:off x="3254688" y="2302988"/>
              <a:ext cx="7498303" cy="5098846"/>
            </a:xfrm>
            <a:custGeom>
              <a:avLst/>
              <a:gdLst/>
              <a:ahLst/>
              <a:cxnLst/>
              <a:rect l="l" t="t" r="r" b="b"/>
              <a:pathLst>
                <a:path w="7498303" h="5098846">
                  <a:moveTo>
                    <a:pt x="0" y="0"/>
                  </a:moveTo>
                  <a:lnTo>
                    <a:pt x="7498303" y="0"/>
                  </a:lnTo>
                  <a:lnTo>
                    <a:pt x="7498303" y="5098846"/>
                  </a:lnTo>
                  <a:lnTo>
                    <a:pt x="0" y="50988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6B9FC63-108A-451B-936A-44A572D5A56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1858647"/>
            <a:ext cx="11849100" cy="586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6005ED-4F8F-4F47-9008-44CC57C7E55B}"/>
              </a:ext>
            </a:extLst>
          </p:cNvPr>
          <p:cNvSpPr txBox="1"/>
          <p:nvPr/>
        </p:nvSpPr>
        <p:spPr>
          <a:xfrm>
            <a:off x="2083401" y="7789891"/>
            <a:ext cx="14502198" cy="288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Disini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tertera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program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menghitung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luas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persegi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Panjang 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output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program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memasukkan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Panjang,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lebar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beserta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luasnya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63222" y="497939"/>
            <a:ext cx="13283725" cy="9443521"/>
          </a:xfrm>
          <a:custGeom>
            <a:avLst/>
            <a:gdLst/>
            <a:ahLst/>
            <a:cxnLst/>
            <a:rect l="l" t="t" r="r" b="b"/>
            <a:pathLst>
              <a:path w="13283725" h="9443521">
                <a:moveTo>
                  <a:pt x="0" y="0"/>
                </a:moveTo>
                <a:lnTo>
                  <a:pt x="13283725" y="0"/>
                </a:lnTo>
                <a:lnTo>
                  <a:pt x="13283725" y="9443522"/>
                </a:lnTo>
                <a:lnTo>
                  <a:pt x="0" y="94435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630252" y="1225428"/>
            <a:ext cx="11179895" cy="7988543"/>
          </a:xfrm>
          <a:custGeom>
            <a:avLst/>
            <a:gdLst/>
            <a:ahLst/>
            <a:cxnLst/>
            <a:rect l="l" t="t" r="r" b="b"/>
            <a:pathLst>
              <a:path w="11179895" h="7988543">
                <a:moveTo>
                  <a:pt x="0" y="0"/>
                </a:moveTo>
                <a:lnTo>
                  <a:pt x="11179896" y="0"/>
                </a:lnTo>
                <a:lnTo>
                  <a:pt x="11179896" y="7988544"/>
                </a:lnTo>
                <a:lnTo>
                  <a:pt x="0" y="7988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585178" y="1058625"/>
            <a:ext cx="9639812" cy="2407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Screenshoot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en-ID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9360"/>
              </a:lnSpc>
            </a:pPr>
            <a:endParaRPr lang="en-US" sz="7800" dirty="0">
              <a:solidFill>
                <a:srgbClr val="343434"/>
              </a:solidFill>
              <a:latin typeface="Magnolia Script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722904" y="7884061"/>
            <a:ext cx="5282592" cy="4114800"/>
          </a:xfrm>
          <a:custGeom>
            <a:avLst/>
            <a:gdLst/>
            <a:ahLst/>
            <a:cxnLst/>
            <a:rect l="l" t="t" r="r" b="b"/>
            <a:pathLst>
              <a:path w="5282592" h="4114800">
                <a:moveTo>
                  <a:pt x="0" y="0"/>
                </a:moveTo>
                <a:lnTo>
                  <a:pt x="5282592" y="0"/>
                </a:lnTo>
                <a:lnTo>
                  <a:pt x="52825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9447887">
            <a:off x="-2427911" y="-1056307"/>
            <a:ext cx="5282592" cy="4114800"/>
          </a:xfrm>
          <a:custGeom>
            <a:avLst/>
            <a:gdLst/>
            <a:ahLst/>
            <a:cxnLst/>
            <a:rect l="l" t="t" r="r" b="b"/>
            <a:pathLst>
              <a:path w="5282592" h="4114800">
                <a:moveTo>
                  <a:pt x="0" y="0"/>
                </a:moveTo>
                <a:lnTo>
                  <a:pt x="5282592" y="0"/>
                </a:lnTo>
                <a:lnTo>
                  <a:pt x="52825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E08885-EAD8-472D-B3E5-D484CB59000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5142760" y="2331796"/>
            <a:ext cx="8153400" cy="47944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4BAE89-2E89-462D-9550-44C370CAA9E1}"/>
              </a:ext>
            </a:extLst>
          </p:cNvPr>
          <p:cNvSpPr txBox="1"/>
          <p:nvPr/>
        </p:nvSpPr>
        <p:spPr>
          <a:xfrm>
            <a:off x="2858391" y="7285395"/>
            <a:ext cx="12722137" cy="1650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Disini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tertera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program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menghitung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luas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persegi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Panjang 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output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program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memasukkan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Panjang,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lebar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beserta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luasnya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6083460">
            <a:off x="-3023644" y="-1273567"/>
            <a:ext cx="6285988" cy="6326165"/>
          </a:xfrm>
          <a:custGeom>
            <a:avLst/>
            <a:gdLst/>
            <a:ahLst/>
            <a:cxnLst/>
            <a:rect l="l" t="t" r="r" b="b"/>
            <a:pathLst>
              <a:path w="6285988" h="6326165">
                <a:moveTo>
                  <a:pt x="0" y="0"/>
                </a:moveTo>
                <a:lnTo>
                  <a:pt x="6285988" y="0"/>
                </a:lnTo>
                <a:lnTo>
                  <a:pt x="6285988" y="6326165"/>
                </a:lnTo>
                <a:lnTo>
                  <a:pt x="0" y="63261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405420">
            <a:off x="225782" y="-2791485"/>
            <a:ext cx="5923564" cy="5961426"/>
          </a:xfrm>
          <a:custGeom>
            <a:avLst/>
            <a:gdLst/>
            <a:ahLst/>
            <a:cxnLst/>
            <a:rect l="l" t="t" r="r" b="b"/>
            <a:pathLst>
              <a:path w="5923564" h="5961426">
                <a:moveTo>
                  <a:pt x="0" y="0"/>
                </a:moveTo>
                <a:lnTo>
                  <a:pt x="5923565" y="0"/>
                </a:lnTo>
                <a:lnTo>
                  <a:pt x="5923565" y="5961426"/>
                </a:lnTo>
                <a:lnTo>
                  <a:pt x="0" y="59614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16102830" y="7806580"/>
            <a:ext cx="2000734" cy="2903439"/>
          </a:xfrm>
          <a:custGeom>
            <a:avLst/>
            <a:gdLst/>
            <a:ahLst/>
            <a:cxnLst/>
            <a:rect l="l" t="t" r="r" b="b"/>
            <a:pathLst>
              <a:path w="2000734" h="2903439">
                <a:moveTo>
                  <a:pt x="0" y="0"/>
                </a:moveTo>
                <a:lnTo>
                  <a:pt x="2000734" y="0"/>
                </a:lnTo>
                <a:lnTo>
                  <a:pt x="2000734" y="2903440"/>
                </a:lnTo>
                <a:lnTo>
                  <a:pt x="0" y="2903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37AC7-1808-412A-8C0B-5E4EA69B2F81}"/>
              </a:ext>
            </a:extLst>
          </p:cNvPr>
          <p:cNvSpPr txBox="1"/>
          <p:nvPr/>
        </p:nvSpPr>
        <p:spPr>
          <a:xfrm>
            <a:off x="4608354" y="817988"/>
            <a:ext cx="11241246" cy="9242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Kode Program Assembly Yang Di </a:t>
            </a:r>
            <a:r>
              <a:rPr lang="en-US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Buat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;Program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menghitung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luas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persegi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buah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input variable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bebas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panjang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lebar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bernilai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positif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maupun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negatif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;output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luas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terikat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;Loki Lang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"EUNNIKE"        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'emu8086.inc' 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#MAKE_COM#            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 100H              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JMP MULAI             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PSN1    DB "Program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Menghitung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Luas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Persegi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Panjang",13,10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DB "Masukkan Data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Terlebih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dahulu",13,10,13,10,'$'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PSN2    DB "Masukkan Nilai Panjang: $"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PSN3    DB "Masukkan Nilai Lebar : $"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PSN4    DB "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Luasnya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$"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PSN5    DB 13,10,13,10,"--...--"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DB 13,10,13,10,"Program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Selesai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Terimakasih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$"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PJG     DW ?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LBR     DW ?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    DW ?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364634">
            <a:off x="14885649" y="4928017"/>
            <a:ext cx="5976261" cy="6843940"/>
          </a:xfrm>
          <a:custGeom>
            <a:avLst/>
            <a:gdLst/>
            <a:ahLst/>
            <a:cxnLst/>
            <a:rect l="l" t="t" r="r" b="b"/>
            <a:pathLst>
              <a:path w="5976261" h="6843940">
                <a:moveTo>
                  <a:pt x="0" y="0"/>
                </a:moveTo>
                <a:lnTo>
                  <a:pt x="5976261" y="0"/>
                </a:lnTo>
                <a:lnTo>
                  <a:pt x="5976261" y="6843939"/>
                </a:lnTo>
                <a:lnTo>
                  <a:pt x="0" y="68439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65213">
            <a:off x="-1557562" y="-970527"/>
            <a:ext cx="5172524" cy="5923510"/>
          </a:xfrm>
          <a:custGeom>
            <a:avLst/>
            <a:gdLst/>
            <a:ahLst/>
            <a:cxnLst/>
            <a:rect l="l" t="t" r="r" b="b"/>
            <a:pathLst>
              <a:path w="5172524" h="5923510">
                <a:moveTo>
                  <a:pt x="0" y="0"/>
                </a:moveTo>
                <a:lnTo>
                  <a:pt x="5172524" y="0"/>
                </a:lnTo>
                <a:lnTo>
                  <a:pt x="5172524" y="5923511"/>
                </a:lnTo>
                <a:lnTo>
                  <a:pt x="0" y="59235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-469426"/>
            <a:ext cx="4429909" cy="3372546"/>
          </a:xfrm>
          <a:custGeom>
            <a:avLst/>
            <a:gdLst/>
            <a:ahLst/>
            <a:cxnLst/>
            <a:rect l="l" t="t" r="r" b="b"/>
            <a:pathLst>
              <a:path w="4429909" h="3372546">
                <a:moveTo>
                  <a:pt x="0" y="0"/>
                </a:moveTo>
                <a:lnTo>
                  <a:pt x="4429909" y="0"/>
                </a:lnTo>
                <a:lnTo>
                  <a:pt x="4429909" y="3372546"/>
                </a:lnTo>
                <a:lnTo>
                  <a:pt x="0" y="3372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838856" y="8120526"/>
            <a:ext cx="4813527" cy="3664600"/>
          </a:xfrm>
          <a:custGeom>
            <a:avLst/>
            <a:gdLst/>
            <a:ahLst/>
            <a:cxnLst/>
            <a:rect l="l" t="t" r="r" b="b"/>
            <a:pathLst>
              <a:path w="4813527" h="3664600">
                <a:moveTo>
                  <a:pt x="0" y="0"/>
                </a:moveTo>
                <a:lnTo>
                  <a:pt x="4813527" y="0"/>
                </a:lnTo>
                <a:lnTo>
                  <a:pt x="4813527" y="3664600"/>
                </a:lnTo>
                <a:lnTo>
                  <a:pt x="0" y="3664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183804" y="266701"/>
            <a:ext cx="2369396" cy="10257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MULAI: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 DX,PSN1          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 AH,9             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21H              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 DX,PSN2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 AH,9             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21H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 SCAN_NUM        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 PJG,CX           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PUTC 13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PUTC 10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 DX,PSN3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 AH,9             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21H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 SCAN_NUM        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 LBR,CX           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22894-FB4A-4CBF-92C2-2AF9FD207C7C}"/>
              </a:ext>
            </a:extLst>
          </p:cNvPr>
          <p:cNvSpPr txBox="1"/>
          <p:nvPr/>
        </p:nvSpPr>
        <p:spPr>
          <a:xfrm>
            <a:off x="7391400" y="495300"/>
            <a:ext cx="2284600" cy="7157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 AX,LBR           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 BX,PJG           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IMUL BX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PUSH AX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PUTC 13              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PUTC 10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 DX,PSN4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 AH,9             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21H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 AX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 ARE,AX           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 PRINT_NUM       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0FFBE-DFBA-48C3-8D68-9E374893355F}"/>
              </a:ext>
            </a:extLst>
          </p:cNvPr>
          <p:cNvSpPr txBox="1"/>
          <p:nvPr/>
        </p:nvSpPr>
        <p:spPr>
          <a:xfrm>
            <a:off x="11049000" y="472440"/>
            <a:ext cx="2669320" cy="5960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PUTC 13              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PUTC 10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 DX,PSN5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 AH,9             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21H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 AH,0             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16H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                  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DEFINE_SCAN_NUM      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DEFINE_PRINT_NUM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DEFINE_PRINT_NUM_UNS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en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808</Words>
  <Application>Microsoft Office PowerPoint</Application>
  <PresentationFormat>Custom</PresentationFormat>
  <Paragraphs>141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Open Sans</vt:lpstr>
      <vt:lpstr>Century Gothic</vt:lpstr>
      <vt:lpstr>Magnolia Script Bold</vt:lpstr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Biru Kuning Simpel Abstrak Presentasi Tugas Kelompok</dc:title>
  <dc:creator>MSI GF65</dc:creator>
  <cp:lastModifiedBy>rafind2005@gmail.com</cp:lastModifiedBy>
  <cp:revision>7</cp:revision>
  <dcterms:created xsi:type="dcterms:W3CDTF">2006-08-16T00:00:00Z</dcterms:created>
  <dcterms:modified xsi:type="dcterms:W3CDTF">2024-01-14T14:11:59Z</dcterms:modified>
  <dc:identifier>DAF53CAXGzc</dc:identifier>
</cp:coreProperties>
</file>