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Https://github.com/Rafiq-90/MEASURING-THE-PULSE-OF-PROSPERITY-AN-INDEX-OF-ECONOMIC-FREEDOM-ANALYSIS/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Incorporating additional qualitative data could enrich the index.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Longitudinal studies may reveal trends and the effects of policy changes over 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Expanding the analysis to include more countries and regions can improve global insights.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index provides a valuable tool for assessing economic freedom and prosperity.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Findings support the idea that economic policies significantly impact national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research and refinement will enhance understanding of the relationship between economic freedom and prosperity.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Rafiq, R. (2023). Measuring the Pulse of Prosperity: An Index of Economic Freedom Analysis. GitHub Repository. https://github.com/Rafiq-90/MEASURING-THE-PULSE-OF-PROSPERITY-AN-INDEX-OF-ECONOMIC-FREEDOM-ANALYSIS/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Fraser Institute. (2023). Economic Freedom of the World Index.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Heritage Foundation. (2023). Index of Economic Freedom.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the Study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the research project "Measuring the Pulse of Prosperity."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project develops an index to analyze economic freedom across different countries.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aims to provide insights into how economic policies influence prosperity and development.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Purpose and Objectives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main goal is to quantify economic freedom through a comprehensive index.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study seeks to identify correlations between economic freedom and prosperity indicators.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also aims to inform policymakers about the impact of economic policies on growth.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Methodology Overview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index is constructed using multiple indicators related to economic freedom.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is collected from reputable sources such as the Fraser Institute and the Heritage Foundation.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Statistical techniques like normalization and weighting are used to create a composite score.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Indicators Used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Indicators include property rights, business freedom, trade freedom, and fiscal health.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indicator reflects a different aspect of economic policy and environment.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Combining these provides a holistic measure of economic freedom within a country.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Analysis Techniques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project employs descriptive statistics to visualize data distributions.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Correlation analysis is used to examine relationships between variables.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index is validated through consistency checks and sensitivity analysis.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Findings and Results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Countries with higher economic freedom tend to have higher prosperity levels.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analysis reveals significant disparities in economic freedom globally.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Economic freedom is positively associated with GDP per capita and human development.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Implications for Policymakers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economic freedom can potentially stimulate economic growth.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Policymakers should focus on improving indicators such as property rights and trade policies.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index serves as a benchmarking tool for evaluating policy impacts over time.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34375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FAD12B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34375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90AC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Limitations and Challenges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quality and availability vary across countries, affecting measurement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index might oversimplify complex economic environments.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Cultural and political factors also influence economic freedom but are harder to quantify.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Https://github.com/Rafiq-90/MEASURING-THE-PULSE-OF-PROSPERITY-AN-INDEX-OF-ECONOMIC-FREEDOM-ANALYSIS/</dc:title>
  <dc:subject>Https://github.com/Rafiq-90/MEASURING-THE-PULSE-OF-PROSPERITY-AN-INDEX-OF-ECONOMIC-FREEDOM-ANALYSIS/</dc:subject>
  <dc:creator>SlideMake.com</dc:creator>
  <cp:lastModifiedBy>SlideMake.com</cp:lastModifiedBy>
  <cp:revision>1</cp:revision>
  <dcterms:created xsi:type="dcterms:W3CDTF">2025-06-29T11:29:01Z</dcterms:created>
  <dcterms:modified xsi:type="dcterms:W3CDTF">2025-06-29T11:29:01Z</dcterms:modified>
</cp:coreProperties>
</file>