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39335-A66A-45E0-A8A4-3CF986957152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ACEF1F3-0CF5-4452-92E7-192F303C80B4}">
      <dgm:prSet/>
      <dgm:spPr/>
      <dgm:t>
        <a:bodyPr/>
        <a:lstStyle/>
        <a:p>
          <a:r>
            <a:rPr lang="en-US"/>
            <a:t>Data Science menganalisa informasi untuk memperoleh pengambilan keputusan strategis.</a:t>
          </a:r>
        </a:p>
      </dgm:t>
    </dgm:pt>
    <dgm:pt modelId="{034C60F6-B10A-4131-B4FB-022D7A644051}" type="parTrans" cxnId="{84F38403-CFF8-4D7A-9099-6BF844954CCC}">
      <dgm:prSet/>
      <dgm:spPr/>
      <dgm:t>
        <a:bodyPr/>
        <a:lstStyle/>
        <a:p>
          <a:endParaRPr lang="en-US"/>
        </a:p>
      </dgm:t>
    </dgm:pt>
    <dgm:pt modelId="{F5FEE1BC-815C-45C4-93A0-080CD21C20A5}" type="sibTrans" cxnId="{84F38403-CFF8-4D7A-9099-6BF844954CCC}">
      <dgm:prSet/>
      <dgm:spPr/>
      <dgm:t>
        <a:bodyPr/>
        <a:lstStyle/>
        <a:p>
          <a:endParaRPr lang="en-US"/>
        </a:p>
      </dgm:t>
    </dgm:pt>
    <dgm:pt modelId="{6839035B-7623-41A0-978A-448194DE3545}">
      <dgm:prSet/>
      <dgm:spPr/>
      <dgm:t>
        <a:bodyPr/>
        <a:lstStyle/>
        <a:p>
          <a:r>
            <a:rPr lang="en-US"/>
            <a:t>Memahami konteks dan sifat dari problem2 yang ingin kita pecahkan</a:t>
          </a:r>
        </a:p>
      </dgm:t>
    </dgm:pt>
    <dgm:pt modelId="{78F11C6C-2551-4476-B8A6-C62824E4B620}" type="parTrans" cxnId="{EA163862-68A1-447F-A068-922E24BBCA85}">
      <dgm:prSet/>
      <dgm:spPr/>
      <dgm:t>
        <a:bodyPr/>
        <a:lstStyle/>
        <a:p>
          <a:endParaRPr lang="en-US"/>
        </a:p>
      </dgm:t>
    </dgm:pt>
    <dgm:pt modelId="{423E7F69-D355-4BB0-8409-35DA5A8EE8D2}" type="sibTrans" cxnId="{EA163862-68A1-447F-A068-922E24BBCA85}">
      <dgm:prSet/>
      <dgm:spPr/>
      <dgm:t>
        <a:bodyPr/>
        <a:lstStyle/>
        <a:p>
          <a:endParaRPr lang="en-US"/>
        </a:p>
      </dgm:t>
    </dgm:pt>
    <dgm:pt modelId="{5641264A-A782-4EB5-B5F3-3362A3AA60A8}">
      <dgm:prSet/>
      <dgm:spPr/>
      <dgm:t>
        <a:bodyPr/>
        <a:lstStyle/>
        <a:p>
          <a:r>
            <a:rPr lang="en-US"/>
            <a:t>Mengekplorasi dan mengkuantifikasi datanya</a:t>
          </a:r>
        </a:p>
      </dgm:t>
    </dgm:pt>
    <dgm:pt modelId="{C4576A52-B87C-4D70-AE22-8A199715ADFB}" type="parTrans" cxnId="{AA6A8564-D740-4D42-98F5-36D7E44E55B6}">
      <dgm:prSet/>
      <dgm:spPr/>
      <dgm:t>
        <a:bodyPr/>
        <a:lstStyle/>
        <a:p>
          <a:endParaRPr lang="en-US"/>
        </a:p>
      </dgm:t>
    </dgm:pt>
    <dgm:pt modelId="{B1B36D58-99F8-47F8-9323-760753301ED5}" type="sibTrans" cxnId="{AA6A8564-D740-4D42-98F5-36D7E44E55B6}">
      <dgm:prSet/>
      <dgm:spPr/>
      <dgm:t>
        <a:bodyPr/>
        <a:lstStyle/>
        <a:p>
          <a:endParaRPr lang="en-US"/>
        </a:p>
      </dgm:t>
    </dgm:pt>
    <dgm:pt modelId="{A65E5DCC-2680-40F7-8CBA-85C58F83FB65}">
      <dgm:prSet/>
      <dgm:spPr/>
      <dgm:t>
        <a:bodyPr/>
        <a:lstStyle/>
        <a:p>
          <a:r>
            <a:rPr lang="en-US"/>
            <a:t>Mengimplementasi algoritma dan tools untuk mencari solusi dari problemnya</a:t>
          </a:r>
        </a:p>
      </dgm:t>
    </dgm:pt>
    <dgm:pt modelId="{9D586B33-CCB3-4FF8-A534-A41350F88D72}" type="parTrans" cxnId="{65B9D263-0500-42FF-9251-4886138C812A}">
      <dgm:prSet/>
      <dgm:spPr/>
      <dgm:t>
        <a:bodyPr/>
        <a:lstStyle/>
        <a:p>
          <a:endParaRPr lang="en-US"/>
        </a:p>
      </dgm:t>
    </dgm:pt>
    <dgm:pt modelId="{C6F56B63-A349-4367-A7CC-59B4D27B4A70}" type="sibTrans" cxnId="{65B9D263-0500-42FF-9251-4886138C812A}">
      <dgm:prSet/>
      <dgm:spPr/>
      <dgm:t>
        <a:bodyPr/>
        <a:lstStyle/>
        <a:p>
          <a:endParaRPr lang="en-US"/>
        </a:p>
      </dgm:t>
    </dgm:pt>
    <dgm:pt modelId="{D980AE08-D874-4437-AC34-30288265A518}">
      <dgm:prSet/>
      <dgm:spPr/>
      <dgm:t>
        <a:bodyPr/>
        <a:lstStyle/>
        <a:p>
          <a:r>
            <a:rPr lang="en-US"/>
            <a:t>Menggunakan story-telling untuk mentranslate insight kepada stakeholders</a:t>
          </a:r>
        </a:p>
      </dgm:t>
    </dgm:pt>
    <dgm:pt modelId="{B7FF53A0-EE64-455C-B24D-439085E0FD4A}" type="parTrans" cxnId="{213998A4-3935-4ED7-A99D-61EF7D9A06C0}">
      <dgm:prSet/>
      <dgm:spPr/>
      <dgm:t>
        <a:bodyPr/>
        <a:lstStyle/>
        <a:p>
          <a:endParaRPr lang="en-US"/>
        </a:p>
      </dgm:t>
    </dgm:pt>
    <dgm:pt modelId="{8F550212-65EC-4445-9084-DCA7C641ACED}" type="sibTrans" cxnId="{213998A4-3935-4ED7-A99D-61EF7D9A06C0}">
      <dgm:prSet/>
      <dgm:spPr/>
      <dgm:t>
        <a:bodyPr/>
        <a:lstStyle/>
        <a:p>
          <a:endParaRPr lang="en-US"/>
        </a:p>
      </dgm:t>
    </dgm:pt>
    <dgm:pt modelId="{97A7664C-A2AF-4D79-B8F9-E5DFDC0D02B5}" type="pres">
      <dgm:prSet presAssocID="{47239335-A66A-45E0-A8A4-3CF986957152}" presName="diagram" presStyleCnt="0">
        <dgm:presLayoutVars>
          <dgm:dir/>
          <dgm:resizeHandles val="exact"/>
        </dgm:presLayoutVars>
      </dgm:prSet>
      <dgm:spPr/>
    </dgm:pt>
    <dgm:pt modelId="{06951C00-847B-4C25-9153-5575CF66BF5E}" type="pres">
      <dgm:prSet presAssocID="{6ACEF1F3-0CF5-4452-92E7-192F303C80B4}" presName="node" presStyleLbl="node1" presStyleIdx="0" presStyleCnt="5">
        <dgm:presLayoutVars>
          <dgm:bulletEnabled val="1"/>
        </dgm:presLayoutVars>
      </dgm:prSet>
      <dgm:spPr/>
    </dgm:pt>
    <dgm:pt modelId="{5903AC9C-F875-48A9-8ED4-E5B587A258F0}" type="pres">
      <dgm:prSet presAssocID="{F5FEE1BC-815C-45C4-93A0-080CD21C20A5}" presName="sibTrans" presStyleLbl="sibTrans2D1" presStyleIdx="0" presStyleCnt="4"/>
      <dgm:spPr/>
    </dgm:pt>
    <dgm:pt modelId="{48D8D883-C47B-4BF9-A56A-E354E39EDBDF}" type="pres">
      <dgm:prSet presAssocID="{F5FEE1BC-815C-45C4-93A0-080CD21C20A5}" presName="connectorText" presStyleLbl="sibTrans2D1" presStyleIdx="0" presStyleCnt="4"/>
      <dgm:spPr/>
    </dgm:pt>
    <dgm:pt modelId="{2CB79668-FA1B-4919-833F-45D5BA961405}" type="pres">
      <dgm:prSet presAssocID="{6839035B-7623-41A0-978A-448194DE3545}" presName="node" presStyleLbl="node1" presStyleIdx="1" presStyleCnt="5">
        <dgm:presLayoutVars>
          <dgm:bulletEnabled val="1"/>
        </dgm:presLayoutVars>
      </dgm:prSet>
      <dgm:spPr/>
    </dgm:pt>
    <dgm:pt modelId="{593A5891-3579-4F9F-83A2-E830DC391A53}" type="pres">
      <dgm:prSet presAssocID="{423E7F69-D355-4BB0-8409-35DA5A8EE8D2}" presName="sibTrans" presStyleLbl="sibTrans2D1" presStyleIdx="1" presStyleCnt="4"/>
      <dgm:spPr/>
    </dgm:pt>
    <dgm:pt modelId="{D9494DAF-1C3B-41AC-8B89-EC9ED317E1B5}" type="pres">
      <dgm:prSet presAssocID="{423E7F69-D355-4BB0-8409-35DA5A8EE8D2}" presName="connectorText" presStyleLbl="sibTrans2D1" presStyleIdx="1" presStyleCnt="4"/>
      <dgm:spPr/>
    </dgm:pt>
    <dgm:pt modelId="{CD70553F-6133-4CF6-982B-9C34826D7A58}" type="pres">
      <dgm:prSet presAssocID="{5641264A-A782-4EB5-B5F3-3362A3AA60A8}" presName="node" presStyleLbl="node1" presStyleIdx="2" presStyleCnt="5">
        <dgm:presLayoutVars>
          <dgm:bulletEnabled val="1"/>
        </dgm:presLayoutVars>
      </dgm:prSet>
      <dgm:spPr/>
    </dgm:pt>
    <dgm:pt modelId="{88812768-C096-42CE-A89D-E5B753378FEB}" type="pres">
      <dgm:prSet presAssocID="{B1B36D58-99F8-47F8-9323-760753301ED5}" presName="sibTrans" presStyleLbl="sibTrans2D1" presStyleIdx="2" presStyleCnt="4"/>
      <dgm:spPr/>
    </dgm:pt>
    <dgm:pt modelId="{394CD35A-F3DB-40CD-B696-C5BE1F02EDE9}" type="pres">
      <dgm:prSet presAssocID="{B1B36D58-99F8-47F8-9323-760753301ED5}" presName="connectorText" presStyleLbl="sibTrans2D1" presStyleIdx="2" presStyleCnt="4"/>
      <dgm:spPr/>
    </dgm:pt>
    <dgm:pt modelId="{A92BCB44-C688-442A-A6B6-BABADE6DFA0D}" type="pres">
      <dgm:prSet presAssocID="{A65E5DCC-2680-40F7-8CBA-85C58F83FB65}" presName="node" presStyleLbl="node1" presStyleIdx="3" presStyleCnt="5">
        <dgm:presLayoutVars>
          <dgm:bulletEnabled val="1"/>
        </dgm:presLayoutVars>
      </dgm:prSet>
      <dgm:spPr/>
    </dgm:pt>
    <dgm:pt modelId="{EA52FFAA-892D-415C-8810-D8AB8052049D}" type="pres">
      <dgm:prSet presAssocID="{C6F56B63-A349-4367-A7CC-59B4D27B4A70}" presName="sibTrans" presStyleLbl="sibTrans2D1" presStyleIdx="3" presStyleCnt="4"/>
      <dgm:spPr/>
    </dgm:pt>
    <dgm:pt modelId="{DC8CFC02-E15E-4900-9713-9ED1C87F9416}" type="pres">
      <dgm:prSet presAssocID="{C6F56B63-A349-4367-A7CC-59B4D27B4A70}" presName="connectorText" presStyleLbl="sibTrans2D1" presStyleIdx="3" presStyleCnt="4"/>
      <dgm:spPr/>
    </dgm:pt>
    <dgm:pt modelId="{4D3F6394-3352-4A48-9368-33298676E9FE}" type="pres">
      <dgm:prSet presAssocID="{D980AE08-D874-4437-AC34-30288265A518}" presName="node" presStyleLbl="node1" presStyleIdx="4" presStyleCnt="5">
        <dgm:presLayoutVars>
          <dgm:bulletEnabled val="1"/>
        </dgm:presLayoutVars>
      </dgm:prSet>
      <dgm:spPr/>
    </dgm:pt>
  </dgm:ptLst>
  <dgm:cxnLst>
    <dgm:cxn modelId="{14850E03-254A-4A31-BDA9-DC1AF5CF2CB0}" type="presOf" srcId="{B1B36D58-99F8-47F8-9323-760753301ED5}" destId="{394CD35A-F3DB-40CD-B696-C5BE1F02EDE9}" srcOrd="1" destOrd="0" presId="urn:microsoft.com/office/officeart/2005/8/layout/process5"/>
    <dgm:cxn modelId="{84F38403-CFF8-4D7A-9099-6BF844954CCC}" srcId="{47239335-A66A-45E0-A8A4-3CF986957152}" destId="{6ACEF1F3-0CF5-4452-92E7-192F303C80B4}" srcOrd="0" destOrd="0" parTransId="{034C60F6-B10A-4131-B4FB-022D7A644051}" sibTransId="{F5FEE1BC-815C-45C4-93A0-080CD21C20A5}"/>
    <dgm:cxn modelId="{C999E310-F870-46F0-8772-A0559F8431CB}" type="presOf" srcId="{47239335-A66A-45E0-A8A4-3CF986957152}" destId="{97A7664C-A2AF-4D79-B8F9-E5DFDC0D02B5}" srcOrd="0" destOrd="0" presId="urn:microsoft.com/office/officeart/2005/8/layout/process5"/>
    <dgm:cxn modelId="{1328A114-4A00-4CA7-B5B5-2C5E2759B25F}" type="presOf" srcId="{C6F56B63-A349-4367-A7CC-59B4D27B4A70}" destId="{DC8CFC02-E15E-4900-9713-9ED1C87F9416}" srcOrd="1" destOrd="0" presId="urn:microsoft.com/office/officeart/2005/8/layout/process5"/>
    <dgm:cxn modelId="{420D1318-4307-4B0D-8391-818BC4D54BE1}" type="presOf" srcId="{6ACEF1F3-0CF5-4452-92E7-192F303C80B4}" destId="{06951C00-847B-4C25-9153-5575CF66BF5E}" srcOrd="0" destOrd="0" presId="urn:microsoft.com/office/officeart/2005/8/layout/process5"/>
    <dgm:cxn modelId="{BCEAEA22-FCED-424B-BC50-FFE75E2ECA36}" type="presOf" srcId="{B1B36D58-99F8-47F8-9323-760753301ED5}" destId="{88812768-C096-42CE-A89D-E5B753378FEB}" srcOrd="0" destOrd="0" presId="urn:microsoft.com/office/officeart/2005/8/layout/process5"/>
    <dgm:cxn modelId="{EA163862-68A1-447F-A068-922E24BBCA85}" srcId="{47239335-A66A-45E0-A8A4-3CF986957152}" destId="{6839035B-7623-41A0-978A-448194DE3545}" srcOrd="1" destOrd="0" parTransId="{78F11C6C-2551-4476-B8A6-C62824E4B620}" sibTransId="{423E7F69-D355-4BB0-8409-35DA5A8EE8D2}"/>
    <dgm:cxn modelId="{65B9D263-0500-42FF-9251-4886138C812A}" srcId="{47239335-A66A-45E0-A8A4-3CF986957152}" destId="{A65E5DCC-2680-40F7-8CBA-85C58F83FB65}" srcOrd="3" destOrd="0" parTransId="{9D586B33-CCB3-4FF8-A534-A41350F88D72}" sibTransId="{C6F56B63-A349-4367-A7CC-59B4D27B4A70}"/>
    <dgm:cxn modelId="{AA6A8564-D740-4D42-98F5-36D7E44E55B6}" srcId="{47239335-A66A-45E0-A8A4-3CF986957152}" destId="{5641264A-A782-4EB5-B5F3-3362A3AA60A8}" srcOrd="2" destOrd="0" parTransId="{C4576A52-B87C-4D70-AE22-8A199715ADFB}" sibTransId="{B1B36D58-99F8-47F8-9323-760753301ED5}"/>
    <dgm:cxn modelId="{6311AD4D-FBAE-409E-8ADB-386BC4E6B696}" type="presOf" srcId="{F5FEE1BC-815C-45C4-93A0-080CD21C20A5}" destId="{5903AC9C-F875-48A9-8ED4-E5B587A258F0}" srcOrd="0" destOrd="0" presId="urn:microsoft.com/office/officeart/2005/8/layout/process5"/>
    <dgm:cxn modelId="{9DDF114E-8BC0-4194-8B23-3AC3F678AB7F}" type="presOf" srcId="{D980AE08-D874-4437-AC34-30288265A518}" destId="{4D3F6394-3352-4A48-9368-33298676E9FE}" srcOrd="0" destOrd="0" presId="urn:microsoft.com/office/officeart/2005/8/layout/process5"/>
    <dgm:cxn modelId="{7023E650-D144-42A4-B763-CBC77A294D78}" type="presOf" srcId="{F5FEE1BC-815C-45C4-93A0-080CD21C20A5}" destId="{48D8D883-C47B-4BF9-A56A-E354E39EDBDF}" srcOrd="1" destOrd="0" presId="urn:microsoft.com/office/officeart/2005/8/layout/process5"/>
    <dgm:cxn modelId="{E029E874-C9A7-4774-92C1-1D18A465EC20}" type="presOf" srcId="{423E7F69-D355-4BB0-8409-35DA5A8EE8D2}" destId="{D9494DAF-1C3B-41AC-8B89-EC9ED317E1B5}" srcOrd="1" destOrd="0" presId="urn:microsoft.com/office/officeart/2005/8/layout/process5"/>
    <dgm:cxn modelId="{120FC480-A5D9-430B-94B9-8483072DD84D}" type="presOf" srcId="{C6F56B63-A349-4367-A7CC-59B4D27B4A70}" destId="{EA52FFAA-892D-415C-8810-D8AB8052049D}" srcOrd="0" destOrd="0" presId="urn:microsoft.com/office/officeart/2005/8/layout/process5"/>
    <dgm:cxn modelId="{EB9398A0-8939-4CBD-A9F3-48AD911B9A1F}" type="presOf" srcId="{6839035B-7623-41A0-978A-448194DE3545}" destId="{2CB79668-FA1B-4919-833F-45D5BA961405}" srcOrd="0" destOrd="0" presId="urn:microsoft.com/office/officeart/2005/8/layout/process5"/>
    <dgm:cxn modelId="{213998A4-3935-4ED7-A99D-61EF7D9A06C0}" srcId="{47239335-A66A-45E0-A8A4-3CF986957152}" destId="{D980AE08-D874-4437-AC34-30288265A518}" srcOrd="4" destOrd="0" parTransId="{B7FF53A0-EE64-455C-B24D-439085E0FD4A}" sibTransId="{8F550212-65EC-4445-9084-DCA7C641ACED}"/>
    <dgm:cxn modelId="{8A3367AE-9A06-4E09-97A9-58C11D98681F}" type="presOf" srcId="{A65E5DCC-2680-40F7-8CBA-85C58F83FB65}" destId="{A92BCB44-C688-442A-A6B6-BABADE6DFA0D}" srcOrd="0" destOrd="0" presId="urn:microsoft.com/office/officeart/2005/8/layout/process5"/>
    <dgm:cxn modelId="{EEDD9FAE-A8C9-48DD-BD3B-D2C3FFEC7205}" type="presOf" srcId="{5641264A-A782-4EB5-B5F3-3362A3AA60A8}" destId="{CD70553F-6133-4CF6-982B-9C34826D7A58}" srcOrd="0" destOrd="0" presId="urn:microsoft.com/office/officeart/2005/8/layout/process5"/>
    <dgm:cxn modelId="{BD8172CC-7DD4-4B76-8F68-805B60557F17}" type="presOf" srcId="{423E7F69-D355-4BB0-8409-35DA5A8EE8D2}" destId="{593A5891-3579-4F9F-83A2-E830DC391A53}" srcOrd="0" destOrd="0" presId="urn:microsoft.com/office/officeart/2005/8/layout/process5"/>
    <dgm:cxn modelId="{77F586DB-CCD9-4EDD-959C-FBC30B35AEA3}" type="presParOf" srcId="{97A7664C-A2AF-4D79-B8F9-E5DFDC0D02B5}" destId="{06951C00-847B-4C25-9153-5575CF66BF5E}" srcOrd="0" destOrd="0" presId="urn:microsoft.com/office/officeart/2005/8/layout/process5"/>
    <dgm:cxn modelId="{3F0F64CA-2ED2-4E8F-BC8F-5FD9D428FAAA}" type="presParOf" srcId="{97A7664C-A2AF-4D79-B8F9-E5DFDC0D02B5}" destId="{5903AC9C-F875-48A9-8ED4-E5B587A258F0}" srcOrd="1" destOrd="0" presId="urn:microsoft.com/office/officeart/2005/8/layout/process5"/>
    <dgm:cxn modelId="{1B0092F5-12CB-4199-BB76-2581218A60DC}" type="presParOf" srcId="{5903AC9C-F875-48A9-8ED4-E5B587A258F0}" destId="{48D8D883-C47B-4BF9-A56A-E354E39EDBDF}" srcOrd="0" destOrd="0" presId="urn:microsoft.com/office/officeart/2005/8/layout/process5"/>
    <dgm:cxn modelId="{C1EDCC91-C9D8-45B3-8463-45BD20348965}" type="presParOf" srcId="{97A7664C-A2AF-4D79-B8F9-E5DFDC0D02B5}" destId="{2CB79668-FA1B-4919-833F-45D5BA961405}" srcOrd="2" destOrd="0" presId="urn:microsoft.com/office/officeart/2005/8/layout/process5"/>
    <dgm:cxn modelId="{FB8BE658-5DCC-442F-962C-52A66EAB6963}" type="presParOf" srcId="{97A7664C-A2AF-4D79-B8F9-E5DFDC0D02B5}" destId="{593A5891-3579-4F9F-83A2-E830DC391A53}" srcOrd="3" destOrd="0" presId="urn:microsoft.com/office/officeart/2005/8/layout/process5"/>
    <dgm:cxn modelId="{90EAC141-E3DC-4F56-A3F8-538BDD13B776}" type="presParOf" srcId="{593A5891-3579-4F9F-83A2-E830DC391A53}" destId="{D9494DAF-1C3B-41AC-8B89-EC9ED317E1B5}" srcOrd="0" destOrd="0" presId="urn:microsoft.com/office/officeart/2005/8/layout/process5"/>
    <dgm:cxn modelId="{8C1E4A2C-B2B4-4449-8D68-A9E7496652F8}" type="presParOf" srcId="{97A7664C-A2AF-4D79-B8F9-E5DFDC0D02B5}" destId="{CD70553F-6133-4CF6-982B-9C34826D7A58}" srcOrd="4" destOrd="0" presId="urn:microsoft.com/office/officeart/2005/8/layout/process5"/>
    <dgm:cxn modelId="{77EE7E01-F574-4A89-8E0B-EB6EC3BC8D6D}" type="presParOf" srcId="{97A7664C-A2AF-4D79-B8F9-E5DFDC0D02B5}" destId="{88812768-C096-42CE-A89D-E5B753378FEB}" srcOrd="5" destOrd="0" presId="urn:microsoft.com/office/officeart/2005/8/layout/process5"/>
    <dgm:cxn modelId="{0A028E06-EB51-49D7-9DD6-292403288B46}" type="presParOf" srcId="{88812768-C096-42CE-A89D-E5B753378FEB}" destId="{394CD35A-F3DB-40CD-B696-C5BE1F02EDE9}" srcOrd="0" destOrd="0" presId="urn:microsoft.com/office/officeart/2005/8/layout/process5"/>
    <dgm:cxn modelId="{CB3800C3-292F-438E-8374-DA4324DD135A}" type="presParOf" srcId="{97A7664C-A2AF-4D79-B8F9-E5DFDC0D02B5}" destId="{A92BCB44-C688-442A-A6B6-BABADE6DFA0D}" srcOrd="6" destOrd="0" presId="urn:microsoft.com/office/officeart/2005/8/layout/process5"/>
    <dgm:cxn modelId="{16F1D435-9D91-4746-BAEA-C43A65C88B27}" type="presParOf" srcId="{97A7664C-A2AF-4D79-B8F9-E5DFDC0D02B5}" destId="{EA52FFAA-892D-415C-8810-D8AB8052049D}" srcOrd="7" destOrd="0" presId="urn:microsoft.com/office/officeart/2005/8/layout/process5"/>
    <dgm:cxn modelId="{5725B2A0-33D1-4B98-97E2-67E9F27FBEE2}" type="presParOf" srcId="{EA52FFAA-892D-415C-8810-D8AB8052049D}" destId="{DC8CFC02-E15E-4900-9713-9ED1C87F9416}" srcOrd="0" destOrd="0" presId="urn:microsoft.com/office/officeart/2005/8/layout/process5"/>
    <dgm:cxn modelId="{A6B5D381-1B00-4F11-AC8A-C5E0CF540200}" type="presParOf" srcId="{97A7664C-A2AF-4D79-B8F9-E5DFDC0D02B5}" destId="{4D3F6394-3352-4A48-9368-33298676E9F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4FFA33-EFF8-4F79-BBE5-B123C742CA2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01C047-1DD6-47F8-BA59-42D9E0DC25F7}">
      <dgm:prSet/>
      <dgm:spPr/>
      <dgm:t>
        <a:bodyPr/>
        <a:lstStyle/>
        <a:p>
          <a:r>
            <a:rPr lang="en-US"/>
            <a:t>Predictive analytics adalah bagian terpenting dalam suatu bisnis di jaman ini, jaman yang sangat penuh dengan perubahan yang sangat cepat.</a:t>
          </a:r>
        </a:p>
      </dgm:t>
    </dgm:pt>
    <dgm:pt modelId="{0ED35776-4DF4-4D6E-946D-0D4B3D4F1644}" type="parTrans" cxnId="{1304069E-21A7-460D-BB27-1CA05B9C878F}">
      <dgm:prSet/>
      <dgm:spPr/>
      <dgm:t>
        <a:bodyPr/>
        <a:lstStyle/>
        <a:p>
          <a:endParaRPr lang="en-US"/>
        </a:p>
      </dgm:t>
    </dgm:pt>
    <dgm:pt modelId="{1FCCD357-6C79-476D-AF39-AE4C4D70B791}" type="sibTrans" cxnId="{1304069E-21A7-460D-BB27-1CA05B9C878F}">
      <dgm:prSet/>
      <dgm:spPr/>
      <dgm:t>
        <a:bodyPr/>
        <a:lstStyle/>
        <a:p>
          <a:endParaRPr lang="en-US"/>
        </a:p>
      </dgm:t>
    </dgm:pt>
    <dgm:pt modelId="{87A0DC9D-9A84-4569-B56D-CACD3DBDF1CD}">
      <dgm:prSet/>
      <dgm:spPr/>
      <dgm:t>
        <a:bodyPr/>
        <a:lstStyle/>
        <a:p>
          <a:r>
            <a:rPr lang="en-US"/>
            <a:t>Beberapa contoh: costumer segmentation, risk assessment, sales forecasting, dan market analysis.</a:t>
          </a:r>
        </a:p>
      </dgm:t>
    </dgm:pt>
    <dgm:pt modelId="{07801F3C-1DC1-4C46-9B79-28EDA3CF9A39}" type="parTrans" cxnId="{25334A94-6DB7-47B8-BAB5-5D1DA2199470}">
      <dgm:prSet/>
      <dgm:spPr/>
      <dgm:t>
        <a:bodyPr/>
        <a:lstStyle/>
        <a:p>
          <a:endParaRPr lang="en-US"/>
        </a:p>
      </dgm:t>
    </dgm:pt>
    <dgm:pt modelId="{95EDF14F-F4A8-41D5-9066-A277F63C35CC}" type="sibTrans" cxnId="{25334A94-6DB7-47B8-BAB5-5D1DA2199470}">
      <dgm:prSet/>
      <dgm:spPr/>
      <dgm:t>
        <a:bodyPr/>
        <a:lstStyle/>
        <a:p>
          <a:endParaRPr lang="en-US"/>
        </a:p>
      </dgm:t>
    </dgm:pt>
    <dgm:pt modelId="{8DE03952-14B1-41C5-8716-1A46BCD14403}">
      <dgm:prSet/>
      <dgm:spPr/>
      <dgm:t>
        <a:bodyPr/>
        <a:lstStyle/>
        <a:p>
          <a:r>
            <a:rPr lang="en-US"/>
            <a:t>Dengan predictive analytics yang ampuh, sebuah perusahaan dapat mempunyai daya saing yang lebih dibandingkan saingannya.</a:t>
          </a:r>
        </a:p>
      </dgm:t>
    </dgm:pt>
    <dgm:pt modelId="{350BCC77-5776-430A-9E35-2B087812C8CB}" type="parTrans" cxnId="{C440F46F-40C8-47FA-A1B7-0AAE21F7701B}">
      <dgm:prSet/>
      <dgm:spPr/>
      <dgm:t>
        <a:bodyPr/>
        <a:lstStyle/>
        <a:p>
          <a:endParaRPr lang="en-US"/>
        </a:p>
      </dgm:t>
    </dgm:pt>
    <dgm:pt modelId="{9C5C30FA-38DD-44BD-B625-50EC64D2A0DC}" type="sibTrans" cxnId="{C440F46F-40C8-47FA-A1B7-0AAE21F7701B}">
      <dgm:prSet/>
      <dgm:spPr/>
      <dgm:t>
        <a:bodyPr/>
        <a:lstStyle/>
        <a:p>
          <a:endParaRPr lang="en-US"/>
        </a:p>
      </dgm:t>
    </dgm:pt>
    <dgm:pt modelId="{451BD04A-ACA1-4280-BBB2-BFBAE354DC1E}" type="pres">
      <dgm:prSet presAssocID="{E94FFA33-EFF8-4F79-BBE5-B123C742CA2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3688A5-BA62-4136-9CDD-D0F3A4DF2705}" type="pres">
      <dgm:prSet presAssocID="{8501C047-1DD6-47F8-BA59-42D9E0DC25F7}" presName="hierRoot1" presStyleCnt="0"/>
      <dgm:spPr/>
    </dgm:pt>
    <dgm:pt modelId="{D8537F54-A603-4A6E-B103-3B5BA5B12D36}" type="pres">
      <dgm:prSet presAssocID="{8501C047-1DD6-47F8-BA59-42D9E0DC25F7}" presName="composite" presStyleCnt="0"/>
      <dgm:spPr/>
    </dgm:pt>
    <dgm:pt modelId="{D3668A3F-D0AD-48FB-8ABB-7C13B603D131}" type="pres">
      <dgm:prSet presAssocID="{8501C047-1DD6-47F8-BA59-42D9E0DC25F7}" presName="background" presStyleLbl="node0" presStyleIdx="0" presStyleCnt="3"/>
      <dgm:spPr/>
    </dgm:pt>
    <dgm:pt modelId="{79D72642-3B95-48A1-84D6-9E261A8A6090}" type="pres">
      <dgm:prSet presAssocID="{8501C047-1DD6-47F8-BA59-42D9E0DC25F7}" presName="text" presStyleLbl="fgAcc0" presStyleIdx="0" presStyleCnt="3">
        <dgm:presLayoutVars>
          <dgm:chPref val="3"/>
        </dgm:presLayoutVars>
      </dgm:prSet>
      <dgm:spPr/>
    </dgm:pt>
    <dgm:pt modelId="{7EEB30CF-4CDC-474C-BE8F-19397B54B1EC}" type="pres">
      <dgm:prSet presAssocID="{8501C047-1DD6-47F8-BA59-42D9E0DC25F7}" presName="hierChild2" presStyleCnt="0"/>
      <dgm:spPr/>
    </dgm:pt>
    <dgm:pt modelId="{7C8A415C-85F1-44F4-8579-973F94A3FF21}" type="pres">
      <dgm:prSet presAssocID="{87A0DC9D-9A84-4569-B56D-CACD3DBDF1CD}" presName="hierRoot1" presStyleCnt="0"/>
      <dgm:spPr/>
    </dgm:pt>
    <dgm:pt modelId="{93D76769-7767-4ED4-8F33-4712A5D9621F}" type="pres">
      <dgm:prSet presAssocID="{87A0DC9D-9A84-4569-B56D-CACD3DBDF1CD}" presName="composite" presStyleCnt="0"/>
      <dgm:spPr/>
    </dgm:pt>
    <dgm:pt modelId="{F1B695EE-B839-4845-9036-B05166A33BD1}" type="pres">
      <dgm:prSet presAssocID="{87A0DC9D-9A84-4569-B56D-CACD3DBDF1CD}" presName="background" presStyleLbl="node0" presStyleIdx="1" presStyleCnt="3"/>
      <dgm:spPr/>
    </dgm:pt>
    <dgm:pt modelId="{06A5BB68-0E3F-4384-BD11-F8A449A760F3}" type="pres">
      <dgm:prSet presAssocID="{87A0DC9D-9A84-4569-B56D-CACD3DBDF1CD}" presName="text" presStyleLbl="fgAcc0" presStyleIdx="1" presStyleCnt="3">
        <dgm:presLayoutVars>
          <dgm:chPref val="3"/>
        </dgm:presLayoutVars>
      </dgm:prSet>
      <dgm:spPr/>
    </dgm:pt>
    <dgm:pt modelId="{BB811871-4EBC-464F-8D16-6B848F78C1F5}" type="pres">
      <dgm:prSet presAssocID="{87A0DC9D-9A84-4569-B56D-CACD3DBDF1CD}" presName="hierChild2" presStyleCnt="0"/>
      <dgm:spPr/>
    </dgm:pt>
    <dgm:pt modelId="{1457DC4F-6A47-485C-908E-779CB4EF5E3E}" type="pres">
      <dgm:prSet presAssocID="{8DE03952-14B1-41C5-8716-1A46BCD14403}" presName="hierRoot1" presStyleCnt="0"/>
      <dgm:spPr/>
    </dgm:pt>
    <dgm:pt modelId="{AB6E7D24-A7D7-42EB-86A3-8612E6F35ECA}" type="pres">
      <dgm:prSet presAssocID="{8DE03952-14B1-41C5-8716-1A46BCD14403}" presName="composite" presStyleCnt="0"/>
      <dgm:spPr/>
    </dgm:pt>
    <dgm:pt modelId="{5EDC4F7C-707B-423F-B090-3595E154C0FC}" type="pres">
      <dgm:prSet presAssocID="{8DE03952-14B1-41C5-8716-1A46BCD14403}" presName="background" presStyleLbl="node0" presStyleIdx="2" presStyleCnt="3"/>
      <dgm:spPr/>
    </dgm:pt>
    <dgm:pt modelId="{F37D236A-08C3-4255-A12E-17FA03B23FD9}" type="pres">
      <dgm:prSet presAssocID="{8DE03952-14B1-41C5-8716-1A46BCD14403}" presName="text" presStyleLbl="fgAcc0" presStyleIdx="2" presStyleCnt="3">
        <dgm:presLayoutVars>
          <dgm:chPref val="3"/>
        </dgm:presLayoutVars>
      </dgm:prSet>
      <dgm:spPr/>
    </dgm:pt>
    <dgm:pt modelId="{FBC9FD27-0650-4125-A4DD-A5D276ACFA5E}" type="pres">
      <dgm:prSet presAssocID="{8DE03952-14B1-41C5-8716-1A46BCD14403}" presName="hierChild2" presStyleCnt="0"/>
      <dgm:spPr/>
    </dgm:pt>
  </dgm:ptLst>
  <dgm:cxnLst>
    <dgm:cxn modelId="{1A792B1B-A5B6-4AE0-840A-104180DD654F}" type="presOf" srcId="{8DE03952-14B1-41C5-8716-1A46BCD14403}" destId="{F37D236A-08C3-4255-A12E-17FA03B23FD9}" srcOrd="0" destOrd="0" presId="urn:microsoft.com/office/officeart/2005/8/layout/hierarchy1"/>
    <dgm:cxn modelId="{C440F46F-40C8-47FA-A1B7-0AAE21F7701B}" srcId="{E94FFA33-EFF8-4F79-BBE5-B123C742CA28}" destId="{8DE03952-14B1-41C5-8716-1A46BCD14403}" srcOrd="2" destOrd="0" parTransId="{350BCC77-5776-430A-9E35-2B087812C8CB}" sibTransId="{9C5C30FA-38DD-44BD-B625-50EC64D2A0DC}"/>
    <dgm:cxn modelId="{25334A94-6DB7-47B8-BAB5-5D1DA2199470}" srcId="{E94FFA33-EFF8-4F79-BBE5-B123C742CA28}" destId="{87A0DC9D-9A84-4569-B56D-CACD3DBDF1CD}" srcOrd="1" destOrd="0" parTransId="{07801F3C-1DC1-4C46-9B79-28EDA3CF9A39}" sibTransId="{95EDF14F-F4A8-41D5-9066-A277F63C35CC}"/>
    <dgm:cxn modelId="{298CA994-000B-470C-A964-E80DEFCFA70A}" type="presOf" srcId="{8501C047-1DD6-47F8-BA59-42D9E0DC25F7}" destId="{79D72642-3B95-48A1-84D6-9E261A8A6090}" srcOrd="0" destOrd="0" presId="urn:microsoft.com/office/officeart/2005/8/layout/hierarchy1"/>
    <dgm:cxn modelId="{1304069E-21A7-460D-BB27-1CA05B9C878F}" srcId="{E94FFA33-EFF8-4F79-BBE5-B123C742CA28}" destId="{8501C047-1DD6-47F8-BA59-42D9E0DC25F7}" srcOrd="0" destOrd="0" parTransId="{0ED35776-4DF4-4D6E-946D-0D4B3D4F1644}" sibTransId="{1FCCD357-6C79-476D-AF39-AE4C4D70B791}"/>
    <dgm:cxn modelId="{09678EA5-5B20-4C5C-A11E-FE74A68F53AA}" type="presOf" srcId="{E94FFA33-EFF8-4F79-BBE5-B123C742CA28}" destId="{451BD04A-ACA1-4280-BBB2-BFBAE354DC1E}" srcOrd="0" destOrd="0" presId="urn:microsoft.com/office/officeart/2005/8/layout/hierarchy1"/>
    <dgm:cxn modelId="{90C5BAAC-72EB-4516-964D-348A90AC9FA6}" type="presOf" srcId="{87A0DC9D-9A84-4569-B56D-CACD3DBDF1CD}" destId="{06A5BB68-0E3F-4384-BD11-F8A449A760F3}" srcOrd="0" destOrd="0" presId="urn:microsoft.com/office/officeart/2005/8/layout/hierarchy1"/>
    <dgm:cxn modelId="{9DC8C4F9-B45F-43D2-AA5F-45831D4A9642}" type="presParOf" srcId="{451BD04A-ACA1-4280-BBB2-BFBAE354DC1E}" destId="{743688A5-BA62-4136-9CDD-D0F3A4DF2705}" srcOrd="0" destOrd="0" presId="urn:microsoft.com/office/officeart/2005/8/layout/hierarchy1"/>
    <dgm:cxn modelId="{F2649774-48C6-497B-90F6-5DEB94AEF77E}" type="presParOf" srcId="{743688A5-BA62-4136-9CDD-D0F3A4DF2705}" destId="{D8537F54-A603-4A6E-B103-3B5BA5B12D36}" srcOrd="0" destOrd="0" presId="urn:microsoft.com/office/officeart/2005/8/layout/hierarchy1"/>
    <dgm:cxn modelId="{EC370B69-2F8E-44F8-9864-3466E9DD3F2A}" type="presParOf" srcId="{D8537F54-A603-4A6E-B103-3B5BA5B12D36}" destId="{D3668A3F-D0AD-48FB-8ABB-7C13B603D131}" srcOrd="0" destOrd="0" presId="urn:microsoft.com/office/officeart/2005/8/layout/hierarchy1"/>
    <dgm:cxn modelId="{B042AF22-2ED2-40AF-9661-DA382F8019BD}" type="presParOf" srcId="{D8537F54-A603-4A6E-B103-3B5BA5B12D36}" destId="{79D72642-3B95-48A1-84D6-9E261A8A6090}" srcOrd="1" destOrd="0" presId="urn:microsoft.com/office/officeart/2005/8/layout/hierarchy1"/>
    <dgm:cxn modelId="{E0FED23F-8C2F-4637-84B9-455E7E954E99}" type="presParOf" srcId="{743688A5-BA62-4136-9CDD-D0F3A4DF2705}" destId="{7EEB30CF-4CDC-474C-BE8F-19397B54B1EC}" srcOrd="1" destOrd="0" presId="urn:microsoft.com/office/officeart/2005/8/layout/hierarchy1"/>
    <dgm:cxn modelId="{59B8D519-6806-40E7-8978-6873461ACDDC}" type="presParOf" srcId="{451BD04A-ACA1-4280-BBB2-BFBAE354DC1E}" destId="{7C8A415C-85F1-44F4-8579-973F94A3FF21}" srcOrd="1" destOrd="0" presId="urn:microsoft.com/office/officeart/2005/8/layout/hierarchy1"/>
    <dgm:cxn modelId="{7552CC6E-18EB-47D4-A01C-372D7CECB7E6}" type="presParOf" srcId="{7C8A415C-85F1-44F4-8579-973F94A3FF21}" destId="{93D76769-7767-4ED4-8F33-4712A5D9621F}" srcOrd="0" destOrd="0" presId="urn:microsoft.com/office/officeart/2005/8/layout/hierarchy1"/>
    <dgm:cxn modelId="{A098596A-8BFE-4EE9-B529-E3D7DE57E5EE}" type="presParOf" srcId="{93D76769-7767-4ED4-8F33-4712A5D9621F}" destId="{F1B695EE-B839-4845-9036-B05166A33BD1}" srcOrd="0" destOrd="0" presId="urn:microsoft.com/office/officeart/2005/8/layout/hierarchy1"/>
    <dgm:cxn modelId="{B9473A0E-AFD1-4982-BA95-CE9EAE68FF7F}" type="presParOf" srcId="{93D76769-7767-4ED4-8F33-4712A5D9621F}" destId="{06A5BB68-0E3F-4384-BD11-F8A449A760F3}" srcOrd="1" destOrd="0" presId="urn:microsoft.com/office/officeart/2005/8/layout/hierarchy1"/>
    <dgm:cxn modelId="{B55DC46C-2ADE-4D36-9F0A-F8F3F0E65481}" type="presParOf" srcId="{7C8A415C-85F1-44F4-8579-973F94A3FF21}" destId="{BB811871-4EBC-464F-8D16-6B848F78C1F5}" srcOrd="1" destOrd="0" presId="urn:microsoft.com/office/officeart/2005/8/layout/hierarchy1"/>
    <dgm:cxn modelId="{064C2360-5ACC-4944-AB18-2ABFDB08FE0F}" type="presParOf" srcId="{451BD04A-ACA1-4280-BBB2-BFBAE354DC1E}" destId="{1457DC4F-6A47-485C-908E-779CB4EF5E3E}" srcOrd="2" destOrd="0" presId="urn:microsoft.com/office/officeart/2005/8/layout/hierarchy1"/>
    <dgm:cxn modelId="{AA0AF31D-4876-4FAE-B4B3-6B5894C73831}" type="presParOf" srcId="{1457DC4F-6A47-485C-908E-779CB4EF5E3E}" destId="{AB6E7D24-A7D7-42EB-86A3-8612E6F35ECA}" srcOrd="0" destOrd="0" presId="urn:microsoft.com/office/officeart/2005/8/layout/hierarchy1"/>
    <dgm:cxn modelId="{44A4567F-1AAB-4FA5-A161-C06CD226F784}" type="presParOf" srcId="{AB6E7D24-A7D7-42EB-86A3-8612E6F35ECA}" destId="{5EDC4F7C-707B-423F-B090-3595E154C0FC}" srcOrd="0" destOrd="0" presId="urn:microsoft.com/office/officeart/2005/8/layout/hierarchy1"/>
    <dgm:cxn modelId="{79DD68AD-84BC-4257-9953-98F4C54345E9}" type="presParOf" srcId="{AB6E7D24-A7D7-42EB-86A3-8612E6F35ECA}" destId="{F37D236A-08C3-4255-A12E-17FA03B23FD9}" srcOrd="1" destOrd="0" presId="urn:microsoft.com/office/officeart/2005/8/layout/hierarchy1"/>
    <dgm:cxn modelId="{39953AB3-1DE4-4E85-9FC6-A9DE90E77376}" type="presParOf" srcId="{1457DC4F-6A47-485C-908E-779CB4EF5E3E}" destId="{FBC9FD27-0650-4125-A4DD-A5D276ACFA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51C00-847B-4C25-9153-5575CF66BF5E}">
      <dsp:nvSpPr>
        <dsp:cNvPr id="0" name=""/>
        <dsp:cNvSpPr/>
      </dsp:nvSpPr>
      <dsp:spPr>
        <a:xfrm>
          <a:off x="228846" y="1437"/>
          <a:ext cx="2462591" cy="14775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Science menganalisa informasi untuk memperoleh pengambilan keputusan strategis.</a:t>
          </a:r>
        </a:p>
      </dsp:txBody>
      <dsp:txXfrm>
        <a:off x="272122" y="44713"/>
        <a:ext cx="2376039" cy="1391002"/>
      </dsp:txXfrm>
    </dsp:sp>
    <dsp:sp modelId="{5903AC9C-F875-48A9-8ED4-E5B587A258F0}">
      <dsp:nvSpPr>
        <dsp:cNvPr id="0" name=""/>
        <dsp:cNvSpPr/>
      </dsp:nvSpPr>
      <dsp:spPr>
        <a:xfrm>
          <a:off x="2908146" y="434853"/>
          <a:ext cx="522069" cy="610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908146" y="556997"/>
        <a:ext cx="365448" cy="366434"/>
      </dsp:txXfrm>
    </dsp:sp>
    <dsp:sp modelId="{2CB79668-FA1B-4919-833F-45D5BA961405}">
      <dsp:nvSpPr>
        <dsp:cNvPr id="0" name=""/>
        <dsp:cNvSpPr/>
      </dsp:nvSpPr>
      <dsp:spPr>
        <a:xfrm>
          <a:off x="3676474" y="1437"/>
          <a:ext cx="2462591" cy="1477554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Memahami konteks dan sifat dari problem2 yang ingin kita pecahkan</a:t>
          </a:r>
        </a:p>
      </dsp:txBody>
      <dsp:txXfrm>
        <a:off x="3719750" y="44713"/>
        <a:ext cx="2376039" cy="1391002"/>
      </dsp:txXfrm>
    </dsp:sp>
    <dsp:sp modelId="{593A5891-3579-4F9F-83A2-E830DC391A53}">
      <dsp:nvSpPr>
        <dsp:cNvPr id="0" name=""/>
        <dsp:cNvSpPr/>
      </dsp:nvSpPr>
      <dsp:spPr>
        <a:xfrm rot="5400000">
          <a:off x="4646735" y="1651373"/>
          <a:ext cx="522069" cy="610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724553" y="1695700"/>
        <a:ext cx="366434" cy="365448"/>
      </dsp:txXfrm>
    </dsp:sp>
    <dsp:sp modelId="{CD70553F-6133-4CF6-982B-9C34826D7A58}">
      <dsp:nvSpPr>
        <dsp:cNvPr id="0" name=""/>
        <dsp:cNvSpPr/>
      </dsp:nvSpPr>
      <dsp:spPr>
        <a:xfrm>
          <a:off x="3676474" y="2464029"/>
          <a:ext cx="2462591" cy="1477554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Mengekplorasi dan mengkuantifikasi datanya</a:t>
          </a:r>
        </a:p>
      </dsp:txBody>
      <dsp:txXfrm>
        <a:off x="3719750" y="2507305"/>
        <a:ext cx="2376039" cy="1391002"/>
      </dsp:txXfrm>
    </dsp:sp>
    <dsp:sp modelId="{88812768-C096-42CE-A89D-E5B753378FEB}">
      <dsp:nvSpPr>
        <dsp:cNvPr id="0" name=""/>
        <dsp:cNvSpPr/>
      </dsp:nvSpPr>
      <dsp:spPr>
        <a:xfrm rot="10800000">
          <a:off x="2937697" y="2897445"/>
          <a:ext cx="522069" cy="610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094318" y="3019589"/>
        <a:ext cx="365448" cy="366434"/>
      </dsp:txXfrm>
    </dsp:sp>
    <dsp:sp modelId="{A92BCB44-C688-442A-A6B6-BABADE6DFA0D}">
      <dsp:nvSpPr>
        <dsp:cNvPr id="0" name=""/>
        <dsp:cNvSpPr/>
      </dsp:nvSpPr>
      <dsp:spPr>
        <a:xfrm>
          <a:off x="228846" y="2464029"/>
          <a:ext cx="2462591" cy="1477554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Mengimplementasi algoritma dan tools untuk mencari solusi dari problemnya</a:t>
          </a:r>
        </a:p>
      </dsp:txBody>
      <dsp:txXfrm>
        <a:off x="272122" y="2507305"/>
        <a:ext cx="2376039" cy="1391002"/>
      </dsp:txXfrm>
    </dsp:sp>
    <dsp:sp modelId="{EA52FFAA-892D-415C-8810-D8AB8052049D}">
      <dsp:nvSpPr>
        <dsp:cNvPr id="0" name=""/>
        <dsp:cNvSpPr/>
      </dsp:nvSpPr>
      <dsp:spPr>
        <a:xfrm rot="5400000">
          <a:off x="1199107" y="4113965"/>
          <a:ext cx="522069" cy="610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276925" y="4158292"/>
        <a:ext cx="366434" cy="365448"/>
      </dsp:txXfrm>
    </dsp:sp>
    <dsp:sp modelId="{4D3F6394-3352-4A48-9368-33298676E9FE}">
      <dsp:nvSpPr>
        <dsp:cNvPr id="0" name=""/>
        <dsp:cNvSpPr/>
      </dsp:nvSpPr>
      <dsp:spPr>
        <a:xfrm>
          <a:off x="228846" y="4926620"/>
          <a:ext cx="2462591" cy="1477554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Menggunakan story-telling untuk mentranslate insight kepada stakeholders</a:t>
          </a:r>
        </a:p>
      </dsp:txBody>
      <dsp:txXfrm>
        <a:off x="272122" y="4969896"/>
        <a:ext cx="2376039" cy="1391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68A3F-D0AD-48FB-8ABB-7C13B603D131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72642-3B95-48A1-84D6-9E261A8A6090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Predictive analytics adalah bagian terpenting dalam suatu bisnis di jaman ini, jaman yang sangat penuh dengan perubahan yang sangat cepat.</a:t>
          </a:r>
        </a:p>
      </dsp:txBody>
      <dsp:txXfrm>
        <a:off x="398656" y="1088253"/>
        <a:ext cx="2959127" cy="1837317"/>
      </dsp:txXfrm>
    </dsp:sp>
    <dsp:sp modelId="{F1B695EE-B839-4845-9036-B05166A33BD1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5BB68-0E3F-4384-BD11-F8A449A760F3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Beberapa contoh: costumer segmentation, risk assessment, sales forecasting, dan market analysis.</a:t>
          </a:r>
        </a:p>
      </dsp:txBody>
      <dsp:txXfrm>
        <a:off x="4155097" y="1088253"/>
        <a:ext cx="2959127" cy="1837317"/>
      </dsp:txXfrm>
    </dsp:sp>
    <dsp:sp modelId="{5EDC4F7C-707B-423F-B090-3595E154C0FC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D236A-08C3-4255-A12E-17FA03B23FD9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Dengan predictive analytics yang ampuh, sebuah perusahaan dapat mempunyai daya saing yang lebih dibandingkan saingannya.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650B-A652-BE72-D5DF-D58A6BEFB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E1594-BC83-392C-E71B-36590F56C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C5D8-4F3A-A759-12FC-3A4C0538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A517-C369-4504-83C1-691671B52DB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9464E-451E-237F-B265-A19C03C0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F7BE-0DB5-452B-CE73-6D8D725C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BDE-E42C-46EE-9FA0-0FB40CA5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4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1098-3475-9A25-B7D3-0DBB73B5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320DE-67C9-009C-B6E0-07F00589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CB6B-99A3-3AF7-395E-7D298B37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A517-C369-4504-83C1-691671B52DB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CB87-7958-6083-4CD2-7018970E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C75AD-7A9E-A0F0-8643-922B145D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BDE-E42C-46EE-9FA0-0FB40CA5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9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2D6D0-1121-BF08-8E07-2B9EFA041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3F840-CAD5-8683-0C02-F5688E76F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44A77-2558-C1EA-A05E-DE84C16F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A517-C369-4504-83C1-691671B52DB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70267-B43D-C70F-2302-A9815457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A0300-9741-96D4-609E-D7759495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BDE-E42C-46EE-9FA0-0FB40CA5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2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A571-177E-08FC-04B3-B4E73AAD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6AEB-EF45-CF37-5124-642054AE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621AB-A4BB-90CC-E497-F7217294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A517-C369-4504-83C1-691671B52DB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CBF85-69D8-F2ED-F132-927A49E0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39E7F-E94D-1080-7D3B-52E3CE80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BDE-E42C-46EE-9FA0-0FB40CA5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A363-E2DE-66A9-E07A-D6F46B05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84B55-D511-95EA-E046-B3D3A6C2D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9878A-A7DB-BB22-30D6-B3827E2D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A517-C369-4504-83C1-691671B52DB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88401-54E3-9CBB-056B-DDD8117E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EDBEB-A92C-C750-A8B4-D07678FB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BDE-E42C-46EE-9FA0-0FB40CA5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D489-0BA9-86F2-C1D0-5552171D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56ECD-2A85-4CEB-8EB8-0665227E4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04CDC-B326-0D4A-DA4B-069E8409F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ACA9E-757A-D72B-57D6-6D67DFA7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A517-C369-4504-83C1-691671B52DB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768F0-3671-E1BB-1568-90B26C40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A338F-C738-7AB6-8E4F-7D0600E4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BDE-E42C-46EE-9FA0-0FB40CA5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1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1D59-3171-E492-6823-70EBF7B3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81A52-79B6-D834-62B8-F0FF80CA4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97AE5-07D3-DE14-5176-B29F098B3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BF238-4FF5-5785-E7EF-5416F9C73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29BAD-D5FE-E9C1-8FE5-DA4ABE5CB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E7DF1-4F0D-088F-0102-626799DF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A517-C369-4504-83C1-691671B52DB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4E4D2-3100-F669-6FE9-DA4E217E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4FF78-0819-972A-330E-339C8860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BDE-E42C-46EE-9FA0-0FB40CA5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1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5055-DD8C-634B-61FC-0BA83613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05035-FCA4-9E24-6610-D7D1404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A517-C369-4504-83C1-691671B52DB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9B11E-765A-2F18-E183-90EC01B2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53E62-36DC-870B-E16F-5B6CEC1F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BDE-E42C-46EE-9FA0-0FB40CA5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5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2B2F3-2C15-6F75-4B00-EBB66F20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A517-C369-4504-83C1-691671B52DB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18F1D-0021-33C8-FB0D-DDEF9D4E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7ED70-3B07-5C2B-EC2D-7E564BA3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BDE-E42C-46EE-9FA0-0FB40CA5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2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9DD1-63AA-241D-E26F-834D866F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26A0-2184-8A61-98C4-B98DBD1EC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EB8CF-C461-DCC6-AEE2-50B708999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80FF5-3F83-873A-8109-B05A7ADD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A517-C369-4504-83C1-691671B52DB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65912-A7CD-2039-8B04-646EA03D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FD59D-2A13-B3F3-E2F3-4BAC319D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BDE-E42C-46EE-9FA0-0FB40CA5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1FEE-A15E-02E4-75F3-0F69EBAE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EFBB4-8E18-9C66-144E-29E2E6C14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26A29-F470-C153-EC43-BC88527B5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F2C44-847F-0B04-C5AB-648DE7FC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A517-C369-4504-83C1-691671B52DB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894E-39B9-D515-AED0-8D3BC071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F092B-D770-4A58-EA15-E85DEB2C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BDE-E42C-46EE-9FA0-0FB40CA5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7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86452-E483-52E6-B36F-7247E731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75E72-9C7A-FCD3-7558-8C0469FE5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CDB0-34A9-2972-34DF-F535ADFB7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A517-C369-4504-83C1-691671B52DB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E3BE-DA9B-8846-0DDC-22807B98F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563FF-40CF-99AB-F422-223B6B686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89BDE-E42C-46EE-9FA0-0FB40CA5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390050F2-A3C9-CD47-39AB-17A98F051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A872B-A945-C28B-B9C5-637E21642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Data Science</a:t>
            </a:r>
            <a:br>
              <a:rPr lang="en-US" sz="4800"/>
            </a:br>
            <a:r>
              <a:rPr lang="en-US" sz="4800"/>
              <a:t>for</a:t>
            </a:r>
            <a:br>
              <a:rPr lang="en-US" sz="4800"/>
            </a:br>
            <a:r>
              <a:rPr lang="en-US" sz="4800"/>
              <a:t>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76BAE-3646-7A7E-7315-00B72D7C8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calculated data-driven decisions</a:t>
            </a:r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501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6FBD16-CDE5-E0B2-FF8A-8D90D5AE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spcAft>
                <a:spcPts val="1000"/>
              </a:spcAft>
            </a:pPr>
            <a:r>
              <a:rPr lang="en-US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Implementasi Data Sains pada Bisnis</a:t>
            </a:r>
            <a:br>
              <a:rPr lang="en-US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Mengambil keputusan yang lebih baik</a:t>
            </a:r>
            <a:br>
              <a:rPr lang="en-US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04F07679-0472-DCF8-8CF1-87C189EAD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621559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63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2DF91-75C0-48B0-488A-455E717A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bg1"/>
                </a:solidFill>
                <a:effectLst/>
              </a:rPr>
              <a:t>Produk yang lebih baik</a:t>
            </a:r>
            <a:br>
              <a:rPr lang="en-US">
                <a:solidFill>
                  <a:schemeClr val="bg1"/>
                </a:solidFill>
                <a:effectLst/>
              </a:rPr>
            </a:b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81D2E8A2-C6C0-B67E-E420-6B54FE71ED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EC8DBD-8EDC-9B0B-8D12-DC8E5760EF56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Industri membutuhkan data-data untuk mengembangkan produk sebaik mungkin. </a:t>
            </a:r>
          </a:p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Salah satu proses yang perlu dilakukan adalah melakukan analisa terhadap review pengguna untuk menemukan produk yang paling sesuai.</a:t>
            </a:r>
          </a:p>
        </p:txBody>
      </p:sp>
    </p:spTree>
    <p:extLst>
      <p:ext uri="{BB962C8B-B14F-4D97-AF65-F5344CB8AC3E}">
        <p14:creationId xmlns:p14="http://schemas.microsoft.com/office/powerpoint/2010/main" val="170716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0C24F-AB01-72B8-A9CA-6B6E7BF8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Management yang sukses</a:t>
            </a:r>
            <a:b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CCD19-761D-BBF4-01F2-88F864835E64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Memprediksi laju kesuksesan dari suatu strategi.</a:t>
            </a:r>
          </a:p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Mengindentifikasi metrik untuk mengukur kinerja dan kesehatan suatu perusahaan.</a:t>
            </a:r>
          </a:p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Mengkuantifikasi dan mengevaluasi kinerja, dari situ mengambil langkah langkah yang diperlukan.</a:t>
            </a:r>
          </a:p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Juga diperlukan untuk menganalisa kandidat bisnis untuk diajak kerja sama.</a:t>
            </a:r>
          </a:p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Workforce analytics: menganalisa atmosfer yang terbaik untuk karyawan. Memonitor kinerja karyawan, menganalisa, dan mengambil keputusan tentang karir para karyawan: promosi, kenaikan gaji, bonus, dll</a:t>
            </a:r>
          </a:p>
        </p:txBody>
      </p:sp>
    </p:spTree>
    <p:extLst>
      <p:ext uri="{BB962C8B-B14F-4D97-AF65-F5344CB8AC3E}">
        <p14:creationId xmlns:p14="http://schemas.microsoft.com/office/powerpoint/2010/main" val="69387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989E3-175C-0EAE-C1CF-A673277F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Predictive Analytics</a:t>
            </a:r>
            <a:b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CA71BF29-05B7-E00C-2716-8006F72AE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62951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17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257F08-0A29-F1E9-3DF0-34C73DD6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Business decisions assesment</a:t>
            </a:r>
            <a:br>
              <a:rPr lang="en-US" sz="48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C1CD4-D5CB-E44B-6847-1ACAC7EC2A1A}"/>
              </a:ext>
            </a:extLst>
          </p:cNvPr>
          <p:cNvSpPr txBox="1"/>
          <p:nvPr/>
        </p:nvSpPr>
        <p:spPr>
          <a:xfrm>
            <a:off x="6464410" y="841247"/>
            <a:ext cx="4484536" cy="5340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effectLst/>
              </a:rPr>
              <a:t>Setelah mengimplementasi business decisions: perlu ada asessment tentang bagaimana decisions itu memberi dampak pada kinerja dan pertumbuhan. Jika hasilnya negative, maka perlu dilakukan tindakan perbaikan.</a:t>
            </a:r>
          </a:p>
        </p:txBody>
      </p:sp>
    </p:spTree>
    <p:extLst>
      <p:ext uri="{BB962C8B-B14F-4D97-AF65-F5344CB8AC3E}">
        <p14:creationId xmlns:p14="http://schemas.microsoft.com/office/powerpoint/2010/main" val="343332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Office Theme</vt:lpstr>
      <vt:lpstr>Data Science for Business</vt:lpstr>
      <vt:lpstr>Implementasi Data Sains pada Bisnis Mengambil keputusan yang lebih baik </vt:lpstr>
      <vt:lpstr>Produk yang lebih baik </vt:lpstr>
      <vt:lpstr>Management yang sukses </vt:lpstr>
      <vt:lpstr>Predictive Analytics </vt:lpstr>
      <vt:lpstr>Business decisions assesment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Business</dc:title>
  <dc:creator>Tjipto Juwono</dc:creator>
  <cp:lastModifiedBy>Tjipto Juwono</cp:lastModifiedBy>
  <cp:revision>3</cp:revision>
  <dcterms:created xsi:type="dcterms:W3CDTF">2022-06-02T17:20:35Z</dcterms:created>
  <dcterms:modified xsi:type="dcterms:W3CDTF">2022-06-03T00:19:20Z</dcterms:modified>
</cp:coreProperties>
</file>