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60982-874F-4B1A-892A-E31D224432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7CF06E-12CE-43AA-A34D-1D64C21EDE66}">
      <dgm:prSet/>
      <dgm:spPr/>
      <dgm:t>
        <a:bodyPr/>
        <a:lstStyle/>
        <a:p>
          <a:pPr>
            <a:defRPr cap="all"/>
          </a:pPr>
          <a:r>
            <a:rPr lang="en-US"/>
            <a:t>Actionable Insights</a:t>
          </a:r>
        </a:p>
      </dgm:t>
    </dgm:pt>
    <dgm:pt modelId="{A742D788-C2E5-4A15-97AC-2EA3A2D78F6A}" type="parTrans" cxnId="{41B7A225-CDF2-4858-9CCF-72A6EF90282E}">
      <dgm:prSet/>
      <dgm:spPr/>
      <dgm:t>
        <a:bodyPr/>
        <a:lstStyle/>
        <a:p>
          <a:endParaRPr lang="en-US"/>
        </a:p>
      </dgm:t>
    </dgm:pt>
    <dgm:pt modelId="{86964B6E-E7CB-4D4C-8ADC-F4FAD7A08FE9}" type="sibTrans" cxnId="{41B7A225-CDF2-4858-9CCF-72A6EF90282E}">
      <dgm:prSet/>
      <dgm:spPr/>
      <dgm:t>
        <a:bodyPr/>
        <a:lstStyle/>
        <a:p>
          <a:endParaRPr lang="en-US"/>
        </a:p>
      </dgm:t>
    </dgm:pt>
    <dgm:pt modelId="{750ED146-9F69-4E4D-9AEF-3F7245012D16}">
      <dgm:prSet/>
      <dgm:spPr/>
      <dgm:t>
        <a:bodyPr/>
        <a:lstStyle/>
        <a:p>
          <a:pPr>
            <a:defRPr cap="all"/>
          </a:pPr>
          <a:r>
            <a:rPr lang="en-US"/>
            <a:t>Impact Analysis</a:t>
          </a:r>
        </a:p>
      </dgm:t>
    </dgm:pt>
    <dgm:pt modelId="{B934B4E2-C04C-4BDF-AF8D-AF7FC368E652}" type="parTrans" cxnId="{39353127-ECD7-4F01-A2D6-77AC3AEA4AE0}">
      <dgm:prSet/>
      <dgm:spPr/>
      <dgm:t>
        <a:bodyPr/>
        <a:lstStyle/>
        <a:p>
          <a:endParaRPr lang="en-US"/>
        </a:p>
      </dgm:t>
    </dgm:pt>
    <dgm:pt modelId="{39BD4E01-8C35-4444-B290-DF517F4F2EA1}" type="sibTrans" cxnId="{39353127-ECD7-4F01-A2D6-77AC3AEA4AE0}">
      <dgm:prSet/>
      <dgm:spPr/>
      <dgm:t>
        <a:bodyPr/>
        <a:lstStyle/>
        <a:p>
          <a:endParaRPr lang="en-US"/>
        </a:p>
      </dgm:t>
    </dgm:pt>
    <dgm:pt modelId="{EE28E149-C56C-4E40-ADC7-6FA08501294A}">
      <dgm:prSet/>
      <dgm:spPr/>
      <dgm:t>
        <a:bodyPr/>
        <a:lstStyle/>
        <a:p>
          <a:pPr>
            <a:defRPr cap="all"/>
          </a:pPr>
          <a:r>
            <a:rPr lang="en-US"/>
            <a:t>Prescription</a:t>
          </a:r>
        </a:p>
      </dgm:t>
    </dgm:pt>
    <dgm:pt modelId="{E710D135-4EE8-4103-8694-4D72C3441BA0}" type="parTrans" cxnId="{F5D2F4D3-FEC2-40D0-9DB4-01C504C99263}">
      <dgm:prSet/>
      <dgm:spPr/>
      <dgm:t>
        <a:bodyPr/>
        <a:lstStyle/>
        <a:p>
          <a:endParaRPr lang="en-US"/>
        </a:p>
      </dgm:t>
    </dgm:pt>
    <dgm:pt modelId="{E75289A1-5810-4C0B-87DA-B27CEC419A07}" type="sibTrans" cxnId="{F5D2F4D3-FEC2-40D0-9DB4-01C504C99263}">
      <dgm:prSet/>
      <dgm:spPr/>
      <dgm:t>
        <a:bodyPr/>
        <a:lstStyle/>
        <a:p>
          <a:endParaRPr lang="en-US"/>
        </a:p>
      </dgm:t>
    </dgm:pt>
    <dgm:pt modelId="{A48ACDD0-10E6-4B95-A9B9-0A30EFF05D39}" type="pres">
      <dgm:prSet presAssocID="{5BA60982-874F-4B1A-892A-E31D22443274}" presName="root" presStyleCnt="0">
        <dgm:presLayoutVars>
          <dgm:dir/>
          <dgm:resizeHandles val="exact"/>
        </dgm:presLayoutVars>
      </dgm:prSet>
      <dgm:spPr/>
    </dgm:pt>
    <dgm:pt modelId="{A8D1B68F-B65C-41F9-97CB-A41E895E9594}" type="pres">
      <dgm:prSet presAssocID="{8B7CF06E-12CE-43AA-A34D-1D64C21EDE66}" presName="compNode" presStyleCnt="0"/>
      <dgm:spPr/>
    </dgm:pt>
    <dgm:pt modelId="{4EAD15C7-7F4E-49EC-81EF-B60D669A74A8}" type="pres">
      <dgm:prSet presAssocID="{8B7CF06E-12CE-43AA-A34D-1D64C21EDE66}" presName="iconBgRect" presStyleLbl="bgShp" presStyleIdx="0" presStyleCnt="3"/>
      <dgm:spPr/>
    </dgm:pt>
    <dgm:pt modelId="{E2AA2610-C02E-45F3-8A78-56672704238C}" type="pres">
      <dgm:prSet presAssocID="{8B7CF06E-12CE-43AA-A34D-1D64C21EDE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1F7D991-6458-4D7D-9705-D04505FAA7B3}" type="pres">
      <dgm:prSet presAssocID="{8B7CF06E-12CE-43AA-A34D-1D64C21EDE66}" presName="spaceRect" presStyleCnt="0"/>
      <dgm:spPr/>
    </dgm:pt>
    <dgm:pt modelId="{C35325B5-7E85-4549-9C5C-43CD30BFCE70}" type="pres">
      <dgm:prSet presAssocID="{8B7CF06E-12CE-43AA-A34D-1D64C21EDE66}" presName="textRect" presStyleLbl="revTx" presStyleIdx="0" presStyleCnt="3">
        <dgm:presLayoutVars>
          <dgm:chMax val="1"/>
          <dgm:chPref val="1"/>
        </dgm:presLayoutVars>
      </dgm:prSet>
      <dgm:spPr/>
    </dgm:pt>
    <dgm:pt modelId="{AF541B16-56A9-4C77-8B08-5DEA65837729}" type="pres">
      <dgm:prSet presAssocID="{86964B6E-E7CB-4D4C-8ADC-F4FAD7A08FE9}" presName="sibTrans" presStyleCnt="0"/>
      <dgm:spPr/>
    </dgm:pt>
    <dgm:pt modelId="{E36EDF73-8F88-4111-9EBA-D7B6A9BDD4FD}" type="pres">
      <dgm:prSet presAssocID="{750ED146-9F69-4E4D-9AEF-3F7245012D16}" presName="compNode" presStyleCnt="0"/>
      <dgm:spPr/>
    </dgm:pt>
    <dgm:pt modelId="{4A41D7D8-3247-48BB-BA5D-1355BF3AA120}" type="pres">
      <dgm:prSet presAssocID="{750ED146-9F69-4E4D-9AEF-3F7245012D16}" presName="iconBgRect" presStyleLbl="bgShp" presStyleIdx="1" presStyleCnt="3"/>
      <dgm:spPr/>
    </dgm:pt>
    <dgm:pt modelId="{F577A01F-F6ED-4983-939F-72C2E9969C2A}" type="pres">
      <dgm:prSet presAssocID="{750ED146-9F69-4E4D-9AEF-3F7245012D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475493-93FF-4E0F-8D68-E14794EB1093}" type="pres">
      <dgm:prSet presAssocID="{750ED146-9F69-4E4D-9AEF-3F7245012D16}" presName="spaceRect" presStyleCnt="0"/>
      <dgm:spPr/>
    </dgm:pt>
    <dgm:pt modelId="{023DB680-7A53-4E59-AE51-CD4B0F92170C}" type="pres">
      <dgm:prSet presAssocID="{750ED146-9F69-4E4D-9AEF-3F7245012D16}" presName="textRect" presStyleLbl="revTx" presStyleIdx="1" presStyleCnt="3">
        <dgm:presLayoutVars>
          <dgm:chMax val="1"/>
          <dgm:chPref val="1"/>
        </dgm:presLayoutVars>
      </dgm:prSet>
      <dgm:spPr/>
    </dgm:pt>
    <dgm:pt modelId="{BE7C0F14-03CB-4645-A805-0B87E0EACCEB}" type="pres">
      <dgm:prSet presAssocID="{39BD4E01-8C35-4444-B290-DF517F4F2EA1}" presName="sibTrans" presStyleCnt="0"/>
      <dgm:spPr/>
    </dgm:pt>
    <dgm:pt modelId="{1EE23388-45DD-4BD8-8E92-A21330555BCD}" type="pres">
      <dgm:prSet presAssocID="{EE28E149-C56C-4E40-ADC7-6FA08501294A}" presName="compNode" presStyleCnt="0"/>
      <dgm:spPr/>
    </dgm:pt>
    <dgm:pt modelId="{44F92173-B3A3-4069-9991-3BF40B8BD615}" type="pres">
      <dgm:prSet presAssocID="{EE28E149-C56C-4E40-ADC7-6FA08501294A}" presName="iconBgRect" presStyleLbl="bgShp" presStyleIdx="2" presStyleCnt="3"/>
      <dgm:spPr/>
    </dgm:pt>
    <dgm:pt modelId="{9331FBB0-24AD-437F-BBBC-ED62FE152B7E}" type="pres">
      <dgm:prSet presAssocID="{EE28E149-C56C-4E40-ADC7-6FA085012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82353F8-273C-4C27-BE8D-0691EB041822}" type="pres">
      <dgm:prSet presAssocID="{EE28E149-C56C-4E40-ADC7-6FA08501294A}" presName="spaceRect" presStyleCnt="0"/>
      <dgm:spPr/>
    </dgm:pt>
    <dgm:pt modelId="{E77AD298-EEB1-4C40-9416-F3DA57984C76}" type="pres">
      <dgm:prSet presAssocID="{EE28E149-C56C-4E40-ADC7-6FA085012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B7A225-CDF2-4858-9CCF-72A6EF90282E}" srcId="{5BA60982-874F-4B1A-892A-E31D22443274}" destId="{8B7CF06E-12CE-43AA-A34D-1D64C21EDE66}" srcOrd="0" destOrd="0" parTransId="{A742D788-C2E5-4A15-97AC-2EA3A2D78F6A}" sibTransId="{86964B6E-E7CB-4D4C-8ADC-F4FAD7A08FE9}"/>
    <dgm:cxn modelId="{39353127-ECD7-4F01-A2D6-77AC3AEA4AE0}" srcId="{5BA60982-874F-4B1A-892A-E31D22443274}" destId="{750ED146-9F69-4E4D-9AEF-3F7245012D16}" srcOrd="1" destOrd="0" parTransId="{B934B4E2-C04C-4BDF-AF8D-AF7FC368E652}" sibTransId="{39BD4E01-8C35-4444-B290-DF517F4F2EA1}"/>
    <dgm:cxn modelId="{CDA0D928-9EA8-4FD6-858B-BB34697036DA}" type="presOf" srcId="{EE28E149-C56C-4E40-ADC7-6FA08501294A}" destId="{E77AD298-EEB1-4C40-9416-F3DA57984C76}" srcOrd="0" destOrd="0" presId="urn:microsoft.com/office/officeart/2018/5/layout/IconCircleLabelList"/>
    <dgm:cxn modelId="{A6263A5D-3C06-4D0D-A1FF-649AF3D2261C}" type="presOf" srcId="{5BA60982-874F-4B1A-892A-E31D22443274}" destId="{A48ACDD0-10E6-4B95-A9B9-0A30EFF05D39}" srcOrd="0" destOrd="0" presId="urn:microsoft.com/office/officeart/2018/5/layout/IconCircleLabelList"/>
    <dgm:cxn modelId="{C01EA942-1ED8-4152-B801-3EFD301FEAAD}" type="presOf" srcId="{750ED146-9F69-4E4D-9AEF-3F7245012D16}" destId="{023DB680-7A53-4E59-AE51-CD4B0F92170C}" srcOrd="0" destOrd="0" presId="urn:microsoft.com/office/officeart/2018/5/layout/IconCircleLabelList"/>
    <dgm:cxn modelId="{A76EF186-09C7-4EFF-B35C-0A76D9E97C42}" type="presOf" srcId="{8B7CF06E-12CE-43AA-A34D-1D64C21EDE66}" destId="{C35325B5-7E85-4549-9C5C-43CD30BFCE70}" srcOrd="0" destOrd="0" presId="urn:microsoft.com/office/officeart/2018/5/layout/IconCircleLabelList"/>
    <dgm:cxn modelId="{F5D2F4D3-FEC2-40D0-9DB4-01C504C99263}" srcId="{5BA60982-874F-4B1A-892A-E31D22443274}" destId="{EE28E149-C56C-4E40-ADC7-6FA08501294A}" srcOrd="2" destOrd="0" parTransId="{E710D135-4EE8-4103-8694-4D72C3441BA0}" sibTransId="{E75289A1-5810-4C0B-87DA-B27CEC419A07}"/>
    <dgm:cxn modelId="{DEE0BAC2-CA9F-4381-AF3C-99D854A9DB03}" type="presParOf" srcId="{A48ACDD0-10E6-4B95-A9B9-0A30EFF05D39}" destId="{A8D1B68F-B65C-41F9-97CB-A41E895E9594}" srcOrd="0" destOrd="0" presId="urn:microsoft.com/office/officeart/2018/5/layout/IconCircleLabelList"/>
    <dgm:cxn modelId="{4DE45ED6-C42E-4099-8415-04C28A3EA7BE}" type="presParOf" srcId="{A8D1B68F-B65C-41F9-97CB-A41E895E9594}" destId="{4EAD15C7-7F4E-49EC-81EF-B60D669A74A8}" srcOrd="0" destOrd="0" presId="urn:microsoft.com/office/officeart/2018/5/layout/IconCircleLabelList"/>
    <dgm:cxn modelId="{C55051FC-D4D5-4E4A-992E-99383DF2ED6C}" type="presParOf" srcId="{A8D1B68F-B65C-41F9-97CB-A41E895E9594}" destId="{E2AA2610-C02E-45F3-8A78-56672704238C}" srcOrd="1" destOrd="0" presId="urn:microsoft.com/office/officeart/2018/5/layout/IconCircleLabelList"/>
    <dgm:cxn modelId="{B46100F3-C7FD-4E62-A440-4934B48E49A2}" type="presParOf" srcId="{A8D1B68F-B65C-41F9-97CB-A41E895E9594}" destId="{C1F7D991-6458-4D7D-9705-D04505FAA7B3}" srcOrd="2" destOrd="0" presId="urn:microsoft.com/office/officeart/2018/5/layout/IconCircleLabelList"/>
    <dgm:cxn modelId="{6390C17C-9267-40CB-B572-12E26BEA546D}" type="presParOf" srcId="{A8D1B68F-B65C-41F9-97CB-A41E895E9594}" destId="{C35325B5-7E85-4549-9C5C-43CD30BFCE70}" srcOrd="3" destOrd="0" presId="urn:microsoft.com/office/officeart/2018/5/layout/IconCircleLabelList"/>
    <dgm:cxn modelId="{55BAFF4E-E56C-4178-948C-E40ED4D41B72}" type="presParOf" srcId="{A48ACDD0-10E6-4B95-A9B9-0A30EFF05D39}" destId="{AF541B16-56A9-4C77-8B08-5DEA65837729}" srcOrd="1" destOrd="0" presId="urn:microsoft.com/office/officeart/2018/5/layout/IconCircleLabelList"/>
    <dgm:cxn modelId="{FB25D240-D431-4E28-8E17-9749194EC84F}" type="presParOf" srcId="{A48ACDD0-10E6-4B95-A9B9-0A30EFF05D39}" destId="{E36EDF73-8F88-4111-9EBA-D7B6A9BDD4FD}" srcOrd="2" destOrd="0" presId="urn:microsoft.com/office/officeart/2018/5/layout/IconCircleLabelList"/>
    <dgm:cxn modelId="{95D86FB7-29AD-4B25-A3B5-DC2999C2C390}" type="presParOf" srcId="{E36EDF73-8F88-4111-9EBA-D7B6A9BDD4FD}" destId="{4A41D7D8-3247-48BB-BA5D-1355BF3AA120}" srcOrd="0" destOrd="0" presId="urn:microsoft.com/office/officeart/2018/5/layout/IconCircleLabelList"/>
    <dgm:cxn modelId="{DE328743-0839-4075-9E4E-6044DAB4BADF}" type="presParOf" srcId="{E36EDF73-8F88-4111-9EBA-D7B6A9BDD4FD}" destId="{F577A01F-F6ED-4983-939F-72C2E9969C2A}" srcOrd="1" destOrd="0" presId="urn:microsoft.com/office/officeart/2018/5/layout/IconCircleLabelList"/>
    <dgm:cxn modelId="{F0820ACA-6761-4C3E-8BDD-1B884D9A2663}" type="presParOf" srcId="{E36EDF73-8F88-4111-9EBA-D7B6A9BDD4FD}" destId="{03475493-93FF-4E0F-8D68-E14794EB1093}" srcOrd="2" destOrd="0" presId="urn:microsoft.com/office/officeart/2018/5/layout/IconCircleLabelList"/>
    <dgm:cxn modelId="{ACF7270F-C502-43E3-BD25-708A24B599CB}" type="presParOf" srcId="{E36EDF73-8F88-4111-9EBA-D7B6A9BDD4FD}" destId="{023DB680-7A53-4E59-AE51-CD4B0F92170C}" srcOrd="3" destOrd="0" presId="urn:microsoft.com/office/officeart/2018/5/layout/IconCircleLabelList"/>
    <dgm:cxn modelId="{E3755AA9-0D06-4A21-A521-AA3FF654F6D7}" type="presParOf" srcId="{A48ACDD0-10E6-4B95-A9B9-0A30EFF05D39}" destId="{BE7C0F14-03CB-4645-A805-0B87E0EACCEB}" srcOrd="3" destOrd="0" presId="urn:microsoft.com/office/officeart/2018/5/layout/IconCircleLabelList"/>
    <dgm:cxn modelId="{BF65E669-F032-4323-BB51-65A7E34F871C}" type="presParOf" srcId="{A48ACDD0-10E6-4B95-A9B9-0A30EFF05D39}" destId="{1EE23388-45DD-4BD8-8E92-A21330555BCD}" srcOrd="4" destOrd="0" presId="urn:microsoft.com/office/officeart/2018/5/layout/IconCircleLabelList"/>
    <dgm:cxn modelId="{9643B9FA-9E00-4048-9E48-C624547D4838}" type="presParOf" srcId="{1EE23388-45DD-4BD8-8E92-A21330555BCD}" destId="{44F92173-B3A3-4069-9991-3BF40B8BD615}" srcOrd="0" destOrd="0" presId="urn:microsoft.com/office/officeart/2018/5/layout/IconCircleLabelList"/>
    <dgm:cxn modelId="{7C08BB24-84EB-4220-896C-1111DC64393D}" type="presParOf" srcId="{1EE23388-45DD-4BD8-8E92-A21330555BCD}" destId="{9331FBB0-24AD-437F-BBBC-ED62FE152B7E}" srcOrd="1" destOrd="0" presId="urn:microsoft.com/office/officeart/2018/5/layout/IconCircleLabelList"/>
    <dgm:cxn modelId="{F571AB1E-5583-473F-9B91-E28D3130F192}" type="presParOf" srcId="{1EE23388-45DD-4BD8-8E92-A21330555BCD}" destId="{F82353F8-273C-4C27-BE8D-0691EB041822}" srcOrd="2" destOrd="0" presId="urn:microsoft.com/office/officeart/2018/5/layout/IconCircleLabelList"/>
    <dgm:cxn modelId="{18A9CFC5-C2DB-41EF-9BAD-361D7EC877AA}" type="presParOf" srcId="{1EE23388-45DD-4BD8-8E92-A21330555BCD}" destId="{E77AD298-EEB1-4C40-9416-F3DA57984C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10A7-1919-4475-A79C-9CCA0F299D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13B344-DCF5-402F-8CB5-808F793651F6}">
      <dgm:prSet/>
      <dgm:spPr/>
      <dgm:t>
        <a:bodyPr/>
        <a:lstStyle/>
        <a:p>
          <a:pPr>
            <a:defRPr cap="all"/>
          </a:pPr>
          <a:r>
            <a:rPr lang="en-US" dirty="0"/>
            <a:t>TO TRAIN THE PARTICIPANTS IN PERFORMING THE WORKFLOW</a:t>
          </a:r>
        </a:p>
      </dgm:t>
    </dgm:pt>
    <dgm:pt modelId="{2C9DC879-569A-48D9-9F8A-BAD398E54F1F}" type="parTrans" cxnId="{B8481EDF-C857-4881-BD61-CF06D1FFA370}">
      <dgm:prSet/>
      <dgm:spPr/>
      <dgm:t>
        <a:bodyPr/>
        <a:lstStyle/>
        <a:p>
          <a:endParaRPr lang="en-US"/>
        </a:p>
      </dgm:t>
    </dgm:pt>
    <dgm:pt modelId="{885533A8-1140-4ECE-A7F2-1E85CE08B7E8}" type="sibTrans" cxnId="{B8481EDF-C857-4881-BD61-CF06D1FFA3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023059E-790B-4EDC-A681-BEDC6912195E}">
      <dgm:prSet/>
      <dgm:spPr/>
      <dgm:t>
        <a:bodyPr/>
        <a:lstStyle/>
        <a:p>
          <a:pPr>
            <a:defRPr cap="all"/>
          </a:pPr>
          <a:r>
            <a:rPr lang="en-US"/>
            <a:t>THERE WILL BE A STATISTICS SESSION. HOWEVER, THE STATISTICAL ASPECTS ARE ALWAYS PRESENT IN ALL SESSIONS.</a:t>
          </a:r>
        </a:p>
      </dgm:t>
    </dgm:pt>
    <dgm:pt modelId="{D444AA37-7639-44E5-80AD-8A698C51E2E4}" type="parTrans" cxnId="{F44AB5C1-2364-4560-84E6-414C791703F7}">
      <dgm:prSet/>
      <dgm:spPr/>
      <dgm:t>
        <a:bodyPr/>
        <a:lstStyle/>
        <a:p>
          <a:endParaRPr lang="en-US"/>
        </a:p>
      </dgm:t>
    </dgm:pt>
    <dgm:pt modelId="{73349A72-7DCE-4854-9758-CC5A26F70CB2}" type="sibTrans" cxnId="{F44AB5C1-2364-4560-84E6-414C791703F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97FBFD0-46A6-4031-B35C-5AFDB1C4DC29}">
      <dgm:prSet/>
      <dgm:spPr/>
      <dgm:t>
        <a:bodyPr/>
        <a:lstStyle/>
        <a:p>
          <a:pPr>
            <a:defRPr cap="all"/>
          </a:pPr>
          <a:r>
            <a:rPr lang="en-US"/>
            <a:t>PARTICIPANT WILL HAVE TO DO A WEEKLY PROJECT.</a:t>
          </a:r>
        </a:p>
        <a:p>
          <a:pPr>
            <a:defRPr cap="all"/>
          </a:pPr>
          <a:r>
            <a:rPr lang="en-US"/>
            <a:t>And there will be a final project</a:t>
          </a:r>
        </a:p>
      </dgm:t>
    </dgm:pt>
    <dgm:pt modelId="{AF2F3B9E-C0C2-4059-B29F-F9B12BFAB4CD}" type="parTrans" cxnId="{2D732B94-7FFF-4418-A7A8-B26CC7228499}">
      <dgm:prSet/>
      <dgm:spPr/>
      <dgm:t>
        <a:bodyPr/>
        <a:lstStyle/>
        <a:p>
          <a:endParaRPr lang="en-US"/>
        </a:p>
      </dgm:t>
    </dgm:pt>
    <dgm:pt modelId="{F706A72D-1140-4BE9-8E2A-248F1117DD8C}" type="sibTrans" cxnId="{2D732B94-7FFF-4418-A7A8-B26CC72284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06A9C3F-49AB-4751-A94A-70DCEF6D9079}" type="pres">
      <dgm:prSet presAssocID="{6B0010A7-1919-4475-A79C-9CCA0F299DE3}" presName="Name0" presStyleCnt="0">
        <dgm:presLayoutVars>
          <dgm:animLvl val="lvl"/>
          <dgm:resizeHandles val="exact"/>
        </dgm:presLayoutVars>
      </dgm:prSet>
      <dgm:spPr/>
    </dgm:pt>
    <dgm:pt modelId="{2435A07E-00F3-48B7-8041-D5E35B5827A8}" type="pres">
      <dgm:prSet presAssocID="{F113B344-DCF5-402F-8CB5-808F793651F6}" presName="compositeNode" presStyleCnt="0">
        <dgm:presLayoutVars>
          <dgm:bulletEnabled val="1"/>
        </dgm:presLayoutVars>
      </dgm:prSet>
      <dgm:spPr/>
    </dgm:pt>
    <dgm:pt modelId="{5B0C3CFF-7390-4AD7-BA86-BFF8958AFB8B}" type="pres">
      <dgm:prSet presAssocID="{F113B344-DCF5-402F-8CB5-808F793651F6}" presName="bgRect" presStyleLbl="alignNode1" presStyleIdx="0" presStyleCnt="3"/>
      <dgm:spPr/>
    </dgm:pt>
    <dgm:pt modelId="{76D97A41-1399-4E31-B89D-69AF96A6FE0E}" type="pres">
      <dgm:prSet presAssocID="{885533A8-1140-4ECE-A7F2-1E85CE08B7E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3A90024-DAF2-4178-AD9F-2F038FDC271B}" type="pres">
      <dgm:prSet presAssocID="{F113B344-DCF5-402F-8CB5-808F793651F6}" presName="nodeRect" presStyleLbl="alignNode1" presStyleIdx="0" presStyleCnt="3">
        <dgm:presLayoutVars>
          <dgm:bulletEnabled val="1"/>
        </dgm:presLayoutVars>
      </dgm:prSet>
      <dgm:spPr/>
    </dgm:pt>
    <dgm:pt modelId="{F4079BF8-D317-4504-9148-069853574EA3}" type="pres">
      <dgm:prSet presAssocID="{885533A8-1140-4ECE-A7F2-1E85CE08B7E8}" presName="sibTrans" presStyleCnt="0"/>
      <dgm:spPr/>
    </dgm:pt>
    <dgm:pt modelId="{5901A633-C9F8-4B14-AA91-B0937F59E8DC}" type="pres">
      <dgm:prSet presAssocID="{F023059E-790B-4EDC-A681-BEDC6912195E}" presName="compositeNode" presStyleCnt="0">
        <dgm:presLayoutVars>
          <dgm:bulletEnabled val="1"/>
        </dgm:presLayoutVars>
      </dgm:prSet>
      <dgm:spPr/>
    </dgm:pt>
    <dgm:pt modelId="{B32DCFDD-9788-428D-80AB-E4DC333C85F2}" type="pres">
      <dgm:prSet presAssocID="{F023059E-790B-4EDC-A681-BEDC6912195E}" presName="bgRect" presStyleLbl="alignNode1" presStyleIdx="1" presStyleCnt="3"/>
      <dgm:spPr/>
    </dgm:pt>
    <dgm:pt modelId="{318769F1-5537-4528-8F4D-D5D95078952F}" type="pres">
      <dgm:prSet presAssocID="{73349A72-7DCE-4854-9758-CC5A26F70CB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D32DB5-8E58-40E1-8AA7-5F691FC5B99D}" type="pres">
      <dgm:prSet presAssocID="{F023059E-790B-4EDC-A681-BEDC6912195E}" presName="nodeRect" presStyleLbl="alignNode1" presStyleIdx="1" presStyleCnt="3">
        <dgm:presLayoutVars>
          <dgm:bulletEnabled val="1"/>
        </dgm:presLayoutVars>
      </dgm:prSet>
      <dgm:spPr/>
    </dgm:pt>
    <dgm:pt modelId="{55ED6849-B290-4DB3-A743-C852F4367BD6}" type="pres">
      <dgm:prSet presAssocID="{73349A72-7DCE-4854-9758-CC5A26F70CB2}" presName="sibTrans" presStyleCnt="0"/>
      <dgm:spPr/>
    </dgm:pt>
    <dgm:pt modelId="{763140F9-D511-466B-ACB8-6E192270495C}" type="pres">
      <dgm:prSet presAssocID="{597FBFD0-46A6-4031-B35C-5AFDB1C4DC29}" presName="compositeNode" presStyleCnt="0">
        <dgm:presLayoutVars>
          <dgm:bulletEnabled val="1"/>
        </dgm:presLayoutVars>
      </dgm:prSet>
      <dgm:spPr/>
    </dgm:pt>
    <dgm:pt modelId="{8EB75A14-62DE-4CCA-9C93-245DEE7A5A4C}" type="pres">
      <dgm:prSet presAssocID="{597FBFD0-46A6-4031-B35C-5AFDB1C4DC29}" presName="bgRect" presStyleLbl="alignNode1" presStyleIdx="2" presStyleCnt="3"/>
      <dgm:spPr/>
    </dgm:pt>
    <dgm:pt modelId="{84B3996F-9184-4913-887E-1374AAAEDAB8}" type="pres">
      <dgm:prSet presAssocID="{F706A72D-1140-4BE9-8E2A-248F1117DD8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021EA4A-7646-43F1-8D9F-C4DE571E5643}" type="pres">
      <dgm:prSet presAssocID="{597FBFD0-46A6-4031-B35C-5AFDB1C4DC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356C713-23CD-487D-B781-D985230A7EC5}" type="presOf" srcId="{F023059E-790B-4EDC-A681-BEDC6912195E}" destId="{C5D32DB5-8E58-40E1-8AA7-5F691FC5B99D}" srcOrd="1" destOrd="0" presId="urn:microsoft.com/office/officeart/2016/7/layout/LinearBlockProcessNumbered"/>
    <dgm:cxn modelId="{D0863019-2D1B-4EA3-8D19-279394EA642F}" type="presOf" srcId="{597FBFD0-46A6-4031-B35C-5AFDB1C4DC29}" destId="{A021EA4A-7646-43F1-8D9F-C4DE571E5643}" srcOrd="1" destOrd="0" presId="urn:microsoft.com/office/officeart/2016/7/layout/LinearBlockProcessNumbered"/>
    <dgm:cxn modelId="{2A17A93D-0712-4949-BC63-CAF9A283476F}" type="presOf" srcId="{885533A8-1140-4ECE-A7F2-1E85CE08B7E8}" destId="{76D97A41-1399-4E31-B89D-69AF96A6FE0E}" srcOrd="0" destOrd="0" presId="urn:microsoft.com/office/officeart/2016/7/layout/LinearBlockProcessNumbered"/>
    <dgm:cxn modelId="{D85CCB61-3341-470F-87AE-FEB991141810}" type="presOf" srcId="{6B0010A7-1919-4475-A79C-9CCA0F299DE3}" destId="{F06A9C3F-49AB-4751-A94A-70DCEF6D9079}" srcOrd="0" destOrd="0" presId="urn:microsoft.com/office/officeart/2016/7/layout/LinearBlockProcessNumbered"/>
    <dgm:cxn modelId="{5C460D67-7A24-4F8C-B3A9-61A90CCE070D}" type="presOf" srcId="{F113B344-DCF5-402F-8CB5-808F793651F6}" destId="{5B0C3CFF-7390-4AD7-BA86-BFF8958AFB8B}" srcOrd="0" destOrd="0" presId="urn:microsoft.com/office/officeart/2016/7/layout/LinearBlockProcessNumbered"/>
    <dgm:cxn modelId="{74A2BB6A-E9AE-4C2B-80FD-DC51488F56A4}" type="presOf" srcId="{597FBFD0-46A6-4031-B35C-5AFDB1C4DC29}" destId="{8EB75A14-62DE-4CCA-9C93-245DEE7A5A4C}" srcOrd="0" destOrd="0" presId="urn:microsoft.com/office/officeart/2016/7/layout/LinearBlockProcessNumbered"/>
    <dgm:cxn modelId="{9278A583-3DF1-451A-B841-2451221ECC5F}" type="presOf" srcId="{F113B344-DCF5-402F-8CB5-808F793651F6}" destId="{73A90024-DAF2-4178-AD9F-2F038FDC271B}" srcOrd="1" destOrd="0" presId="urn:microsoft.com/office/officeart/2016/7/layout/LinearBlockProcessNumbered"/>
    <dgm:cxn modelId="{2D732B94-7FFF-4418-A7A8-B26CC7228499}" srcId="{6B0010A7-1919-4475-A79C-9CCA0F299DE3}" destId="{597FBFD0-46A6-4031-B35C-5AFDB1C4DC29}" srcOrd="2" destOrd="0" parTransId="{AF2F3B9E-C0C2-4059-B29F-F9B12BFAB4CD}" sibTransId="{F706A72D-1140-4BE9-8E2A-248F1117DD8C}"/>
    <dgm:cxn modelId="{43868A96-D205-4D95-B4BC-0C43ADDB0513}" type="presOf" srcId="{F023059E-790B-4EDC-A681-BEDC6912195E}" destId="{B32DCFDD-9788-428D-80AB-E4DC333C85F2}" srcOrd="0" destOrd="0" presId="urn:microsoft.com/office/officeart/2016/7/layout/LinearBlockProcessNumbered"/>
    <dgm:cxn modelId="{3FC58DC0-BEA0-4C7F-89EF-41C7799195F3}" type="presOf" srcId="{73349A72-7DCE-4854-9758-CC5A26F70CB2}" destId="{318769F1-5537-4528-8F4D-D5D95078952F}" srcOrd="0" destOrd="0" presId="urn:microsoft.com/office/officeart/2016/7/layout/LinearBlockProcessNumbered"/>
    <dgm:cxn modelId="{F44AB5C1-2364-4560-84E6-414C791703F7}" srcId="{6B0010A7-1919-4475-A79C-9CCA0F299DE3}" destId="{F023059E-790B-4EDC-A681-BEDC6912195E}" srcOrd="1" destOrd="0" parTransId="{D444AA37-7639-44E5-80AD-8A698C51E2E4}" sibTransId="{73349A72-7DCE-4854-9758-CC5A26F70CB2}"/>
    <dgm:cxn modelId="{B8481EDF-C857-4881-BD61-CF06D1FFA370}" srcId="{6B0010A7-1919-4475-A79C-9CCA0F299DE3}" destId="{F113B344-DCF5-402F-8CB5-808F793651F6}" srcOrd="0" destOrd="0" parTransId="{2C9DC879-569A-48D9-9F8A-BAD398E54F1F}" sibTransId="{885533A8-1140-4ECE-A7F2-1E85CE08B7E8}"/>
    <dgm:cxn modelId="{0DA0DDFE-52B6-427A-8850-499E4A025CFC}" type="presOf" srcId="{F706A72D-1140-4BE9-8E2A-248F1117DD8C}" destId="{84B3996F-9184-4913-887E-1374AAAEDAB8}" srcOrd="0" destOrd="0" presId="urn:microsoft.com/office/officeart/2016/7/layout/LinearBlockProcessNumbered"/>
    <dgm:cxn modelId="{8619864F-5118-4CD4-BED2-3E081C15EA2C}" type="presParOf" srcId="{F06A9C3F-49AB-4751-A94A-70DCEF6D9079}" destId="{2435A07E-00F3-48B7-8041-D5E35B5827A8}" srcOrd="0" destOrd="0" presId="urn:microsoft.com/office/officeart/2016/7/layout/LinearBlockProcessNumbered"/>
    <dgm:cxn modelId="{943D1DE7-D8AC-4FF4-B3BD-5E6498C95567}" type="presParOf" srcId="{2435A07E-00F3-48B7-8041-D5E35B5827A8}" destId="{5B0C3CFF-7390-4AD7-BA86-BFF8958AFB8B}" srcOrd="0" destOrd="0" presId="urn:microsoft.com/office/officeart/2016/7/layout/LinearBlockProcessNumbered"/>
    <dgm:cxn modelId="{8A22FF88-B43E-4BE4-904F-3C83DE07E36B}" type="presParOf" srcId="{2435A07E-00F3-48B7-8041-D5E35B5827A8}" destId="{76D97A41-1399-4E31-B89D-69AF96A6FE0E}" srcOrd="1" destOrd="0" presId="urn:microsoft.com/office/officeart/2016/7/layout/LinearBlockProcessNumbered"/>
    <dgm:cxn modelId="{59CF28DD-8A52-489D-A262-537A9B9EBA20}" type="presParOf" srcId="{2435A07E-00F3-48B7-8041-D5E35B5827A8}" destId="{73A90024-DAF2-4178-AD9F-2F038FDC271B}" srcOrd="2" destOrd="0" presId="urn:microsoft.com/office/officeart/2016/7/layout/LinearBlockProcessNumbered"/>
    <dgm:cxn modelId="{DF8B56F9-41B9-4BD7-8382-CE482B1787E0}" type="presParOf" srcId="{F06A9C3F-49AB-4751-A94A-70DCEF6D9079}" destId="{F4079BF8-D317-4504-9148-069853574EA3}" srcOrd="1" destOrd="0" presId="urn:microsoft.com/office/officeart/2016/7/layout/LinearBlockProcessNumbered"/>
    <dgm:cxn modelId="{1C1B712C-5525-47D4-8D15-F09461670142}" type="presParOf" srcId="{F06A9C3F-49AB-4751-A94A-70DCEF6D9079}" destId="{5901A633-C9F8-4B14-AA91-B0937F59E8DC}" srcOrd="2" destOrd="0" presId="urn:microsoft.com/office/officeart/2016/7/layout/LinearBlockProcessNumbered"/>
    <dgm:cxn modelId="{2B17C288-7FEF-4CEB-99A1-CD02AAAFB109}" type="presParOf" srcId="{5901A633-C9F8-4B14-AA91-B0937F59E8DC}" destId="{B32DCFDD-9788-428D-80AB-E4DC333C85F2}" srcOrd="0" destOrd="0" presId="urn:microsoft.com/office/officeart/2016/7/layout/LinearBlockProcessNumbered"/>
    <dgm:cxn modelId="{936C9DC8-D444-4308-B5DF-7963483C58DA}" type="presParOf" srcId="{5901A633-C9F8-4B14-AA91-B0937F59E8DC}" destId="{318769F1-5537-4528-8F4D-D5D95078952F}" srcOrd="1" destOrd="0" presId="urn:microsoft.com/office/officeart/2016/7/layout/LinearBlockProcessNumbered"/>
    <dgm:cxn modelId="{A822C728-9BA9-4107-A0C8-5622C88A6FA2}" type="presParOf" srcId="{5901A633-C9F8-4B14-AA91-B0937F59E8DC}" destId="{C5D32DB5-8E58-40E1-8AA7-5F691FC5B99D}" srcOrd="2" destOrd="0" presId="urn:microsoft.com/office/officeart/2016/7/layout/LinearBlockProcessNumbered"/>
    <dgm:cxn modelId="{DBC22025-FCA7-4DEB-AE6A-084B076BF3FE}" type="presParOf" srcId="{F06A9C3F-49AB-4751-A94A-70DCEF6D9079}" destId="{55ED6849-B290-4DB3-A743-C852F4367BD6}" srcOrd="3" destOrd="0" presId="urn:microsoft.com/office/officeart/2016/7/layout/LinearBlockProcessNumbered"/>
    <dgm:cxn modelId="{A753839D-C930-41FD-A6E2-E825C5E07A65}" type="presParOf" srcId="{F06A9C3F-49AB-4751-A94A-70DCEF6D9079}" destId="{763140F9-D511-466B-ACB8-6E192270495C}" srcOrd="4" destOrd="0" presId="urn:microsoft.com/office/officeart/2016/7/layout/LinearBlockProcessNumbered"/>
    <dgm:cxn modelId="{6903F514-6042-4A0F-B7A9-94517B15B42B}" type="presParOf" srcId="{763140F9-D511-466B-ACB8-6E192270495C}" destId="{8EB75A14-62DE-4CCA-9C93-245DEE7A5A4C}" srcOrd="0" destOrd="0" presId="urn:microsoft.com/office/officeart/2016/7/layout/LinearBlockProcessNumbered"/>
    <dgm:cxn modelId="{D68B328E-3389-4A59-B1F3-0AC18A8A48EF}" type="presParOf" srcId="{763140F9-D511-466B-ACB8-6E192270495C}" destId="{84B3996F-9184-4913-887E-1374AAAEDAB8}" srcOrd="1" destOrd="0" presId="urn:microsoft.com/office/officeart/2016/7/layout/LinearBlockProcessNumbered"/>
    <dgm:cxn modelId="{1794AC61-1992-413A-9A61-7FA6B9A84BD1}" type="presParOf" srcId="{763140F9-D511-466B-ACB8-6E192270495C}" destId="{A021EA4A-7646-43F1-8D9F-C4DE571E56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7EC0A-5CE7-47C3-B32E-72E5D7AD76C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099ADD44-9E3C-4337-9509-D73879AF66D3}">
      <dgm:prSet phldrT="[Text]"/>
      <dgm:spPr/>
      <dgm:t>
        <a:bodyPr/>
        <a:lstStyle/>
        <a:p>
          <a:r>
            <a:rPr lang="en-US"/>
            <a:t>Exploration</a:t>
          </a:r>
        </a:p>
      </dgm:t>
    </dgm:pt>
    <dgm:pt modelId="{0A2D1CDD-A4F8-4A98-9E80-D827B433A1F1}" type="parTrans" cxnId="{BCE61959-4E5F-4DD5-BBDE-D758BC4DD6C9}">
      <dgm:prSet/>
      <dgm:spPr/>
      <dgm:t>
        <a:bodyPr/>
        <a:lstStyle/>
        <a:p>
          <a:endParaRPr lang="en-US"/>
        </a:p>
      </dgm:t>
    </dgm:pt>
    <dgm:pt modelId="{5EC4BCD4-C8CD-424A-B216-9125D3766ACD}" type="sibTrans" cxnId="{BCE61959-4E5F-4DD5-BBDE-D758BC4DD6C9}">
      <dgm:prSet/>
      <dgm:spPr/>
      <dgm:t>
        <a:bodyPr/>
        <a:lstStyle/>
        <a:p>
          <a:endParaRPr lang="en-US"/>
        </a:p>
      </dgm:t>
    </dgm:pt>
    <dgm:pt modelId="{71453C40-C7D6-4EEC-899D-B3C798C9B6EB}">
      <dgm:prSet phldrT="[Text]"/>
      <dgm:spPr/>
      <dgm:t>
        <a:bodyPr/>
        <a:lstStyle/>
        <a:p>
          <a:r>
            <a:rPr lang="en-US"/>
            <a:t>Preparation</a:t>
          </a:r>
        </a:p>
      </dgm:t>
    </dgm:pt>
    <dgm:pt modelId="{6A6012FE-3852-4BD8-AA2B-65AF3C6EF303}" type="parTrans" cxnId="{B1405C34-BF0B-408E-B0D2-0ECB90403B38}">
      <dgm:prSet/>
      <dgm:spPr/>
      <dgm:t>
        <a:bodyPr/>
        <a:lstStyle/>
        <a:p>
          <a:endParaRPr lang="en-US"/>
        </a:p>
      </dgm:t>
    </dgm:pt>
    <dgm:pt modelId="{4BAC6FE0-651A-47C9-B5DD-A91DDC222807}" type="sibTrans" cxnId="{B1405C34-BF0B-408E-B0D2-0ECB90403B38}">
      <dgm:prSet/>
      <dgm:spPr/>
      <dgm:t>
        <a:bodyPr/>
        <a:lstStyle/>
        <a:p>
          <a:endParaRPr lang="en-US"/>
        </a:p>
      </dgm:t>
    </dgm:pt>
    <dgm:pt modelId="{A35FBC3F-7432-43D8-9731-F77199360CD0}">
      <dgm:prSet phldrT="[Text]"/>
      <dgm:spPr/>
      <dgm:t>
        <a:bodyPr/>
        <a:lstStyle/>
        <a:p>
          <a:r>
            <a:rPr lang="en-US"/>
            <a:t>Analyze</a:t>
          </a:r>
        </a:p>
      </dgm:t>
    </dgm:pt>
    <dgm:pt modelId="{61A87E05-0CDB-447F-A52C-1267417B1F58}" type="parTrans" cxnId="{A0F43846-AE71-4F21-953D-107D783A6FB3}">
      <dgm:prSet/>
      <dgm:spPr/>
      <dgm:t>
        <a:bodyPr/>
        <a:lstStyle/>
        <a:p>
          <a:endParaRPr lang="en-US"/>
        </a:p>
      </dgm:t>
    </dgm:pt>
    <dgm:pt modelId="{69033A0D-A6C8-4839-A119-A2050194C751}" type="sibTrans" cxnId="{A0F43846-AE71-4F21-953D-107D783A6FB3}">
      <dgm:prSet/>
      <dgm:spPr/>
      <dgm:t>
        <a:bodyPr/>
        <a:lstStyle/>
        <a:p>
          <a:endParaRPr lang="en-US"/>
        </a:p>
      </dgm:t>
    </dgm:pt>
    <dgm:pt modelId="{F6D18189-2015-4430-B840-E4342C4A9B69}">
      <dgm:prSet phldrT="[Text]"/>
      <dgm:spPr/>
      <dgm:t>
        <a:bodyPr/>
        <a:lstStyle/>
        <a:p>
          <a:r>
            <a:rPr lang="en-US"/>
            <a:t>Report</a:t>
          </a:r>
        </a:p>
      </dgm:t>
    </dgm:pt>
    <dgm:pt modelId="{45170EB1-54A0-4920-84AA-D9010C47D9AB}" type="parTrans" cxnId="{238CE456-7C49-4169-872D-FC40E9E4BD47}">
      <dgm:prSet/>
      <dgm:spPr/>
      <dgm:t>
        <a:bodyPr/>
        <a:lstStyle/>
        <a:p>
          <a:endParaRPr lang="en-US"/>
        </a:p>
      </dgm:t>
    </dgm:pt>
    <dgm:pt modelId="{49951038-247B-44B0-9AB6-9F652FB35BBC}" type="sibTrans" cxnId="{238CE456-7C49-4169-872D-FC40E9E4BD47}">
      <dgm:prSet/>
      <dgm:spPr/>
      <dgm:t>
        <a:bodyPr/>
        <a:lstStyle/>
        <a:p>
          <a:endParaRPr lang="en-US"/>
        </a:p>
      </dgm:t>
    </dgm:pt>
    <dgm:pt modelId="{E900593F-12A7-441B-A14A-24B03840FD33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D4E0E98A-3FEC-439C-91DE-E9A4ECBAE227}" type="parTrans" cxnId="{AF84554C-F386-4C60-94D7-CF8B93E6BB07}">
      <dgm:prSet/>
      <dgm:spPr/>
      <dgm:t>
        <a:bodyPr/>
        <a:lstStyle/>
        <a:p>
          <a:endParaRPr lang="en-US"/>
        </a:p>
      </dgm:t>
    </dgm:pt>
    <dgm:pt modelId="{7DABC307-C938-4BF6-894C-D641248BADA8}" type="sibTrans" cxnId="{AF84554C-F386-4C60-94D7-CF8B93E6BB07}">
      <dgm:prSet/>
      <dgm:spPr/>
      <dgm:t>
        <a:bodyPr/>
        <a:lstStyle/>
        <a:p>
          <a:endParaRPr lang="en-US"/>
        </a:p>
      </dgm:t>
    </dgm:pt>
    <dgm:pt modelId="{69F21265-B4C5-4CFE-A235-8A823D37E7C4}" type="pres">
      <dgm:prSet presAssocID="{CFA7EC0A-5CE7-47C3-B32E-72E5D7AD76C9}" presName="CompostProcess" presStyleCnt="0">
        <dgm:presLayoutVars>
          <dgm:dir/>
          <dgm:resizeHandles val="exact"/>
        </dgm:presLayoutVars>
      </dgm:prSet>
      <dgm:spPr/>
    </dgm:pt>
    <dgm:pt modelId="{F213C63D-AAEB-4290-B4EE-4CE86CFDA58D}" type="pres">
      <dgm:prSet presAssocID="{CFA7EC0A-5CE7-47C3-B32E-72E5D7AD76C9}" presName="arrow" presStyleLbl="bgShp" presStyleIdx="0" presStyleCnt="1"/>
      <dgm:spPr/>
    </dgm:pt>
    <dgm:pt modelId="{0C966819-1C99-40AD-89DA-46F570D15276}" type="pres">
      <dgm:prSet presAssocID="{CFA7EC0A-5CE7-47C3-B32E-72E5D7AD76C9}" presName="linearProcess" presStyleCnt="0"/>
      <dgm:spPr/>
    </dgm:pt>
    <dgm:pt modelId="{41C106FC-F66B-4B4B-9C1F-80E529B0216C}" type="pres">
      <dgm:prSet presAssocID="{099ADD44-9E3C-4337-9509-D73879AF66D3}" presName="textNode" presStyleLbl="node1" presStyleIdx="0" presStyleCnt="5">
        <dgm:presLayoutVars>
          <dgm:bulletEnabled val="1"/>
        </dgm:presLayoutVars>
      </dgm:prSet>
      <dgm:spPr/>
    </dgm:pt>
    <dgm:pt modelId="{306A15DE-EC04-4E3B-900D-3A9A698713D7}" type="pres">
      <dgm:prSet presAssocID="{5EC4BCD4-C8CD-424A-B216-9125D3766ACD}" presName="sibTrans" presStyleCnt="0"/>
      <dgm:spPr/>
    </dgm:pt>
    <dgm:pt modelId="{A0C2C4C6-BD64-4FA4-BDC3-3C6FD7BB3603}" type="pres">
      <dgm:prSet presAssocID="{71453C40-C7D6-4EEC-899D-B3C798C9B6EB}" presName="textNode" presStyleLbl="node1" presStyleIdx="1" presStyleCnt="5">
        <dgm:presLayoutVars>
          <dgm:bulletEnabled val="1"/>
        </dgm:presLayoutVars>
      </dgm:prSet>
      <dgm:spPr/>
    </dgm:pt>
    <dgm:pt modelId="{557A35F2-DFDE-4F40-939E-533A7B67350B}" type="pres">
      <dgm:prSet presAssocID="{4BAC6FE0-651A-47C9-B5DD-A91DDC222807}" presName="sibTrans" presStyleCnt="0"/>
      <dgm:spPr/>
    </dgm:pt>
    <dgm:pt modelId="{20304822-8B28-4018-BEAD-403E3F3C5957}" type="pres">
      <dgm:prSet presAssocID="{A35FBC3F-7432-43D8-9731-F77199360CD0}" presName="textNode" presStyleLbl="node1" presStyleIdx="2" presStyleCnt="5">
        <dgm:presLayoutVars>
          <dgm:bulletEnabled val="1"/>
        </dgm:presLayoutVars>
      </dgm:prSet>
      <dgm:spPr/>
    </dgm:pt>
    <dgm:pt modelId="{CB045CA0-BCF5-4D71-8600-6E02FAAC387F}" type="pres">
      <dgm:prSet presAssocID="{69033A0D-A6C8-4839-A119-A2050194C751}" presName="sibTrans" presStyleCnt="0"/>
      <dgm:spPr/>
    </dgm:pt>
    <dgm:pt modelId="{ED214001-F6A4-4DEF-9F9B-D73214959D6E}" type="pres">
      <dgm:prSet presAssocID="{F6D18189-2015-4430-B840-E4342C4A9B69}" presName="textNode" presStyleLbl="node1" presStyleIdx="3" presStyleCnt="5">
        <dgm:presLayoutVars>
          <dgm:bulletEnabled val="1"/>
        </dgm:presLayoutVars>
      </dgm:prSet>
      <dgm:spPr/>
    </dgm:pt>
    <dgm:pt modelId="{1C7B9344-FF1B-4167-AA12-26E55ED119BC}" type="pres">
      <dgm:prSet presAssocID="{49951038-247B-44B0-9AB6-9F652FB35BBC}" presName="sibTrans" presStyleCnt="0"/>
      <dgm:spPr/>
    </dgm:pt>
    <dgm:pt modelId="{EE5F1119-B882-46CC-86E4-830A5303C300}" type="pres">
      <dgm:prSet presAssocID="{E900593F-12A7-441B-A14A-24B03840FD3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1405C34-BF0B-408E-B0D2-0ECB90403B38}" srcId="{CFA7EC0A-5CE7-47C3-B32E-72E5D7AD76C9}" destId="{71453C40-C7D6-4EEC-899D-B3C798C9B6EB}" srcOrd="1" destOrd="0" parTransId="{6A6012FE-3852-4BD8-AA2B-65AF3C6EF303}" sibTransId="{4BAC6FE0-651A-47C9-B5DD-A91DDC222807}"/>
    <dgm:cxn modelId="{A0F43846-AE71-4F21-953D-107D783A6FB3}" srcId="{CFA7EC0A-5CE7-47C3-B32E-72E5D7AD76C9}" destId="{A35FBC3F-7432-43D8-9731-F77199360CD0}" srcOrd="2" destOrd="0" parTransId="{61A87E05-0CDB-447F-A52C-1267417B1F58}" sibTransId="{69033A0D-A6C8-4839-A119-A2050194C751}"/>
    <dgm:cxn modelId="{AF84554C-F386-4C60-94D7-CF8B93E6BB07}" srcId="{CFA7EC0A-5CE7-47C3-B32E-72E5D7AD76C9}" destId="{E900593F-12A7-441B-A14A-24B03840FD33}" srcOrd="4" destOrd="0" parTransId="{D4E0E98A-3FEC-439C-91DE-E9A4ECBAE227}" sibTransId="{7DABC307-C938-4BF6-894C-D641248BADA8}"/>
    <dgm:cxn modelId="{238CE456-7C49-4169-872D-FC40E9E4BD47}" srcId="{CFA7EC0A-5CE7-47C3-B32E-72E5D7AD76C9}" destId="{F6D18189-2015-4430-B840-E4342C4A9B69}" srcOrd="3" destOrd="0" parTransId="{45170EB1-54A0-4920-84AA-D9010C47D9AB}" sibTransId="{49951038-247B-44B0-9AB6-9F652FB35BBC}"/>
    <dgm:cxn modelId="{BCE61959-4E5F-4DD5-BBDE-D758BC4DD6C9}" srcId="{CFA7EC0A-5CE7-47C3-B32E-72E5D7AD76C9}" destId="{099ADD44-9E3C-4337-9509-D73879AF66D3}" srcOrd="0" destOrd="0" parTransId="{0A2D1CDD-A4F8-4A98-9E80-D827B433A1F1}" sibTransId="{5EC4BCD4-C8CD-424A-B216-9125D3766ACD}"/>
    <dgm:cxn modelId="{F57B1789-F6D8-4E3F-882E-1798CCB49E82}" type="presOf" srcId="{099ADD44-9E3C-4337-9509-D73879AF66D3}" destId="{41C106FC-F66B-4B4B-9C1F-80E529B0216C}" srcOrd="0" destOrd="0" presId="urn:microsoft.com/office/officeart/2005/8/layout/hProcess9"/>
    <dgm:cxn modelId="{5529F394-FFA4-4414-90BF-9F7CAFB70FD2}" type="presOf" srcId="{E900593F-12A7-441B-A14A-24B03840FD33}" destId="{EE5F1119-B882-46CC-86E4-830A5303C300}" srcOrd="0" destOrd="0" presId="urn:microsoft.com/office/officeart/2005/8/layout/hProcess9"/>
    <dgm:cxn modelId="{6951A396-97C8-48E0-8AC1-3E274A807408}" type="presOf" srcId="{A35FBC3F-7432-43D8-9731-F77199360CD0}" destId="{20304822-8B28-4018-BEAD-403E3F3C5957}" srcOrd="0" destOrd="0" presId="urn:microsoft.com/office/officeart/2005/8/layout/hProcess9"/>
    <dgm:cxn modelId="{760C4BA4-7070-4476-8DEC-2ACDB294AC1C}" type="presOf" srcId="{F6D18189-2015-4430-B840-E4342C4A9B69}" destId="{ED214001-F6A4-4DEF-9F9B-D73214959D6E}" srcOrd="0" destOrd="0" presId="urn:microsoft.com/office/officeart/2005/8/layout/hProcess9"/>
    <dgm:cxn modelId="{7817B5D2-847B-4A8F-9947-7BE0050F3983}" type="presOf" srcId="{CFA7EC0A-5CE7-47C3-B32E-72E5D7AD76C9}" destId="{69F21265-B4C5-4CFE-A235-8A823D37E7C4}" srcOrd="0" destOrd="0" presId="urn:microsoft.com/office/officeart/2005/8/layout/hProcess9"/>
    <dgm:cxn modelId="{F09F51E2-4A0F-474F-A4A4-034F3E51712F}" type="presOf" srcId="{71453C40-C7D6-4EEC-899D-B3C798C9B6EB}" destId="{A0C2C4C6-BD64-4FA4-BDC3-3C6FD7BB3603}" srcOrd="0" destOrd="0" presId="urn:microsoft.com/office/officeart/2005/8/layout/hProcess9"/>
    <dgm:cxn modelId="{F3F2F293-C1CF-42D1-861D-19714665318A}" type="presParOf" srcId="{69F21265-B4C5-4CFE-A235-8A823D37E7C4}" destId="{F213C63D-AAEB-4290-B4EE-4CE86CFDA58D}" srcOrd="0" destOrd="0" presId="urn:microsoft.com/office/officeart/2005/8/layout/hProcess9"/>
    <dgm:cxn modelId="{435B6445-9636-4E14-A814-623ACF0BD5A1}" type="presParOf" srcId="{69F21265-B4C5-4CFE-A235-8A823D37E7C4}" destId="{0C966819-1C99-40AD-89DA-46F570D15276}" srcOrd="1" destOrd="0" presId="urn:microsoft.com/office/officeart/2005/8/layout/hProcess9"/>
    <dgm:cxn modelId="{363E6C97-D4B8-44AF-8D81-78EA1DE0D407}" type="presParOf" srcId="{0C966819-1C99-40AD-89DA-46F570D15276}" destId="{41C106FC-F66B-4B4B-9C1F-80E529B0216C}" srcOrd="0" destOrd="0" presId="urn:microsoft.com/office/officeart/2005/8/layout/hProcess9"/>
    <dgm:cxn modelId="{CE924B74-460C-4933-8EA4-CAE959929CD8}" type="presParOf" srcId="{0C966819-1C99-40AD-89DA-46F570D15276}" destId="{306A15DE-EC04-4E3B-900D-3A9A698713D7}" srcOrd="1" destOrd="0" presId="urn:microsoft.com/office/officeart/2005/8/layout/hProcess9"/>
    <dgm:cxn modelId="{3DFD4E0D-F14B-4737-8A9B-7020B4636EEE}" type="presParOf" srcId="{0C966819-1C99-40AD-89DA-46F570D15276}" destId="{A0C2C4C6-BD64-4FA4-BDC3-3C6FD7BB3603}" srcOrd="2" destOrd="0" presId="urn:microsoft.com/office/officeart/2005/8/layout/hProcess9"/>
    <dgm:cxn modelId="{8B054DCB-7155-4957-9C1E-57373C09F38C}" type="presParOf" srcId="{0C966819-1C99-40AD-89DA-46F570D15276}" destId="{557A35F2-DFDE-4F40-939E-533A7B67350B}" srcOrd="3" destOrd="0" presId="urn:microsoft.com/office/officeart/2005/8/layout/hProcess9"/>
    <dgm:cxn modelId="{2FB22CE1-C7B4-45C4-9941-EE4830856BAE}" type="presParOf" srcId="{0C966819-1C99-40AD-89DA-46F570D15276}" destId="{20304822-8B28-4018-BEAD-403E3F3C5957}" srcOrd="4" destOrd="0" presId="urn:microsoft.com/office/officeart/2005/8/layout/hProcess9"/>
    <dgm:cxn modelId="{02629EE6-F0A9-4A64-A86F-977FE6304956}" type="presParOf" srcId="{0C966819-1C99-40AD-89DA-46F570D15276}" destId="{CB045CA0-BCF5-4D71-8600-6E02FAAC387F}" srcOrd="5" destOrd="0" presId="urn:microsoft.com/office/officeart/2005/8/layout/hProcess9"/>
    <dgm:cxn modelId="{5F0BF657-8E9D-451A-A58D-67BF56D3998D}" type="presParOf" srcId="{0C966819-1C99-40AD-89DA-46F570D15276}" destId="{ED214001-F6A4-4DEF-9F9B-D73214959D6E}" srcOrd="6" destOrd="0" presId="urn:microsoft.com/office/officeart/2005/8/layout/hProcess9"/>
    <dgm:cxn modelId="{43C49E4D-4EEC-4DAA-B9B0-E34ECDC55E7A}" type="presParOf" srcId="{0C966819-1C99-40AD-89DA-46F570D15276}" destId="{1C7B9344-FF1B-4167-AA12-26E55ED119BC}" srcOrd="7" destOrd="0" presId="urn:microsoft.com/office/officeart/2005/8/layout/hProcess9"/>
    <dgm:cxn modelId="{AA3A83AF-3499-4077-B5FB-51D4249FCFF7}" type="presParOf" srcId="{0C966819-1C99-40AD-89DA-46F570D15276}" destId="{EE5F1119-B882-46CC-86E4-830A5303C300}" srcOrd="8" destOrd="0" presId="urn:microsoft.com/office/officeart/2005/8/layout/hProcess9"/>
  </dgm:cxnLst>
  <dgm:bg>
    <a:gradFill>
      <a:gsLst>
        <a:gs pos="0">
          <a:schemeClr val="accent4"/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6C7FE2-FBF3-4237-8209-2F0C736BAD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3224A8-F532-4B88-BCDC-2F0E35BB387E}">
      <dgm:prSet/>
      <dgm:spPr/>
      <dgm:t>
        <a:bodyPr/>
        <a:lstStyle/>
        <a:p>
          <a:r>
            <a:rPr lang="en-US"/>
            <a:t>Perform Data Science Workflow</a:t>
          </a:r>
        </a:p>
      </dgm:t>
    </dgm:pt>
    <dgm:pt modelId="{028A45B2-9239-469E-9BC7-F650743BC5F3}" type="parTrans" cxnId="{FA7E2C43-0107-42CB-AE26-BF1B28505BAD}">
      <dgm:prSet/>
      <dgm:spPr/>
      <dgm:t>
        <a:bodyPr/>
        <a:lstStyle/>
        <a:p>
          <a:endParaRPr lang="en-US"/>
        </a:p>
      </dgm:t>
    </dgm:pt>
    <dgm:pt modelId="{4BFBEF22-717E-49A0-93E4-12C90475273E}" type="sibTrans" cxnId="{FA7E2C43-0107-42CB-AE26-BF1B28505BAD}">
      <dgm:prSet/>
      <dgm:spPr/>
      <dgm:t>
        <a:bodyPr/>
        <a:lstStyle/>
        <a:p>
          <a:endParaRPr lang="en-US"/>
        </a:p>
      </dgm:t>
    </dgm:pt>
    <dgm:pt modelId="{890D0F54-5FC6-4AA9-97B9-30B7F2697B24}">
      <dgm:prSet/>
      <dgm:spPr/>
      <dgm:t>
        <a:bodyPr/>
        <a:lstStyle/>
        <a:p>
          <a:r>
            <a:rPr lang="en-US"/>
            <a:t>Perform Descriptive, Predictive, and Prescriptive Analytics</a:t>
          </a:r>
        </a:p>
      </dgm:t>
    </dgm:pt>
    <dgm:pt modelId="{A45CA7C9-71EE-4DE4-94E1-BC14C950AA3E}" type="parTrans" cxnId="{36E86CBB-E3E5-42E2-86E8-CA3657DC1EC1}">
      <dgm:prSet/>
      <dgm:spPr/>
      <dgm:t>
        <a:bodyPr/>
        <a:lstStyle/>
        <a:p>
          <a:endParaRPr lang="en-US"/>
        </a:p>
      </dgm:t>
    </dgm:pt>
    <dgm:pt modelId="{7D18E48F-4D51-478A-B3C7-3309CE65A60A}" type="sibTrans" cxnId="{36E86CBB-E3E5-42E2-86E8-CA3657DC1EC1}">
      <dgm:prSet/>
      <dgm:spPr/>
      <dgm:t>
        <a:bodyPr/>
        <a:lstStyle/>
        <a:p>
          <a:endParaRPr lang="en-US"/>
        </a:p>
      </dgm:t>
    </dgm:pt>
    <dgm:pt modelId="{EEA8D9AB-4C99-472B-9147-8911CE156500}">
      <dgm:prSet/>
      <dgm:spPr/>
      <dgm:t>
        <a:bodyPr/>
        <a:lstStyle/>
        <a:p>
          <a:r>
            <a:rPr lang="en-US"/>
            <a:t>Understand basic statistical analysis</a:t>
          </a:r>
        </a:p>
      </dgm:t>
    </dgm:pt>
    <dgm:pt modelId="{6531CB53-1332-47C9-BDF8-317E5E7D9563}" type="parTrans" cxnId="{E3E49A41-03B8-498D-A7B6-FAEC17E9F0DE}">
      <dgm:prSet/>
      <dgm:spPr/>
      <dgm:t>
        <a:bodyPr/>
        <a:lstStyle/>
        <a:p>
          <a:endParaRPr lang="en-US"/>
        </a:p>
      </dgm:t>
    </dgm:pt>
    <dgm:pt modelId="{58F78CD3-7E0B-42A4-A7E2-B3B1E3BEE104}" type="sibTrans" cxnId="{E3E49A41-03B8-498D-A7B6-FAEC17E9F0DE}">
      <dgm:prSet/>
      <dgm:spPr/>
      <dgm:t>
        <a:bodyPr/>
        <a:lstStyle/>
        <a:p>
          <a:endParaRPr lang="en-US"/>
        </a:p>
      </dgm:t>
    </dgm:pt>
    <dgm:pt modelId="{5EEC5F1B-37CD-44B2-B8D2-924CC6C362C6}">
      <dgm:prSet/>
      <dgm:spPr/>
      <dgm:t>
        <a:bodyPr/>
        <a:lstStyle/>
        <a:p>
          <a:r>
            <a:rPr lang="en-US"/>
            <a:t>Communicate the findings effectively</a:t>
          </a:r>
        </a:p>
      </dgm:t>
    </dgm:pt>
    <dgm:pt modelId="{B19FB14B-AC99-4C68-A7A7-3C04FCFCC720}" type="parTrans" cxnId="{C8A95AB4-8D2A-4BFC-A860-F8F6107906A5}">
      <dgm:prSet/>
      <dgm:spPr/>
      <dgm:t>
        <a:bodyPr/>
        <a:lstStyle/>
        <a:p>
          <a:endParaRPr lang="en-US"/>
        </a:p>
      </dgm:t>
    </dgm:pt>
    <dgm:pt modelId="{D6E91C27-B683-4B8B-B00C-4C0DFF78E539}" type="sibTrans" cxnId="{C8A95AB4-8D2A-4BFC-A860-F8F6107906A5}">
      <dgm:prSet/>
      <dgm:spPr/>
      <dgm:t>
        <a:bodyPr/>
        <a:lstStyle/>
        <a:p>
          <a:endParaRPr lang="en-US"/>
        </a:p>
      </dgm:t>
    </dgm:pt>
    <dgm:pt modelId="{C0136C99-87CC-4B69-B7CE-7F1230FB21A4}" type="pres">
      <dgm:prSet presAssocID="{786C7FE2-FBF3-4237-8209-2F0C736BADAD}" presName="root" presStyleCnt="0">
        <dgm:presLayoutVars>
          <dgm:dir/>
          <dgm:resizeHandles val="exact"/>
        </dgm:presLayoutVars>
      </dgm:prSet>
      <dgm:spPr/>
    </dgm:pt>
    <dgm:pt modelId="{C1435276-84B0-4FFE-95FC-1C04AE0FEC92}" type="pres">
      <dgm:prSet presAssocID="{A43224A8-F532-4B88-BCDC-2F0E35BB387E}" presName="compNode" presStyleCnt="0"/>
      <dgm:spPr/>
    </dgm:pt>
    <dgm:pt modelId="{38FC9BB0-6A3A-4734-893E-FDEFCB288E97}" type="pres">
      <dgm:prSet presAssocID="{A43224A8-F532-4B88-BCDC-2F0E35BB387E}" presName="bgRect" presStyleLbl="bgShp" presStyleIdx="0" presStyleCnt="4"/>
      <dgm:spPr/>
    </dgm:pt>
    <dgm:pt modelId="{749C302B-43D5-4CF8-96B1-72008905B70B}" type="pres">
      <dgm:prSet presAssocID="{A43224A8-F532-4B88-BCDC-2F0E35BB38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1B4DA4-F4A1-4FF6-B592-CD845EFA6936}" type="pres">
      <dgm:prSet presAssocID="{A43224A8-F532-4B88-BCDC-2F0E35BB387E}" presName="spaceRect" presStyleCnt="0"/>
      <dgm:spPr/>
    </dgm:pt>
    <dgm:pt modelId="{31ABC96E-2256-4AB0-A28E-3D412CE7DBD9}" type="pres">
      <dgm:prSet presAssocID="{A43224A8-F532-4B88-BCDC-2F0E35BB387E}" presName="parTx" presStyleLbl="revTx" presStyleIdx="0" presStyleCnt="4">
        <dgm:presLayoutVars>
          <dgm:chMax val="0"/>
          <dgm:chPref val="0"/>
        </dgm:presLayoutVars>
      </dgm:prSet>
      <dgm:spPr/>
    </dgm:pt>
    <dgm:pt modelId="{F2AFAC44-CF8F-4D5A-8742-AD2920186A0C}" type="pres">
      <dgm:prSet presAssocID="{4BFBEF22-717E-49A0-93E4-12C90475273E}" presName="sibTrans" presStyleCnt="0"/>
      <dgm:spPr/>
    </dgm:pt>
    <dgm:pt modelId="{9684566C-E336-4A75-BD7A-AD0B3AC17EF9}" type="pres">
      <dgm:prSet presAssocID="{890D0F54-5FC6-4AA9-97B9-30B7F2697B24}" presName="compNode" presStyleCnt="0"/>
      <dgm:spPr/>
    </dgm:pt>
    <dgm:pt modelId="{31DB621A-59F9-4FE7-8890-30EDF433A4F5}" type="pres">
      <dgm:prSet presAssocID="{890D0F54-5FC6-4AA9-97B9-30B7F2697B24}" presName="bgRect" presStyleLbl="bgShp" presStyleIdx="1" presStyleCnt="4"/>
      <dgm:spPr/>
    </dgm:pt>
    <dgm:pt modelId="{79B0222C-1150-420B-9E0A-47826CCC048B}" type="pres">
      <dgm:prSet presAssocID="{890D0F54-5FC6-4AA9-97B9-30B7F2697B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534212D-1787-483B-A2FA-1363AC190A0E}" type="pres">
      <dgm:prSet presAssocID="{890D0F54-5FC6-4AA9-97B9-30B7F2697B24}" presName="spaceRect" presStyleCnt="0"/>
      <dgm:spPr/>
    </dgm:pt>
    <dgm:pt modelId="{F9ADEB5A-E9EE-4C58-9D11-64E927FCDF22}" type="pres">
      <dgm:prSet presAssocID="{890D0F54-5FC6-4AA9-97B9-30B7F2697B24}" presName="parTx" presStyleLbl="revTx" presStyleIdx="1" presStyleCnt="4">
        <dgm:presLayoutVars>
          <dgm:chMax val="0"/>
          <dgm:chPref val="0"/>
        </dgm:presLayoutVars>
      </dgm:prSet>
      <dgm:spPr/>
    </dgm:pt>
    <dgm:pt modelId="{098CF6B6-C568-4532-894A-B8AEBCBA8C5C}" type="pres">
      <dgm:prSet presAssocID="{7D18E48F-4D51-478A-B3C7-3309CE65A60A}" presName="sibTrans" presStyleCnt="0"/>
      <dgm:spPr/>
    </dgm:pt>
    <dgm:pt modelId="{E1B25D3B-B317-4304-8B5D-8404E693840C}" type="pres">
      <dgm:prSet presAssocID="{EEA8D9AB-4C99-472B-9147-8911CE156500}" presName="compNode" presStyleCnt="0"/>
      <dgm:spPr/>
    </dgm:pt>
    <dgm:pt modelId="{ED39364C-1DC7-410F-B378-080A5DB60567}" type="pres">
      <dgm:prSet presAssocID="{EEA8D9AB-4C99-472B-9147-8911CE156500}" presName="bgRect" presStyleLbl="bgShp" presStyleIdx="2" presStyleCnt="4"/>
      <dgm:spPr/>
    </dgm:pt>
    <dgm:pt modelId="{ACB5E96F-7DE1-47E7-87DE-F40281F28FC5}" type="pres">
      <dgm:prSet presAssocID="{EEA8D9AB-4C99-472B-9147-8911CE1565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D7FD18-F353-4288-BC51-B141CDCA4BE7}" type="pres">
      <dgm:prSet presAssocID="{EEA8D9AB-4C99-472B-9147-8911CE156500}" presName="spaceRect" presStyleCnt="0"/>
      <dgm:spPr/>
    </dgm:pt>
    <dgm:pt modelId="{5F0118AB-3D3D-4311-803E-FCF387CB0004}" type="pres">
      <dgm:prSet presAssocID="{EEA8D9AB-4C99-472B-9147-8911CE156500}" presName="parTx" presStyleLbl="revTx" presStyleIdx="2" presStyleCnt="4">
        <dgm:presLayoutVars>
          <dgm:chMax val="0"/>
          <dgm:chPref val="0"/>
        </dgm:presLayoutVars>
      </dgm:prSet>
      <dgm:spPr/>
    </dgm:pt>
    <dgm:pt modelId="{191EF9A5-C00E-42BD-813D-2744CA9B2504}" type="pres">
      <dgm:prSet presAssocID="{58F78CD3-7E0B-42A4-A7E2-B3B1E3BEE104}" presName="sibTrans" presStyleCnt="0"/>
      <dgm:spPr/>
    </dgm:pt>
    <dgm:pt modelId="{1FBC9D7E-145F-4546-8B63-BD7311945244}" type="pres">
      <dgm:prSet presAssocID="{5EEC5F1B-37CD-44B2-B8D2-924CC6C362C6}" presName="compNode" presStyleCnt="0"/>
      <dgm:spPr/>
    </dgm:pt>
    <dgm:pt modelId="{96EBE154-E8D1-484A-B7E1-BEF08BE65A6E}" type="pres">
      <dgm:prSet presAssocID="{5EEC5F1B-37CD-44B2-B8D2-924CC6C362C6}" presName="bgRect" presStyleLbl="bgShp" presStyleIdx="3" presStyleCnt="4"/>
      <dgm:spPr/>
    </dgm:pt>
    <dgm:pt modelId="{B431223B-E9FB-4FC2-980B-2FF8955DB763}" type="pres">
      <dgm:prSet presAssocID="{5EEC5F1B-37CD-44B2-B8D2-924CC6C362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5432D8A-1625-4202-B17C-E07B7E25357C}" type="pres">
      <dgm:prSet presAssocID="{5EEC5F1B-37CD-44B2-B8D2-924CC6C362C6}" presName="spaceRect" presStyleCnt="0"/>
      <dgm:spPr/>
    </dgm:pt>
    <dgm:pt modelId="{B20527F5-8E81-4ADD-8380-D822B60BA277}" type="pres">
      <dgm:prSet presAssocID="{5EEC5F1B-37CD-44B2-B8D2-924CC6C362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3E49A41-03B8-498D-A7B6-FAEC17E9F0DE}" srcId="{786C7FE2-FBF3-4237-8209-2F0C736BADAD}" destId="{EEA8D9AB-4C99-472B-9147-8911CE156500}" srcOrd="2" destOrd="0" parTransId="{6531CB53-1332-47C9-BDF8-317E5E7D9563}" sibTransId="{58F78CD3-7E0B-42A4-A7E2-B3B1E3BEE104}"/>
    <dgm:cxn modelId="{FA7E2C43-0107-42CB-AE26-BF1B28505BAD}" srcId="{786C7FE2-FBF3-4237-8209-2F0C736BADAD}" destId="{A43224A8-F532-4B88-BCDC-2F0E35BB387E}" srcOrd="0" destOrd="0" parTransId="{028A45B2-9239-469E-9BC7-F650743BC5F3}" sibTransId="{4BFBEF22-717E-49A0-93E4-12C90475273E}"/>
    <dgm:cxn modelId="{B5FE4447-2FD4-4AC0-A372-8EB1563B2480}" type="presOf" srcId="{A43224A8-F532-4B88-BCDC-2F0E35BB387E}" destId="{31ABC96E-2256-4AB0-A28E-3D412CE7DBD9}" srcOrd="0" destOrd="0" presId="urn:microsoft.com/office/officeart/2018/2/layout/IconVerticalSolidList"/>
    <dgm:cxn modelId="{103F44A7-B296-43A8-B6A5-6095492E8E83}" type="presOf" srcId="{786C7FE2-FBF3-4237-8209-2F0C736BADAD}" destId="{C0136C99-87CC-4B69-B7CE-7F1230FB21A4}" srcOrd="0" destOrd="0" presId="urn:microsoft.com/office/officeart/2018/2/layout/IconVerticalSolidList"/>
    <dgm:cxn modelId="{C8A95AB4-8D2A-4BFC-A860-F8F6107906A5}" srcId="{786C7FE2-FBF3-4237-8209-2F0C736BADAD}" destId="{5EEC5F1B-37CD-44B2-B8D2-924CC6C362C6}" srcOrd="3" destOrd="0" parTransId="{B19FB14B-AC99-4C68-A7A7-3C04FCFCC720}" sibTransId="{D6E91C27-B683-4B8B-B00C-4C0DFF78E539}"/>
    <dgm:cxn modelId="{8D1E03BB-A26A-4186-A353-46F394A62559}" type="presOf" srcId="{5EEC5F1B-37CD-44B2-B8D2-924CC6C362C6}" destId="{B20527F5-8E81-4ADD-8380-D822B60BA277}" srcOrd="0" destOrd="0" presId="urn:microsoft.com/office/officeart/2018/2/layout/IconVerticalSolidList"/>
    <dgm:cxn modelId="{36E86CBB-E3E5-42E2-86E8-CA3657DC1EC1}" srcId="{786C7FE2-FBF3-4237-8209-2F0C736BADAD}" destId="{890D0F54-5FC6-4AA9-97B9-30B7F2697B24}" srcOrd="1" destOrd="0" parTransId="{A45CA7C9-71EE-4DE4-94E1-BC14C950AA3E}" sibTransId="{7D18E48F-4D51-478A-B3C7-3309CE65A60A}"/>
    <dgm:cxn modelId="{8FAAD9D9-BF29-408D-9EAD-A1948234C53D}" type="presOf" srcId="{EEA8D9AB-4C99-472B-9147-8911CE156500}" destId="{5F0118AB-3D3D-4311-803E-FCF387CB0004}" srcOrd="0" destOrd="0" presId="urn:microsoft.com/office/officeart/2018/2/layout/IconVerticalSolidList"/>
    <dgm:cxn modelId="{AD1AB8F8-70DB-46B3-8824-B228C9B8AA20}" type="presOf" srcId="{890D0F54-5FC6-4AA9-97B9-30B7F2697B24}" destId="{F9ADEB5A-E9EE-4C58-9D11-64E927FCDF22}" srcOrd="0" destOrd="0" presId="urn:microsoft.com/office/officeart/2018/2/layout/IconVerticalSolidList"/>
    <dgm:cxn modelId="{41B098A3-A62E-4A91-A9FE-EF0C127F2F35}" type="presParOf" srcId="{C0136C99-87CC-4B69-B7CE-7F1230FB21A4}" destId="{C1435276-84B0-4FFE-95FC-1C04AE0FEC92}" srcOrd="0" destOrd="0" presId="urn:microsoft.com/office/officeart/2018/2/layout/IconVerticalSolidList"/>
    <dgm:cxn modelId="{E3079DD3-6AF8-447A-95AC-72C834646572}" type="presParOf" srcId="{C1435276-84B0-4FFE-95FC-1C04AE0FEC92}" destId="{38FC9BB0-6A3A-4734-893E-FDEFCB288E97}" srcOrd="0" destOrd="0" presId="urn:microsoft.com/office/officeart/2018/2/layout/IconVerticalSolidList"/>
    <dgm:cxn modelId="{2033B609-C877-425E-804C-4B19C5E4CF6C}" type="presParOf" srcId="{C1435276-84B0-4FFE-95FC-1C04AE0FEC92}" destId="{749C302B-43D5-4CF8-96B1-72008905B70B}" srcOrd="1" destOrd="0" presId="urn:microsoft.com/office/officeart/2018/2/layout/IconVerticalSolidList"/>
    <dgm:cxn modelId="{FF0A83D1-6B24-4C7B-AE5E-910A0EFF1777}" type="presParOf" srcId="{C1435276-84B0-4FFE-95FC-1C04AE0FEC92}" destId="{4E1B4DA4-F4A1-4FF6-B592-CD845EFA6936}" srcOrd="2" destOrd="0" presId="urn:microsoft.com/office/officeart/2018/2/layout/IconVerticalSolidList"/>
    <dgm:cxn modelId="{D64ACB2F-4658-4855-BF62-F6D03B8D8DF8}" type="presParOf" srcId="{C1435276-84B0-4FFE-95FC-1C04AE0FEC92}" destId="{31ABC96E-2256-4AB0-A28E-3D412CE7DBD9}" srcOrd="3" destOrd="0" presId="urn:microsoft.com/office/officeart/2018/2/layout/IconVerticalSolidList"/>
    <dgm:cxn modelId="{F9977740-41AD-470F-AB28-DBE599A13C3E}" type="presParOf" srcId="{C0136C99-87CC-4B69-B7CE-7F1230FB21A4}" destId="{F2AFAC44-CF8F-4D5A-8742-AD2920186A0C}" srcOrd="1" destOrd="0" presId="urn:microsoft.com/office/officeart/2018/2/layout/IconVerticalSolidList"/>
    <dgm:cxn modelId="{AA6F98DA-1C83-44BE-84C3-6377F5710461}" type="presParOf" srcId="{C0136C99-87CC-4B69-B7CE-7F1230FB21A4}" destId="{9684566C-E336-4A75-BD7A-AD0B3AC17EF9}" srcOrd="2" destOrd="0" presId="urn:microsoft.com/office/officeart/2018/2/layout/IconVerticalSolidList"/>
    <dgm:cxn modelId="{0CCE7C94-C8A9-4B6C-A9FA-7EBB3A8C1BE2}" type="presParOf" srcId="{9684566C-E336-4A75-BD7A-AD0B3AC17EF9}" destId="{31DB621A-59F9-4FE7-8890-30EDF433A4F5}" srcOrd="0" destOrd="0" presId="urn:microsoft.com/office/officeart/2018/2/layout/IconVerticalSolidList"/>
    <dgm:cxn modelId="{2686C720-2995-4B7F-9123-78F985D7068E}" type="presParOf" srcId="{9684566C-E336-4A75-BD7A-AD0B3AC17EF9}" destId="{79B0222C-1150-420B-9E0A-47826CCC048B}" srcOrd="1" destOrd="0" presId="urn:microsoft.com/office/officeart/2018/2/layout/IconVerticalSolidList"/>
    <dgm:cxn modelId="{ABB0F632-6E18-4227-B7A6-EC21866A1494}" type="presParOf" srcId="{9684566C-E336-4A75-BD7A-AD0B3AC17EF9}" destId="{5534212D-1787-483B-A2FA-1363AC190A0E}" srcOrd="2" destOrd="0" presId="urn:microsoft.com/office/officeart/2018/2/layout/IconVerticalSolidList"/>
    <dgm:cxn modelId="{ECF31D94-4E8F-487C-8604-4E96D275B5C8}" type="presParOf" srcId="{9684566C-E336-4A75-BD7A-AD0B3AC17EF9}" destId="{F9ADEB5A-E9EE-4C58-9D11-64E927FCDF22}" srcOrd="3" destOrd="0" presId="urn:microsoft.com/office/officeart/2018/2/layout/IconVerticalSolidList"/>
    <dgm:cxn modelId="{D6FB4F6D-7C32-481F-93AD-D5C4FD34F6FA}" type="presParOf" srcId="{C0136C99-87CC-4B69-B7CE-7F1230FB21A4}" destId="{098CF6B6-C568-4532-894A-B8AEBCBA8C5C}" srcOrd="3" destOrd="0" presId="urn:microsoft.com/office/officeart/2018/2/layout/IconVerticalSolidList"/>
    <dgm:cxn modelId="{36F733BD-B9E2-4F94-91A3-AD6C8757E97E}" type="presParOf" srcId="{C0136C99-87CC-4B69-B7CE-7F1230FB21A4}" destId="{E1B25D3B-B317-4304-8B5D-8404E693840C}" srcOrd="4" destOrd="0" presId="urn:microsoft.com/office/officeart/2018/2/layout/IconVerticalSolidList"/>
    <dgm:cxn modelId="{C80D321F-AFB0-4CB2-BAF2-DFD0961559D6}" type="presParOf" srcId="{E1B25D3B-B317-4304-8B5D-8404E693840C}" destId="{ED39364C-1DC7-410F-B378-080A5DB60567}" srcOrd="0" destOrd="0" presId="urn:microsoft.com/office/officeart/2018/2/layout/IconVerticalSolidList"/>
    <dgm:cxn modelId="{D01CDE51-1A9A-43E0-8AD2-6580777E7456}" type="presParOf" srcId="{E1B25D3B-B317-4304-8B5D-8404E693840C}" destId="{ACB5E96F-7DE1-47E7-87DE-F40281F28FC5}" srcOrd="1" destOrd="0" presId="urn:microsoft.com/office/officeart/2018/2/layout/IconVerticalSolidList"/>
    <dgm:cxn modelId="{9A9C34DE-2C83-40A7-8AC0-10B5E96CEAA0}" type="presParOf" srcId="{E1B25D3B-B317-4304-8B5D-8404E693840C}" destId="{6AD7FD18-F353-4288-BC51-B141CDCA4BE7}" srcOrd="2" destOrd="0" presId="urn:microsoft.com/office/officeart/2018/2/layout/IconVerticalSolidList"/>
    <dgm:cxn modelId="{D199A528-FD33-4DAA-A108-C4CBABC89235}" type="presParOf" srcId="{E1B25D3B-B317-4304-8B5D-8404E693840C}" destId="{5F0118AB-3D3D-4311-803E-FCF387CB0004}" srcOrd="3" destOrd="0" presId="urn:microsoft.com/office/officeart/2018/2/layout/IconVerticalSolidList"/>
    <dgm:cxn modelId="{1EC3AA85-E996-4CB4-95BF-AED7EAEB03DA}" type="presParOf" srcId="{C0136C99-87CC-4B69-B7CE-7F1230FB21A4}" destId="{191EF9A5-C00E-42BD-813D-2744CA9B2504}" srcOrd="5" destOrd="0" presId="urn:microsoft.com/office/officeart/2018/2/layout/IconVerticalSolidList"/>
    <dgm:cxn modelId="{0FA542B1-1C46-4F3A-B77F-CBE9DDF1215E}" type="presParOf" srcId="{C0136C99-87CC-4B69-B7CE-7F1230FB21A4}" destId="{1FBC9D7E-145F-4546-8B63-BD7311945244}" srcOrd="6" destOrd="0" presId="urn:microsoft.com/office/officeart/2018/2/layout/IconVerticalSolidList"/>
    <dgm:cxn modelId="{9451E94B-3BB3-461B-A879-3B87EFF89D9B}" type="presParOf" srcId="{1FBC9D7E-145F-4546-8B63-BD7311945244}" destId="{96EBE154-E8D1-484A-B7E1-BEF08BE65A6E}" srcOrd="0" destOrd="0" presId="urn:microsoft.com/office/officeart/2018/2/layout/IconVerticalSolidList"/>
    <dgm:cxn modelId="{5DEB8D31-8CC2-4DBD-9504-C78EC9B40CD0}" type="presParOf" srcId="{1FBC9D7E-145F-4546-8B63-BD7311945244}" destId="{B431223B-E9FB-4FC2-980B-2FF8955DB763}" srcOrd="1" destOrd="0" presId="urn:microsoft.com/office/officeart/2018/2/layout/IconVerticalSolidList"/>
    <dgm:cxn modelId="{A0479F4C-7084-4ABF-BF03-D2FB9DED6F4E}" type="presParOf" srcId="{1FBC9D7E-145F-4546-8B63-BD7311945244}" destId="{45432D8A-1625-4202-B17C-E07B7E25357C}" srcOrd="2" destOrd="0" presId="urn:microsoft.com/office/officeart/2018/2/layout/IconVerticalSolidList"/>
    <dgm:cxn modelId="{1FEED67C-6171-48AB-908F-5CFD9C13861A}" type="presParOf" srcId="{1FBC9D7E-145F-4546-8B63-BD7311945244}" destId="{B20527F5-8E81-4ADD-8380-D822B60BA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7F3B0F-6D2B-4720-B774-04FD754BED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2AAA10-2622-418E-879E-6472A9728821}">
      <dgm:prSet/>
      <dgm:spPr/>
      <dgm:t>
        <a:bodyPr/>
        <a:lstStyle/>
        <a:p>
          <a:r>
            <a:rPr lang="en-US"/>
            <a:t>Weekly Project</a:t>
          </a:r>
        </a:p>
      </dgm:t>
    </dgm:pt>
    <dgm:pt modelId="{701BBDC9-C6E7-4FE3-BE4F-F7030385F420}" type="parTrans" cxnId="{FDBEFEAA-1A23-4A8B-AFFD-843AF6B2EDDF}">
      <dgm:prSet/>
      <dgm:spPr/>
      <dgm:t>
        <a:bodyPr/>
        <a:lstStyle/>
        <a:p>
          <a:endParaRPr lang="en-US"/>
        </a:p>
      </dgm:t>
    </dgm:pt>
    <dgm:pt modelId="{E28565C6-EED8-4225-A6EF-6BA8F8E54C5B}" type="sibTrans" cxnId="{FDBEFEAA-1A23-4A8B-AFFD-843AF6B2EDDF}">
      <dgm:prSet/>
      <dgm:spPr/>
      <dgm:t>
        <a:bodyPr/>
        <a:lstStyle/>
        <a:p>
          <a:endParaRPr lang="en-US"/>
        </a:p>
      </dgm:t>
    </dgm:pt>
    <dgm:pt modelId="{0888AB01-C873-477F-872E-1034A712D59B}">
      <dgm:prSet/>
      <dgm:spPr/>
      <dgm:t>
        <a:bodyPr/>
        <a:lstStyle/>
        <a:p>
          <a:r>
            <a:rPr lang="en-US"/>
            <a:t>Capstone Project</a:t>
          </a:r>
        </a:p>
      </dgm:t>
    </dgm:pt>
    <dgm:pt modelId="{D20D2796-8EC3-4D83-976C-DFD89BF37046}" type="parTrans" cxnId="{7D0189A7-DFFA-4029-8764-886839B2E359}">
      <dgm:prSet/>
      <dgm:spPr/>
      <dgm:t>
        <a:bodyPr/>
        <a:lstStyle/>
        <a:p>
          <a:endParaRPr lang="en-US"/>
        </a:p>
      </dgm:t>
    </dgm:pt>
    <dgm:pt modelId="{A40AD64E-28E8-4AEC-BA5F-9BB4E0E1C580}" type="sibTrans" cxnId="{7D0189A7-DFFA-4029-8764-886839B2E359}">
      <dgm:prSet/>
      <dgm:spPr/>
      <dgm:t>
        <a:bodyPr/>
        <a:lstStyle/>
        <a:p>
          <a:endParaRPr lang="en-US"/>
        </a:p>
      </dgm:t>
    </dgm:pt>
    <dgm:pt modelId="{287C20F4-A20B-4F18-99EC-982A2F9EE239}">
      <dgm:prSet/>
      <dgm:spPr/>
      <dgm:t>
        <a:bodyPr/>
        <a:lstStyle/>
        <a:p>
          <a:r>
            <a:rPr lang="en-US"/>
            <a:t>Daily Class Activity</a:t>
          </a:r>
        </a:p>
      </dgm:t>
    </dgm:pt>
    <dgm:pt modelId="{148F0DBF-DA36-48F0-8E98-D1ED463D40ED}" type="parTrans" cxnId="{98AE2980-79D3-444A-BDE1-044BE5A9AF4B}">
      <dgm:prSet/>
      <dgm:spPr/>
      <dgm:t>
        <a:bodyPr/>
        <a:lstStyle/>
        <a:p>
          <a:endParaRPr lang="en-US"/>
        </a:p>
      </dgm:t>
    </dgm:pt>
    <dgm:pt modelId="{530029B7-313D-4930-BB82-86ED38D1F5DF}" type="sibTrans" cxnId="{98AE2980-79D3-444A-BDE1-044BE5A9AF4B}">
      <dgm:prSet/>
      <dgm:spPr/>
      <dgm:t>
        <a:bodyPr/>
        <a:lstStyle/>
        <a:p>
          <a:endParaRPr lang="en-US"/>
        </a:p>
      </dgm:t>
    </dgm:pt>
    <dgm:pt modelId="{A102778B-8AA6-4C71-A2A5-67A22A01E016}" type="pres">
      <dgm:prSet presAssocID="{F57F3B0F-6D2B-4720-B774-04FD754BED82}" presName="root" presStyleCnt="0">
        <dgm:presLayoutVars>
          <dgm:dir/>
          <dgm:resizeHandles val="exact"/>
        </dgm:presLayoutVars>
      </dgm:prSet>
      <dgm:spPr/>
    </dgm:pt>
    <dgm:pt modelId="{134AF23D-77B6-402D-8176-72A4AD3C84FA}" type="pres">
      <dgm:prSet presAssocID="{F42AAA10-2622-418E-879E-6472A9728821}" presName="compNode" presStyleCnt="0"/>
      <dgm:spPr/>
    </dgm:pt>
    <dgm:pt modelId="{29D2EE3C-70B1-41A8-8DC5-0AD5AA40D1DE}" type="pres">
      <dgm:prSet presAssocID="{F42AAA10-2622-418E-879E-6472A97288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DEBB53-3694-499C-8193-EEAB829860CC}" type="pres">
      <dgm:prSet presAssocID="{F42AAA10-2622-418E-879E-6472A9728821}" presName="spaceRect" presStyleCnt="0"/>
      <dgm:spPr/>
    </dgm:pt>
    <dgm:pt modelId="{533BB56A-2A36-4BE1-8925-C54A068079E2}" type="pres">
      <dgm:prSet presAssocID="{F42AAA10-2622-418E-879E-6472A9728821}" presName="textRect" presStyleLbl="revTx" presStyleIdx="0" presStyleCnt="3">
        <dgm:presLayoutVars>
          <dgm:chMax val="1"/>
          <dgm:chPref val="1"/>
        </dgm:presLayoutVars>
      </dgm:prSet>
      <dgm:spPr/>
    </dgm:pt>
    <dgm:pt modelId="{B2D41050-92A1-40FE-BB04-D4F4D34A2CBE}" type="pres">
      <dgm:prSet presAssocID="{E28565C6-EED8-4225-A6EF-6BA8F8E54C5B}" presName="sibTrans" presStyleCnt="0"/>
      <dgm:spPr/>
    </dgm:pt>
    <dgm:pt modelId="{29E7ED24-507D-459C-99AA-96A98318F5C9}" type="pres">
      <dgm:prSet presAssocID="{0888AB01-C873-477F-872E-1034A712D59B}" presName="compNode" presStyleCnt="0"/>
      <dgm:spPr/>
    </dgm:pt>
    <dgm:pt modelId="{7D958CDF-FD25-40A4-AB33-C1897732AF32}" type="pres">
      <dgm:prSet presAssocID="{0888AB01-C873-477F-872E-1034A712D5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7FBE2A4-5C65-4D49-A37E-776614A8D3FC}" type="pres">
      <dgm:prSet presAssocID="{0888AB01-C873-477F-872E-1034A712D59B}" presName="spaceRect" presStyleCnt="0"/>
      <dgm:spPr/>
    </dgm:pt>
    <dgm:pt modelId="{E5F68195-6EA8-4A39-A764-6DDDCD8CD198}" type="pres">
      <dgm:prSet presAssocID="{0888AB01-C873-477F-872E-1034A712D59B}" presName="textRect" presStyleLbl="revTx" presStyleIdx="1" presStyleCnt="3">
        <dgm:presLayoutVars>
          <dgm:chMax val="1"/>
          <dgm:chPref val="1"/>
        </dgm:presLayoutVars>
      </dgm:prSet>
      <dgm:spPr/>
    </dgm:pt>
    <dgm:pt modelId="{3D493E6A-080F-4B62-AFAB-13C5755C72C8}" type="pres">
      <dgm:prSet presAssocID="{A40AD64E-28E8-4AEC-BA5F-9BB4E0E1C580}" presName="sibTrans" presStyleCnt="0"/>
      <dgm:spPr/>
    </dgm:pt>
    <dgm:pt modelId="{4D535D09-BCAE-41A6-9A86-A213ADCEEE11}" type="pres">
      <dgm:prSet presAssocID="{287C20F4-A20B-4F18-99EC-982A2F9EE239}" presName="compNode" presStyleCnt="0"/>
      <dgm:spPr/>
    </dgm:pt>
    <dgm:pt modelId="{847F5681-7DD9-4598-8659-8DCC46C9AD2D}" type="pres">
      <dgm:prSet presAssocID="{287C20F4-A20B-4F18-99EC-982A2F9EE2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C6E838D-250E-4EF4-98CF-493DCE1430EC}" type="pres">
      <dgm:prSet presAssocID="{287C20F4-A20B-4F18-99EC-982A2F9EE239}" presName="spaceRect" presStyleCnt="0"/>
      <dgm:spPr/>
    </dgm:pt>
    <dgm:pt modelId="{AA8E5901-EBB8-4901-ACA1-F4E87C14647F}" type="pres">
      <dgm:prSet presAssocID="{287C20F4-A20B-4F18-99EC-982A2F9EE2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2F1C1F-0912-468C-871B-963082255C1E}" type="presOf" srcId="{0888AB01-C873-477F-872E-1034A712D59B}" destId="{E5F68195-6EA8-4A39-A764-6DDDCD8CD198}" srcOrd="0" destOrd="0" presId="urn:microsoft.com/office/officeart/2018/2/layout/IconLabelList"/>
    <dgm:cxn modelId="{DDED9920-ADB2-4DFE-98CB-3AE854DBC3AA}" type="presOf" srcId="{F57F3B0F-6D2B-4720-B774-04FD754BED82}" destId="{A102778B-8AA6-4C71-A2A5-67A22A01E016}" srcOrd="0" destOrd="0" presId="urn:microsoft.com/office/officeart/2018/2/layout/IconLabelList"/>
    <dgm:cxn modelId="{7C36E042-4089-4636-8E77-6B437F32CBED}" type="presOf" srcId="{287C20F4-A20B-4F18-99EC-982A2F9EE239}" destId="{AA8E5901-EBB8-4901-ACA1-F4E87C14647F}" srcOrd="0" destOrd="0" presId="urn:microsoft.com/office/officeart/2018/2/layout/IconLabelList"/>
    <dgm:cxn modelId="{98AE2980-79D3-444A-BDE1-044BE5A9AF4B}" srcId="{F57F3B0F-6D2B-4720-B774-04FD754BED82}" destId="{287C20F4-A20B-4F18-99EC-982A2F9EE239}" srcOrd="2" destOrd="0" parTransId="{148F0DBF-DA36-48F0-8E98-D1ED463D40ED}" sibTransId="{530029B7-313D-4930-BB82-86ED38D1F5DF}"/>
    <dgm:cxn modelId="{C824088E-DE50-4174-B3B4-C723E52A3542}" type="presOf" srcId="{F42AAA10-2622-418E-879E-6472A9728821}" destId="{533BB56A-2A36-4BE1-8925-C54A068079E2}" srcOrd="0" destOrd="0" presId="urn:microsoft.com/office/officeart/2018/2/layout/IconLabelList"/>
    <dgm:cxn modelId="{7D0189A7-DFFA-4029-8764-886839B2E359}" srcId="{F57F3B0F-6D2B-4720-B774-04FD754BED82}" destId="{0888AB01-C873-477F-872E-1034A712D59B}" srcOrd="1" destOrd="0" parTransId="{D20D2796-8EC3-4D83-976C-DFD89BF37046}" sibTransId="{A40AD64E-28E8-4AEC-BA5F-9BB4E0E1C580}"/>
    <dgm:cxn modelId="{FDBEFEAA-1A23-4A8B-AFFD-843AF6B2EDDF}" srcId="{F57F3B0F-6D2B-4720-B774-04FD754BED82}" destId="{F42AAA10-2622-418E-879E-6472A9728821}" srcOrd="0" destOrd="0" parTransId="{701BBDC9-C6E7-4FE3-BE4F-F7030385F420}" sibTransId="{E28565C6-EED8-4225-A6EF-6BA8F8E54C5B}"/>
    <dgm:cxn modelId="{25D2BCB2-053E-4300-9EF0-865250473FBB}" type="presParOf" srcId="{A102778B-8AA6-4C71-A2A5-67A22A01E016}" destId="{134AF23D-77B6-402D-8176-72A4AD3C84FA}" srcOrd="0" destOrd="0" presId="urn:microsoft.com/office/officeart/2018/2/layout/IconLabelList"/>
    <dgm:cxn modelId="{1AB70147-0B55-484E-9C6D-B7802CDEB3CD}" type="presParOf" srcId="{134AF23D-77B6-402D-8176-72A4AD3C84FA}" destId="{29D2EE3C-70B1-41A8-8DC5-0AD5AA40D1DE}" srcOrd="0" destOrd="0" presId="urn:microsoft.com/office/officeart/2018/2/layout/IconLabelList"/>
    <dgm:cxn modelId="{61C1D03B-E4B7-44C3-BFF6-70EC818FC533}" type="presParOf" srcId="{134AF23D-77B6-402D-8176-72A4AD3C84FA}" destId="{0DDEBB53-3694-499C-8193-EEAB829860CC}" srcOrd="1" destOrd="0" presId="urn:microsoft.com/office/officeart/2018/2/layout/IconLabelList"/>
    <dgm:cxn modelId="{BC3F4845-8257-4923-8802-D7EC6502AEF3}" type="presParOf" srcId="{134AF23D-77B6-402D-8176-72A4AD3C84FA}" destId="{533BB56A-2A36-4BE1-8925-C54A068079E2}" srcOrd="2" destOrd="0" presId="urn:microsoft.com/office/officeart/2018/2/layout/IconLabelList"/>
    <dgm:cxn modelId="{69EC25E2-8AA1-4C12-978E-C80BF376D70C}" type="presParOf" srcId="{A102778B-8AA6-4C71-A2A5-67A22A01E016}" destId="{B2D41050-92A1-40FE-BB04-D4F4D34A2CBE}" srcOrd="1" destOrd="0" presId="urn:microsoft.com/office/officeart/2018/2/layout/IconLabelList"/>
    <dgm:cxn modelId="{6D90E381-4429-47E3-8B12-FA3C576E1451}" type="presParOf" srcId="{A102778B-8AA6-4C71-A2A5-67A22A01E016}" destId="{29E7ED24-507D-459C-99AA-96A98318F5C9}" srcOrd="2" destOrd="0" presId="urn:microsoft.com/office/officeart/2018/2/layout/IconLabelList"/>
    <dgm:cxn modelId="{ACD252FA-37FA-4D12-BD31-981E6A869986}" type="presParOf" srcId="{29E7ED24-507D-459C-99AA-96A98318F5C9}" destId="{7D958CDF-FD25-40A4-AB33-C1897732AF32}" srcOrd="0" destOrd="0" presId="urn:microsoft.com/office/officeart/2018/2/layout/IconLabelList"/>
    <dgm:cxn modelId="{BE9C67D8-97F0-4DF0-AC75-51FC7AFB81AA}" type="presParOf" srcId="{29E7ED24-507D-459C-99AA-96A98318F5C9}" destId="{27FBE2A4-5C65-4D49-A37E-776614A8D3FC}" srcOrd="1" destOrd="0" presId="urn:microsoft.com/office/officeart/2018/2/layout/IconLabelList"/>
    <dgm:cxn modelId="{3BDA5E12-36FA-4A3A-9418-78420CB8F71F}" type="presParOf" srcId="{29E7ED24-507D-459C-99AA-96A98318F5C9}" destId="{E5F68195-6EA8-4A39-A764-6DDDCD8CD198}" srcOrd="2" destOrd="0" presId="urn:microsoft.com/office/officeart/2018/2/layout/IconLabelList"/>
    <dgm:cxn modelId="{D1D1E4FB-EBC4-4058-BAB9-12A9984478F3}" type="presParOf" srcId="{A102778B-8AA6-4C71-A2A5-67A22A01E016}" destId="{3D493E6A-080F-4B62-AFAB-13C5755C72C8}" srcOrd="3" destOrd="0" presId="urn:microsoft.com/office/officeart/2018/2/layout/IconLabelList"/>
    <dgm:cxn modelId="{AEF1EB54-EFAF-41BC-B880-05A3D22D97D6}" type="presParOf" srcId="{A102778B-8AA6-4C71-A2A5-67A22A01E016}" destId="{4D535D09-BCAE-41A6-9A86-A213ADCEEE11}" srcOrd="4" destOrd="0" presId="urn:microsoft.com/office/officeart/2018/2/layout/IconLabelList"/>
    <dgm:cxn modelId="{BCBDA40E-D3BC-42FA-8AD5-D17410769638}" type="presParOf" srcId="{4D535D09-BCAE-41A6-9A86-A213ADCEEE11}" destId="{847F5681-7DD9-4598-8659-8DCC46C9AD2D}" srcOrd="0" destOrd="0" presId="urn:microsoft.com/office/officeart/2018/2/layout/IconLabelList"/>
    <dgm:cxn modelId="{1243BCE6-FCBD-48E3-8BCD-3DB90D2B0742}" type="presParOf" srcId="{4D535D09-BCAE-41A6-9A86-A213ADCEEE11}" destId="{7C6E838D-250E-4EF4-98CF-493DCE1430EC}" srcOrd="1" destOrd="0" presId="urn:microsoft.com/office/officeart/2018/2/layout/IconLabelList"/>
    <dgm:cxn modelId="{2ED420D9-7EE3-40E1-A039-8563A0F43092}" type="presParOf" srcId="{4D535D09-BCAE-41A6-9A86-A213ADCEEE11}" destId="{AA8E5901-EBB8-4901-ACA1-F4E87C1464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D15C7-7F4E-49EC-81EF-B60D669A74A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2610-C02E-45F3-8A78-56672704238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325B5-7E85-4549-9C5C-43CD30BFCE7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Actionable Insights</a:t>
          </a:r>
        </a:p>
      </dsp:txBody>
      <dsp:txXfrm>
        <a:off x="75768" y="3053169"/>
        <a:ext cx="3093750" cy="720000"/>
      </dsp:txXfrm>
    </dsp:sp>
    <dsp:sp modelId="{4A41D7D8-3247-48BB-BA5D-1355BF3AA12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7A01F-F6ED-4983-939F-72C2E9969C2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DB680-7A53-4E59-AE51-CD4B0F92170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Impact Analysis</a:t>
          </a:r>
        </a:p>
      </dsp:txBody>
      <dsp:txXfrm>
        <a:off x="3710925" y="3053169"/>
        <a:ext cx="3093750" cy="720000"/>
      </dsp:txXfrm>
    </dsp:sp>
    <dsp:sp modelId="{44F92173-B3A3-4069-9991-3BF40B8BD61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1FBB0-24AD-437F-BBBC-ED62FE152B7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AD298-EEB1-4C40-9416-F3DA57984C7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Prescription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C3CFF-7390-4AD7-BA86-BFF8958AFB8B}">
      <dsp:nvSpPr>
        <dsp:cNvPr id="0" name=""/>
        <dsp:cNvSpPr/>
      </dsp:nvSpPr>
      <dsp:spPr>
        <a:xfrm>
          <a:off x="866" y="0"/>
          <a:ext cx="3510036" cy="4157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TRAIN THE PARTICIPANTS IN PERFORMING THE WORKFLOW</a:t>
          </a:r>
        </a:p>
      </dsp:txBody>
      <dsp:txXfrm>
        <a:off x="866" y="1663065"/>
        <a:ext cx="3510036" cy="2494598"/>
      </dsp:txXfrm>
    </dsp:sp>
    <dsp:sp modelId="{76D97A41-1399-4E31-B89D-69AF96A6FE0E}">
      <dsp:nvSpPr>
        <dsp:cNvPr id="0" name=""/>
        <dsp:cNvSpPr/>
      </dsp:nvSpPr>
      <dsp:spPr>
        <a:xfrm>
          <a:off x="866" y="0"/>
          <a:ext cx="3510036" cy="16630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6" y="0"/>
        <a:ext cx="3510036" cy="1663065"/>
      </dsp:txXfrm>
    </dsp:sp>
    <dsp:sp modelId="{B32DCFDD-9788-428D-80AB-E4DC333C85F2}">
      <dsp:nvSpPr>
        <dsp:cNvPr id="0" name=""/>
        <dsp:cNvSpPr/>
      </dsp:nvSpPr>
      <dsp:spPr>
        <a:xfrm>
          <a:off x="3791706" y="0"/>
          <a:ext cx="3510036" cy="4157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THERE WILL BE A STATISTICS SESSION. HOWEVER, THE STATISTICAL ASPECTS ARE ALWAYS PRESENT IN ALL SESSIONS.</a:t>
          </a:r>
        </a:p>
      </dsp:txBody>
      <dsp:txXfrm>
        <a:off x="3791706" y="1663065"/>
        <a:ext cx="3510036" cy="2494598"/>
      </dsp:txXfrm>
    </dsp:sp>
    <dsp:sp modelId="{318769F1-5537-4528-8F4D-D5D95078952F}">
      <dsp:nvSpPr>
        <dsp:cNvPr id="0" name=""/>
        <dsp:cNvSpPr/>
      </dsp:nvSpPr>
      <dsp:spPr>
        <a:xfrm>
          <a:off x="3791706" y="0"/>
          <a:ext cx="3510036" cy="16630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1706" y="0"/>
        <a:ext cx="3510036" cy="1663065"/>
      </dsp:txXfrm>
    </dsp:sp>
    <dsp:sp modelId="{8EB75A14-62DE-4CCA-9C93-245DEE7A5A4C}">
      <dsp:nvSpPr>
        <dsp:cNvPr id="0" name=""/>
        <dsp:cNvSpPr/>
      </dsp:nvSpPr>
      <dsp:spPr>
        <a:xfrm>
          <a:off x="7582546" y="0"/>
          <a:ext cx="3510036" cy="41576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PARTICIPANT WILL HAVE TO DO A WEEKLY PROJECT.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And there will be a final project</a:t>
          </a:r>
        </a:p>
      </dsp:txBody>
      <dsp:txXfrm>
        <a:off x="7582546" y="1663065"/>
        <a:ext cx="3510036" cy="2494598"/>
      </dsp:txXfrm>
    </dsp:sp>
    <dsp:sp modelId="{84B3996F-9184-4913-887E-1374AAAEDAB8}">
      <dsp:nvSpPr>
        <dsp:cNvPr id="0" name=""/>
        <dsp:cNvSpPr/>
      </dsp:nvSpPr>
      <dsp:spPr>
        <a:xfrm>
          <a:off x="7582546" y="0"/>
          <a:ext cx="3510036" cy="16630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2546" y="0"/>
        <a:ext cx="3510036" cy="1663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3C63D-AAEB-4290-B4EE-4CE86CFDA58D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106FC-F66B-4B4B-9C1F-80E529B0216C}">
      <dsp:nvSpPr>
        <dsp:cNvPr id="0" name=""/>
        <dsp:cNvSpPr/>
      </dsp:nvSpPr>
      <dsp:spPr>
        <a:xfrm>
          <a:off x="3688" y="1305763"/>
          <a:ext cx="1929738" cy="1741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Exploration</a:t>
          </a:r>
        </a:p>
      </dsp:txBody>
      <dsp:txXfrm>
        <a:off x="88677" y="1390752"/>
        <a:ext cx="1759760" cy="1571039"/>
      </dsp:txXfrm>
    </dsp:sp>
    <dsp:sp modelId="{A0C2C4C6-BD64-4FA4-BDC3-3C6FD7BB3603}">
      <dsp:nvSpPr>
        <dsp:cNvPr id="0" name=""/>
        <dsp:cNvSpPr/>
      </dsp:nvSpPr>
      <dsp:spPr>
        <a:xfrm>
          <a:off x="2148309" y="1305763"/>
          <a:ext cx="1929738" cy="174101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Preparation</a:t>
          </a:r>
        </a:p>
      </dsp:txBody>
      <dsp:txXfrm>
        <a:off x="2233298" y="1390752"/>
        <a:ext cx="1759760" cy="1571039"/>
      </dsp:txXfrm>
    </dsp:sp>
    <dsp:sp modelId="{20304822-8B28-4018-BEAD-403E3F3C5957}">
      <dsp:nvSpPr>
        <dsp:cNvPr id="0" name=""/>
        <dsp:cNvSpPr/>
      </dsp:nvSpPr>
      <dsp:spPr>
        <a:xfrm>
          <a:off x="4292930" y="1305763"/>
          <a:ext cx="1929738" cy="174101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</a:t>
          </a:r>
        </a:p>
      </dsp:txBody>
      <dsp:txXfrm>
        <a:off x="4377919" y="1390752"/>
        <a:ext cx="1759760" cy="1571039"/>
      </dsp:txXfrm>
    </dsp:sp>
    <dsp:sp modelId="{ED214001-F6A4-4DEF-9F9B-D73214959D6E}">
      <dsp:nvSpPr>
        <dsp:cNvPr id="0" name=""/>
        <dsp:cNvSpPr/>
      </dsp:nvSpPr>
      <dsp:spPr>
        <a:xfrm>
          <a:off x="6437551" y="1305763"/>
          <a:ext cx="1929738" cy="174101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Report</a:t>
          </a:r>
        </a:p>
      </dsp:txBody>
      <dsp:txXfrm>
        <a:off x="6522540" y="1390752"/>
        <a:ext cx="1759760" cy="1571039"/>
      </dsp:txXfrm>
    </dsp:sp>
    <dsp:sp modelId="{EE5F1119-B882-46CC-86E4-830A5303C300}">
      <dsp:nvSpPr>
        <dsp:cNvPr id="0" name=""/>
        <dsp:cNvSpPr/>
      </dsp:nvSpPr>
      <dsp:spPr>
        <a:xfrm>
          <a:off x="8582172" y="1305763"/>
          <a:ext cx="1929738" cy="174101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Action</a:t>
          </a:r>
        </a:p>
      </dsp:txBody>
      <dsp:txXfrm>
        <a:off x="8667161" y="1390752"/>
        <a:ext cx="1759760" cy="1571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C9BB0-6A3A-4734-893E-FDEFCB288E9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302B-43D5-4CF8-96B1-72008905B70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BC96E-2256-4AB0-A28E-3D412CE7DBD9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Data Science Workflow</a:t>
          </a:r>
        </a:p>
      </dsp:txBody>
      <dsp:txXfrm>
        <a:off x="1432649" y="2447"/>
        <a:ext cx="5156041" cy="1240389"/>
      </dsp:txXfrm>
    </dsp:sp>
    <dsp:sp modelId="{31DB621A-59F9-4FE7-8890-30EDF433A4F5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0222C-1150-420B-9E0A-47826CCC048B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DEB5A-E9EE-4C58-9D11-64E927FCDF2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Descriptive, Predictive, and Prescriptive Analytics</a:t>
          </a:r>
        </a:p>
      </dsp:txBody>
      <dsp:txXfrm>
        <a:off x="1432649" y="1552933"/>
        <a:ext cx="5156041" cy="1240389"/>
      </dsp:txXfrm>
    </dsp:sp>
    <dsp:sp modelId="{ED39364C-1DC7-410F-B378-080A5DB6056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5E96F-7DE1-47E7-87DE-F40281F28FC5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118AB-3D3D-4311-803E-FCF387CB0004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basic statistical analysis</a:t>
          </a:r>
        </a:p>
      </dsp:txBody>
      <dsp:txXfrm>
        <a:off x="1432649" y="3103420"/>
        <a:ext cx="5156041" cy="1240389"/>
      </dsp:txXfrm>
    </dsp:sp>
    <dsp:sp modelId="{96EBE154-E8D1-484A-B7E1-BEF08BE65A6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1223B-E9FB-4FC2-980B-2FF8955DB76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527F5-8E81-4ADD-8380-D822B60BA27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Communicate the findings effectively</a:t>
          </a:r>
        </a:p>
      </dsp:txBody>
      <dsp:txXfrm>
        <a:off x="1432649" y="4653906"/>
        <a:ext cx="5156041" cy="12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2EE3C-70B1-41A8-8DC5-0AD5AA40D1D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BB56A-2A36-4BE1-8925-C54A068079E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Weekly Project</a:t>
          </a:r>
        </a:p>
      </dsp:txBody>
      <dsp:txXfrm>
        <a:off x="417971" y="2644140"/>
        <a:ext cx="2889450" cy="720000"/>
      </dsp:txXfrm>
    </dsp:sp>
    <dsp:sp modelId="{7D958CDF-FD25-40A4-AB33-C1897732AF3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8195-6EA8-4A39-A764-6DDDCD8CD19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Capstone Project</a:t>
          </a:r>
        </a:p>
      </dsp:txBody>
      <dsp:txXfrm>
        <a:off x="3813075" y="2644140"/>
        <a:ext cx="2889450" cy="720000"/>
      </dsp:txXfrm>
    </dsp:sp>
    <dsp:sp modelId="{847F5681-7DD9-4598-8659-8DCC46C9AD2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E5901-EBB8-4901-ACA1-F4E87C14647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Daily Class Activity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0FFB-FD1D-6CAA-6A9E-7BDBFF02F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7A11E-5489-6AD6-4D40-9F7F9D612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8DD8-23DF-22AD-D249-0D2B934C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FB6C-0AD3-918A-B16A-D5A850A3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A4CB-5C17-17AC-DAEF-C53B22A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4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16AD-4479-9634-6DFA-5F05EC31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3AE97-01C6-5E55-5870-F666487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3CCB-EF15-D378-42FF-2F272CA8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5D6E-8553-51E6-0B93-E6E2D4F7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C9E6-10B3-A393-4067-A5D0BFD2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4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9D5FE-C41B-5DF2-3095-A8333A2FC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37E5E-A299-2462-779C-2C6EF8F34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DF42-FD05-8371-94F0-7FDA025E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FB81-6D16-1D35-22D0-8A29F1D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FFDF-F510-D79B-3C6F-44EC2295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55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57A-8834-16DB-E399-6C7ECA9B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92E9-1D75-056F-289A-59904118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FF67-EA42-2758-AC43-62EF2038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85EB-7834-E360-5469-09EAF03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9190-4E0C-8304-5A6E-1570481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10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8D5D-DA66-F22F-58CA-731C74BB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0E42-CEBD-CB28-D468-20D5D3A1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D701-79F8-5AC4-E7A4-D9D342D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E826-237E-7908-7247-70C04CFF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150C-BB32-C31A-CC41-5BA4DCA4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38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BE98-2464-D3C2-3194-852DB99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F0FB-8516-323C-7006-C4A7E8F3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FEA0-4B93-CB64-8AB6-DACF90F0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E221-822E-5D73-DCCA-C44D268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8FA1-86E6-0F64-DEE8-DEFEA1C5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1765-A059-2EDC-E618-DA37C224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0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4444-489C-9966-2373-A5A0B8FC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A6D5-57DF-B1D5-3F84-A7ECB526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9BCE0-9F51-37A7-3956-C331C676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FA66C-12E5-80CA-33EA-352535EA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923F2-4B8B-EF46-1EFC-82D7CE3A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FE1F4-BEA9-5A09-7353-91D84D32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2FF1-E9C8-6D66-D12F-EE157C2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C655D-B4F9-7B3D-55CD-7C5C69D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9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8F92-382F-8BF8-0F92-56FB41AF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79D47-ED71-1792-02CD-A7A11FDA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3A1C-A039-5B1B-89DE-56031826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9AC0-018A-39A2-7AB0-59A3FA7F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7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B2BF6-2E2F-D96C-6D94-3B65436F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CB401-A691-E047-9848-20DBA88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38E8-96C5-BAB5-2CFE-6376AAEF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82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967-1770-6B65-A5A1-0A8C4DDE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CFF-3A72-0EC1-D785-A542BFE4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5092-E686-F340-992B-6208CF02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D799-DF4E-AA0F-236C-9BB54CA0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001E-AEE5-2D55-92A9-BC8435A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1DF4-0203-D1C8-A739-861854EC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7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8F14-9D16-3FF9-77FB-439CC753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82099-AB74-698C-8642-705CDBDF6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8CF8-F4C6-F7B3-6DDA-A2CBE896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DB7-53AE-1CB5-8797-90B331AD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89A2-30E0-2504-5758-751D354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0782-2A47-FF1C-5CAC-810647DD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6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0B602-8B7C-264D-7CBF-CD6EC764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D935-A73A-AF54-18A9-97A0F03A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182-ABA7-7020-CF92-99E51510F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3CF0-22FF-4B0D-8265-2F28EE5CC802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00C3-08E7-A4E6-DD44-769B0E5AD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B799-BB00-870E-76F7-B26112F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B348-9362-412B-8FB9-8BB398122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B88BC-0EA8-EF8B-08B7-0FD08C17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67622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Data Science Training</a:t>
            </a:r>
            <a:endParaRPr lang="en-ID" sz="4000">
              <a:solidFill>
                <a:schemeClr val="tx2"/>
              </a:solidFill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AD0B960-F527-3C19-5DD0-A827DB0D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69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98D6-22D2-0045-E5B0-20A04E1EAE3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Actionable Insights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Impact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Prescription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CCC6F-9020-C904-9327-18F46232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612530"/>
            <a:ext cx="4802292" cy="20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CDFBB-4010-188B-D627-CAB474C3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Outcomes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F381059-F722-C538-8B45-BC9661B93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2709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69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9757-74E7-B2E6-4DF0-14DA88FA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  <a:br>
              <a:rPr lang="en-US"/>
            </a:br>
            <a:r>
              <a:rPr lang="en-US"/>
              <a:t>11 Weeks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DD3E4-4791-2B6B-88E1-67E47268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71" y="357718"/>
            <a:ext cx="8831613" cy="56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90B4-991C-A1D1-443F-60B395B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Student Evaluation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946B478-9C4E-CEFF-7078-ABE77E539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53056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65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6D8BF-F652-AAAD-1B8B-85B59E2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GOALS OF DATA SCIENCE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25F6D2E-3343-3F6D-D125-6698EC46A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07505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8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6D8BF-F652-AAAD-1B8B-85B59E2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SCIENTISTS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8CE2CE-2288-9234-7A5E-99F63E31261F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ACHIEVE DATA SCIENCE GOALS, DATA SCIENTIST PERFORM WORKFLOW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15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221E0-81C3-9F3E-B8EE-17051D61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TRAINING</a:t>
            </a:r>
          </a:p>
        </p:txBody>
      </p: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53F5BAFC-A1AC-61DD-44EB-ABF10C84A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437328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03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CDF404-1B5C-DE26-30A1-8614BCDD5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4440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7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98D6-22D2-0045-E5B0-20A04E1EAE3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EXPLORATION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Identify The Problem,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The Problem, Identify Data, Import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CCC6F-9020-C904-9327-18F46232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612530"/>
            <a:ext cx="4802292" cy="20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3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98D6-22D2-0045-E5B0-20A04E1EAE3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PREPARATION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Exploratory Data Analysis (EDA)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Data Visualization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Data Preparation, Data Cleaning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Descriptive Analytics.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CCCC6F-9020-C904-9327-18F46232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612530"/>
            <a:ext cx="4802292" cy="20756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4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98D6-22D2-0045-E5B0-20A04E1EAE3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ANALYZE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Feature Selection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Model Selection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Results Analyzing/Interpreting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CCC6F-9020-C904-9327-18F46232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612530"/>
            <a:ext cx="4802292" cy="20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9C3-B053-5530-B8F6-17840A2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98D6-22D2-0045-E5B0-20A04E1EAE3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REPORT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Present Findings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Visualize Results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Credibility Counts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CCC6F-9020-C904-9327-18F46232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612530"/>
            <a:ext cx="4802292" cy="20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Data Science Training</vt:lpstr>
      <vt:lpstr>THE GOALS OF DATA SCIENCE</vt:lpstr>
      <vt:lpstr>WHAT  DATA SCIENTISTS DO</vt:lpstr>
      <vt:lpstr>DATA SCIENCE TRAINING</vt:lpstr>
      <vt:lpstr>WORKFLOW</vt:lpstr>
      <vt:lpstr>WORKFLOW</vt:lpstr>
      <vt:lpstr>WORKFLOW</vt:lpstr>
      <vt:lpstr>WORKFLOW</vt:lpstr>
      <vt:lpstr>WORKFLOW</vt:lpstr>
      <vt:lpstr>WORKFLOW</vt:lpstr>
      <vt:lpstr>Learning Outcomes</vt:lpstr>
      <vt:lpstr>Syllabus 11 Weeks</vt:lpstr>
      <vt:lpstr>Student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Tjipto Juwono</dc:creator>
  <cp:lastModifiedBy>Tjipto Juwono</cp:lastModifiedBy>
  <cp:revision>13</cp:revision>
  <dcterms:created xsi:type="dcterms:W3CDTF">2022-07-04T02:31:56Z</dcterms:created>
  <dcterms:modified xsi:type="dcterms:W3CDTF">2023-01-29T15:59:13Z</dcterms:modified>
</cp:coreProperties>
</file>