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1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1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7CB52-0C79-4DB5-916B-A328AFFCF283}" type="datetimeFigureOut">
              <a:rPr lang="en-US" smtClean="0"/>
              <a:t>2018-11-15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54EB-A642-4943-B3AD-B23B6270F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9417"/>
            <a:ext cx="10515600" cy="2290438"/>
          </a:xfrm>
        </p:spPr>
        <p:txBody>
          <a:bodyPr/>
          <a:lstStyle/>
          <a:p>
            <a:pPr algn="ctr"/>
            <a:r>
              <a:rPr lang="en-US" dirty="0" err="1" smtClean="0"/>
              <a:t>Kharif</a:t>
            </a:r>
            <a:r>
              <a:rPr lang="en-US" dirty="0" smtClean="0"/>
              <a:t> </a:t>
            </a:r>
            <a:r>
              <a:rPr lang="en-US" dirty="0" smtClean="0"/>
              <a:t>Season Scenario for Canal Reliability in Upper Indus Basin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5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50%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3"/>
            <a:ext cx="4128991" cy="5839604"/>
          </a:xfrm>
        </p:spPr>
      </p:pic>
    </p:spTree>
    <p:extLst>
      <p:ext uri="{BB962C8B-B14F-4D97-AF65-F5344CB8AC3E}">
        <p14:creationId xmlns:p14="http://schemas.microsoft.com/office/powerpoint/2010/main" val="316088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75%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3"/>
            <a:ext cx="4128990" cy="5839604"/>
          </a:xfrm>
        </p:spPr>
      </p:pic>
    </p:spTree>
    <p:extLst>
      <p:ext uri="{BB962C8B-B14F-4D97-AF65-F5344CB8AC3E}">
        <p14:creationId xmlns:p14="http://schemas.microsoft.com/office/powerpoint/2010/main" val="405224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100%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3"/>
            <a:ext cx="4128990" cy="5839603"/>
          </a:xfrm>
        </p:spPr>
      </p:pic>
    </p:spTree>
    <p:extLst>
      <p:ext uri="{BB962C8B-B14F-4D97-AF65-F5344CB8AC3E}">
        <p14:creationId xmlns:p14="http://schemas.microsoft.com/office/powerpoint/2010/main" val="324875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err="1" smtClean="0"/>
              <a:t>Kharif</a:t>
            </a:r>
            <a:r>
              <a:rPr lang="en-US" sz="3000" u="sng" dirty="0" smtClean="0"/>
              <a:t> </a:t>
            </a:r>
            <a:r>
              <a:rPr lang="en-US" sz="3000" u="sng" dirty="0" smtClean="0"/>
              <a:t>Baseline </a:t>
            </a:r>
            <a:r>
              <a:rPr lang="en-US" sz="3000" u="sng" dirty="0" smtClean="0"/>
              <a:t>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1"/>
            <a:ext cx="4128995" cy="5839610"/>
          </a:xfrm>
        </p:spPr>
      </p:pic>
    </p:spTree>
    <p:extLst>
      <p:ext uri="{BB962C8B-B14F-4D97-AF65-F5344CB8AC3E}">
        <p14:creationId xmlns:p14="http://schemas.microsoft.com/office/powerpoint/2010/main" val="42422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25% 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3" cy="5839608"/>
          </a:xfrm>
        </p:spPr>
      </p:pic>
    </p:spTree>
    <p:extLst>
      <p:ext uri="{BB962C8B-B14F-4D97-AF65-F5344CB8AC3E}">
        <p14:creationId xmlns:p14="http://schemas.microsoft.com/office/powerpoint/2010/main" val="399938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50% 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3" cy="5839607"/>
          </a:xfrm>
        </p:spPr>
      </p:pic>
    </p:spTree>
    <p:extLst>
      <p:ext uri="{BB962C8B-B14F-4D97-AF65-F5344CB8AC3E}">
        <p14:creationId xmlns:p14="http://schemas.microsoft.com/office/powerpoint/2010/main" val="261484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75% 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2" cy="5839607"/>
          </a:xfrm>
        </p:spPr>
      </p:pic>
    </p:spTree>
    <p:extLst>
      <p:ext uri="{BB962C8B-B14F-4D97-AF65-F5344CB8AC3E}">
        <p14:creationId xmlns:p14="http://schemas.microsoft.com/office/powerpoint/2010/main" val="339573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100% Sugarcane Replacement 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2" cy="5839606"/>
          </a:xfrm>
        </p:spPr>
      </p:pic>
    </p:spTree>
    <p:extLst>
      <p:ext uri="{BB962C8B-B14F-4D97-AF65-F5344CB8AC3E}">
        <p14:creationId xmlns:p14="http://schemas.microsoft.com/office/powerpoint/2010/main" val="277698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955" y="2513521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Kharif</a:t>
            </a:r>
            <a:r>
              <a:rPr lang="en-US" dirty="0" smtClean="0"/>
              <a:t> </a:t>
            </a:r>
            <a:r>
              <a:rPr lang="en-US" dirty="0" smtClean="0"/>
              <a:t>Season </a:t>
            </a:r>
            <a:r>
              <a:rPr lang="en-US" dirty="0" smtClean="0"/>
              <a:t>Scenario for Canal Reliability in Lower Indus Basin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8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err="1" smtClean="0"/>
              <a:t>Kharif</a:t>
            </a:r>
            <a:r>
              <a:rPr lang="en-US" sz="3000" u="sng" dirty="0" smtClean="0"/>
              <a:t> </a:t>
            </a:r>
            <a:r>
              <a:rPr lang="en-US" sz="3000" u="sng" dirty="0" smtClean="0"/>
              <a:t>Baseline </a:t>
            </a:r>
            <a:r>
              <a:rPr lang="en-US" sz="3000" u="sng" dirty="0" smtClean="0"/>
              <a:t>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2"/>
            <a:ext cx="4128991" cy="5839606"/>
          </a:xfrm>
        </p:spPr>
      </p:pic>
    </p:spTree>
    <p:extLst>
      <p:ext uri="{BB962C8B-B14F-4D97-AF65-F5344CB8AC3E}">
        <p14:creationId xmlns:p14="http://schemas.microsoft.com/office/powerpoint/2010/main" val="79325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6450"/>
            <a:ext cx="10515600" cy="602541"/>
          </a:xfrm>
        </p:spPr>
        <p:txBody>
          <a:bodyPr>
            <a:normAutofit/>
          </a:bodyPr>
          <a:lstStyle/>
          <a:p>
            <a:r>
              <a:rPr lang="en-US" sz="3000" u="sng" dirty="0" smtClean="0"/>
              <a:t>25% Replacement Scenario</a:t>
            </a:r>
            <a:endParaRPr lang="en-US" sz="30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134" y="798993"/>
            <a:ext cx="4128991" cy="5839604"/>
          </a:xfrm>
        </p:spPr>
      </p:pic>
    </p:spTree>
    <p:extLst>
      <p:ext uri="{BB962C8B-B14F-4D97-AF65-F5344CB8AC3E}">
        <p14:creationId xmlns:p14="http://schemas.microsoft.com/office/powerpoint/2010/main" val="251924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58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Kharif Season Scenario for Canal Reliability in Upper Indus Basin</vt:lpstr>
      <vt:lpstr>Kharif Baseline Scenario</vt:lpstr>
      <vt:lpstr>25% Sugarcane Replacement </vt:lpstr>
      <vt:lpstr>50% Sugarcane Replacement </vt:lpstr>
      <vt:lpstr>75% Sugarcane Replacement </vt:lpstr>
      <vt:lpstr>100% Sugarcane Replacement </vt:lpstr>
      <vt:lpstr>Kharif Season Scenario for Canal Reliability in Lower Indus Basin</vt:lpstr>
      <vt:lpstr>Kharif Baseline Scenario</vt:lpstr>
      <vt:lpstr>25% Replacement Scenario</vt:lpstr>
      <vt:lpstr>50% Replacement Scenario</vt:lpstr>
      <vt:lpstr>75% Replacement Scenario</vt:lpstr>
      <vt:lpstr>100% Replacement Scenario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Scenario for Canal Reliability in Upper Indus Basin</dc:title>
  <dc:creator>Muhammad Imran</dc:creator>
  <cp:lastModifiedBy>Muhammad Imran</cp:lastModifiedBy>
  <cp:revision>5</cp:revision>
  <dcterms:created xsi:type="dcterms:W3CDTF">2018-11-15T06:33:00Z</dcterms:created>
  <dcterms:modified xsi:type="dcterms:W3CDTF">2018-11-15T07:22:14Z</dcterms:modified>
</cp:coreProperties>
</file>