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CB52-0C79-4DB5-916B-A328AFFCF283}" type="datetimeFigureOut">
              <a:rPr lang="en-US" smtClean="0"/>
              <a:t>2018-11-14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17"/>
            <a:ext cx="10515600" cy="2290438"/>
          </a:xfrm>
        </p:spPr>
        <p:txBody>
          <a:bodyPr/>
          <a:lstStyle/>
          <a:p>
            <a:pPr algn="ctr"/>
            <a:r>
              <a:rPr lang="en-US" dirty="0" smtClean="0"/>
              <a:t>Baseline Scenario for Canal Reliability in Upper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50%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6"/>
          </a:xfrm>
        </p:spPr>
      </p:pic>
    </p:spTree>
    <p:extLst>
      <p:ext uri="{BB962C8B-B14F-4D97-AF65-F5344CB8AC3E}">
        <p14:creationId xmlns:p14="http://schemas.microsoft.com/office/powerpoint/2010/main" val="316088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75%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1" cy="5839606"/>
          </a:xfrm>
        </p:spPr>
      </p:pic>
    </p:spTree>
    <p:extLst>
      <p:ext uri="{BB962C8B-B14F-4D97-AF65-F5344CB8AC3E}">
        <p14:creationId xmlns:p14="http://schemas.microsoft.com/office/powerpoint/2010/main" val="40522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100%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1" cy="5839604"/>
          </a:xfrm>
        </p:spPr>
      </p:pic>
    </p:spTree>
    <p:extLst>
      <p:ext uri="{BB962C8B-B14F-4D97-AF65-F5344CB8AC3E}">
        <p14:creationId xmlns:p14="http://schemas.microsoft.com/office/powerpoint/2010/main" val="32487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1"/>
            <a:ext cx="4128996" cy="5839611"/>
          </a:xfrm>
        </p:spPr>
      </p:pic>
    </p:spTree>
    <p:extLst>
      <p:ext uri="{BB962C8B-B14F-4D97-AF65-F5344CB8AC3E}">
        <p14:creationId xmlns:p14="http://schemas.microsoft.com/office/powerpoint/2010/main" val="42422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25%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1"/>
            <a:ext cx="4128994" cy="5839611"/>
          </a:xfrm>
        </p:spPr>
      </p:pic>
    </p:spTree>
    <p:extLst>
      <p:ext uri="{BB962C8B-B14F-4D97-AF65-F5344CB8AC3E}">
        <p14:creationId xmlns:p14="http://schemas.microsoft.com/office/powerpoint/2010/main" val="39993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50%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4" cy="5839608"/>
          </a:xfrm>
        </p:spPr>
      </p:pic>
    </p:spTree>
    <p:extLst>
      <p:ext uri="{BB962C8B-B14F-4D97-AF65-F5344CB8AC3E}">
        <p14:creationId xmlns:p14="http://schemas.microsoft.com/office/powerpoint/2010/main" val="26148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75%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8"/>
          </a:xfrm>
        </p:spPr>
      </p:pic>
    </p:spTree>
    <p:extLst>
      <p:ext uri="{BB962C8B-B14F-4D97-AF65-F5344CB8AC3E}">
        <p14:creationId xmlns:p14="http://schemas.microsoft.com/office/powerpoint/2010/main" val="33957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100%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7"/>
          </a:xfrm>
        </p:spPr>
      </p:pic>
    </p:spTree>
    <p:extLst>
      <p:ext uri="{BB962C8B-B14F-4D97-AF65-F5344CB8AC3E}">
        <p14:creationId xmlns:p14="http://schemas.microsoft.com/office/powerpoint/2010/main" val="27769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955" y="25135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Baseline Scenario for Canal Reliability in Lower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7"/>
          </a:xfrm>
        </p:spPr>
      </p:pic>
    </p:spTree>
    <p:extLst>
      <p:ext uri="{BB962C8B-B14F-4D97-AF65-F5344CB8AC3E}">
        <p14:creationId xmlns:p14="http://schemas.microsoft.com/office/powerpoint/2010/main" val="7932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Baseline Scenario with 25%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6"/>
          </a:xfrm>
        </p:spPr>
      </p:pic>
    </p:spTree>
    <p:extLst>
      <p:ext uri="{BB962C8B-B14F-4D97-AF65-F5344CB8AC3E}">
        <p14:creationId xmlns:p14="http://schemas.microsoft.com/office/powerpoint/2010/main" val="25192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Baseline Scenario for Canal Reliability in Upper Indus Basin</vt:lpstr>
      <vt:lpstr>Baseline Scenario</vt:lpstr>
      <vt:lpstr>Baseline Scenario with 25% Sugarcane Replacement </vt:lpstr>
      <vt:lpstr>Baseline Scenario with 50% Sugarcane Replacement </vt:lpstr>
      <vt:lpstr>Baseline Scenario with 75% Sugarcane Replacement </vt:lpstr>
      <vt:lpstr>Baseline Scenario with 100% Sugarcane Replacement </vt:lpstr>
      <vt:lpstr>Baseline Scenario for Canal Reliability in Lower Indus Basin</vt:lpstr>
      <vt:lpstr>Baseline Scenario</vt:lpstr>
      <vt:lpstr>Baseline Scenario with 25% Replacement Scenario</vt:lpstr>
      <vt:lpstr>Baseline Scenario with 50% Replacement Scenario</vt:lpstr>
      <vt:lpstr>Baseline Scenario with 75% Replacement Scenario</vt:lpstr>
      <vt:lpstr>Baseline Scenario with 100% Replacement Scenario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Scenario for Canal Reliability in Upper Indus Basin</dc:title>
  <dc:creator>Muhammad Imran</dc:creator>
  <cp:lastModifiedBy>Muhammad Imran</cp:lastModifiedBy>
  <cp:revision>3</cp:revision>
  <dcterms:created xsi:type="dcterms:W3CDTF">2018-11-15T06:33:00Z</dcterms:created>
  <dcterms:modified xsi:type="dcterms:W3CDTF">2018-11-15T06:50:37Z</dcterms:modified>
</cp:coreProperties>
</file>