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8"/>
  </p:notesMasterIdLst>
  <p:sldIdLst>
    <p:sldId id="256" r:id="rId2"/>
    <p:sldId id="265" r:id="rId3"/>
    <p:sldId id="261" r:id="rId4"/>
    <p:sldId id="326" r:id="rId5"/>
    <p:sldId id="266" r:id="rId6"/>
    <p:sldId id="327" r:id="rId7"/>
    <p:sldId id="315" r:id="rId8"/>
    <p:sldId id="314" r:id="rId9"/>
    <p:sldId id="317" r:id="rId10"/>
    <p:sldId id="318" r:id="rId11"/>
    <p:sldId id="321" r:id="rId12"/>
    <p:sldId id="324" r:id="rId13"/>
    <p:sldId id="325" r:id="rId14"/>
    <p:sldId id="322" r:id="rId15"/>
    <p:sldId id="323" r:id="rId16"/>
    <p:sldId id="293" r:id="rId17"/>
  </p:sldIdLst>
  <p:sldSz cx="9144000" cy="5143500" type="screen16x9"/>
  <p:notesSz cx="6858000" cy="9144000"/>
  <p:embeddedFontLst>
    <p:embeddedFont>
      <p:font typeface="Abhaya Libre" panose="020B0604020202020204" charset="0"/>
      <p:regular r:id="rId19"/>
      <p:bold r:id="rId20"/>
    </p:embeddedFont>
    <p:embeddedFont>
      <p:font typeface="Aharoni" panose="02010803020104030203" pitchFamily="2" charset="-79"/>
      <p:bold r:id="rId21"/>
    </p:embeddedFont>
    <p:embeddedFont>
      <p:font typeface="Algerian" panose="04020705040A02060702" pitchFamily="82" charset="0"/>
      <p:regular r:id="rId22"/>
    </p:embeddedFont>
    <p:embeddedFont>
      <p:font typeface="Arial Black" panose="020B0A04020102020204" pitchFamily="34" charset="0"/>
      <p:bold r:id="rId23"/>
    </p:embeddedFont>
    <p:embeddedFont>
      <p:font typeface="Bentham" panose="020B0604020202020204" charset="0"/>
      <p:regular r:id="rId24"/>
    </p:embeddedFont>
    <p:embeddedFont>
      <p:font typeface="Red Hat Text" panose="020B060402020202020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CED1F-A70B-4428-86AB-5E51A131A470}">
  <a:tblStyle styleId="{37ECED1F-A70B-4428-86AB-5E51A131A4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6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2413644ea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2413644ea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157d03485c9_2_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157d03485c9_2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7"/>
        <p:cNvGrpSpPr/>
        <p:nvPr/>
      </p:nvGrpSpPr>
      <p:grpSpPr>
        <a:xfrm>
          <a:off x="0" y="0"/>
          <a:ext cx="0" cy="0"/>
          <a:chOff x="0" y="0"/>
          <a:chExt cx="0" cy="0"/>
        </a:xfrm>
      </p:grpSpPr>
      <p:sp>
        <p:nvSpPr>
          <p:cNvPr id="2208" name="Google Shape;220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9" name="Google Shape;220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152a7caf94b_1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1" name="Google Shape;2511;g152a7caf94b_1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9"/>
        <p:cNvGrpSpPr/>
        <p:nvPr/>
      </p:nvGrpSpPr>
      <p:grpSpPr>
        <a:xfrm>
          <a:off x="0" y="0"/>
          <a:ext cx="0" cy="0"/>
          <a:chOff x="0" y="0"/>
          <a:chExt cx="0" cy="0"/>
        </a:xfrm>
      </p:grpSpPr>
      <p:sp>
        <p:nvSpPr>
          <p:cNvPr id="3810" name="Google Shape;3810;g1d69dc45ff8_1_8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1" name="Google Shape;3811;g1d69dc45ff8_1_8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3025" y="156110"/>
            <a:ext cx="8850966" cy="4715232"/>
            <a:chOff x="233350" y="949250"/>
            <a:chExt cx="7137300" cy="3802300"/>
          </a:xfrm>
        </p:grpSpPr>
        <p:sp>
          <p:nvSpPr>
            <p:cNvPr id="10" name="Google Shape;10;p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2"/>
          <p:cNvSpPr txBox="1">
            <a:spLocks noGrp="1"/>
          </p:cNvSpPr>
          <p:nvPr>
            <p:ph type="ctrTitle"/>
          </p:nvPr>
        </p:nvSpPr>
        <p:spPr>
          <a:xfrm rot="-374">
            <a:off x="713225" y="761100"/>
            <a:ext cx="5516700" cy="3139200"/>
          </a:xfrm>
          <a:prstGeom prst="rect">
            <a:avLst/>
          </a:prstGeom>
          <a:noFill/>
        </p:spPr>
        <p:txBody>
          <a:bodyPr spcFirstLastPara="1" wrap="square" lIns="91425" tIns="91425" rIns="91425" bIns="91425" anchor="b" anchorCtr="0">
            <a:noAutofit/>
          </a:bodyPr>
          <a:lstStyle>
            <a:lvl1pPr lvl="0">
              <a:lnSpc>
                <a:spcPct val="80000"/>
              </a:lnSpc>
              <a:spcBef>
                <a:spcPts val="0"/>
              </a:spcBef>
              <a:spcAft>
                <a:spcPts val="0"/>
              </a:spcAft>
              <a:buSzPts val="5000"/>
              <a:buNone/>
              <a:defRPr sz="5000">
                <a:latin typeface="Bentham"/>
                <a:ea typeface="Bentham"/>
                <a:cs typeface="Bentham"/>
                <a:sym typeface="Bentha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2" name="Google Shape;62;p2"/>
          <p:cNvSpPr txBox="1">
            <a:spLocks noGrp="1"/>
          </p:cNvSpPr>
          <p:nvPr>
            <p:ph type="subTitle" idx="1"/>
          </p:nvPr>
        </p:nvSpPr>
        <p:spPr>
          <a:xfrm>
            <a:off x="713225" y="3999000"/>
            <a:ext cx="3540600" cy="435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2"/>
        <p:cNvGrpSpPr/>
        <p:nvPr/>
      </p:nvGrpSpPr>
      <p:grpSpPr>
        <a:xfrm>
          <a:off x="0" y="0"/>
          <a:ext cx="0" cy="0"/>
          <a:chOff x="0" y="0"/>
          <a:chExt cx="0" cy="0"/>
        </a:xfrm>
      </p:grpSpPr>
      <p:grpSp>
        <p:nvGrpSpPr>
          <p:cNvPr id="363" name="Google Shape;363;p9"/>
          <p:cNvGrpSpPr/>
          <p:nvPr/>
        </p:nvGrpSpPr>
        <p:grpSpPr>
          <a:xfrm>
            <a:off x="3702760" y="295128"/>
            <a:ext cx="8988002" cy="4788236"/>
            <a:chOff x="233350" y="949250"/>
            <a:chExt cx="7137300" cy="3802300"/>
          </a:xfrm>
        </p:grpSpPr>
        <p:sp>
          <p:nvSpPr>
            <p:cNvPr id="364" name="Google Shape;364;p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9"/>
          <p:cNvSpPr txBox="1">
            <a:spLocks noGrp="1"/>
          </p:cNvSpPr>
          <p:nvPr>
            <p:ph type="title"/>
          </p:nvPr>
        </p:nvSpPr>
        <p:spPr>
          <a:xfrm>
            <a:off x="1002750" y="1199475"/>
            <a:ext cx="33654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6" name="Google Shape;416;p9"/>
          <p:cNvSpPr txBox="1">
            <a:spLocks noGrp="1"/>
          </p:cNvSpPr>
          <p:nvPr>
            <p:ph type="subTitle" idx="1"/>
          </p:nvPr>
        </p:nvSpPr>
        <p:spPr>
          <a:xfrm>
            <a:off x="1002750" y="2112625"/>
            <a:ext cx="3365400" cy="2057100"/>
          </a:xfrm>
          <a:prstGeom prst="rect">
            <a:avLst/>
          </a:prstGeom>
        </p:spPr>
        <p:txBody>
          <a:bodyPr spcFirstLastPara="1" wrap="square" lIns="91425" tIns="91425" rIns="91425" bIns="91425" anchor="t" anchorCtr="0">
            <a:noAutofit/>
          </a:bodyPr>
          <a:lstStyle>
            <a:lvl1pPr lvl="0">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46"/>
        <p:cNvGrpSpPr/>
        <p:nvPr/>
      </p:nvGrpSpPr>
      <p:grpSpPr>
        <a:xfrm>
          <a:off x="0" y="0"/>
          <a:ext cx="0" cy="0"/>
          <a:chOff x="0" y="0"/>
          <a:chExt cx="0" cy="0"/>
        </a:xfrm>
      </p:grpSpPr>
      <p:grpSp>
        <p:nvGrpSpPr>
          <p:cNvPr id="547" name="Google Shape;547;p14"/>
          <p:cNvGrpSpPr/>
          <p:nvPr/>
        </p:nvGrpSpPr>
        <p:grpSpPr>
          <a:xfrm>
            <a:off x="406385" y="177628"/>
            <a:ext cx="8988002" cy="4788236"/>
            <a:chOff x="233350" y="949250"/>
            <a:chExt cx="7137300" cy="3802300"/>
          </a:xfrm>
        </p:grpSpPr>
        <p:sp>
          <p:nvSpPr>
            <p:cNvPr id="548" name="Google Shape;548;p1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4"/>
          <p:cNvSpPr txBox="1">
            <a:spLocks noGrp="1"/>
          </p:cNvSpPr>
          <p:nvPr>
            <p:ph type="title"/>
          </p:nvPr>
        </p:nvSpPr>
        <p:spPr>
          <a:xfrm>
            <a:off x="861810" y="2292225"/>
            <a:ext cx="3977700" cy="12345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7000"/>
              <a:buNone/>
              <a:defRPr sz="42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00" name="Google Shape;600;p14"/>
          <p:cNvSpPr txBox="1">
            <a:spLocks noGrp="1"/>
          </p:cNvSpPr>
          <p:nvPr>
            <p:ph type="title" idx="2" hasCustomPrompt="1"/>
          </p:nvPr>
        </p:nvSpPr>
        <p:spPr>
          <a:xfrm>
            <a:off x="3392010" y="905325"/>
            <a:ext cx="1447500" cy="12345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r" rtl="0">
              <a:lnSpc>
                <a:spcPct val="100000"/>
              </a:lnSpc>
              <a:spcBef>
                <a:spcPts val="0"/>
              </a:spcBef>
              <a:spcAft>
                <a:spcPts val="0"/>
              </a:spcAft>
              <a:buSzPts val="5000"/>
              <a:buNone/>
              <a:defRPr sz="9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01" name="Google Shape;601;p14"/>
          <p:cNvSpPr txBox="1">
            <a:spLocks noGrp="1"/>
          </p:cNvSpPr>
          <p:nvPr>
            <p:ph type="subTitle" idx="1"/>
          </p:nvPr>
        </p:nvSpPr>
        <p:spPr>
          <a:xfrm>
            <a:off x="861810" y="3602975"/>
            <a:ext cx="3977700" cy="418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0_1_1">
    <p:spTree>
      <p:nvGrpSpPr>
        <p:cNvPr id="1" name="Shape 1285"/>
        <p:cNvGrpSpPr/>
        <p:nvPr/>
      </p:nvGrpSpPr>
      <p:grpSpPr>
        <a:xfrm>
          <a:off x="0" y="0"/>
          <a:ext cx="0" cy="0"/>
          <a:chOff x="0" y="0"/>
          <a:chExt cx="0" cy="0"/>
        </a:xfrm>
      </p:grpSpPr>
      <p:sp>
        <p:nvSpPr>
          <p:cNvPr id="1286" name="Google Shape;1286;p28"/>
          <p:cNvSpPr txBox="1">
            <a:spLocks noGrp="1"/>
          </p:cNvSpPr>
          <p:nvPr>
            <p:ph type="body" idx="1"/>
          </p:nvPr>
        </p:nvSpPr>
        <p:spPr>
          <a:xfrm>
            <a:off x="720025" y="1254600"/>
            <a:ext cx="7717500" cy="982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1287" name="Google Shape;1287;p28"/>
          <p:cNvSpPr txBox="1">
            <a:spLocks noGrp="1"/>
          </p:cNvSpPr>
          <p:nvPr>
            <p:ph type="title"/>
          </p:nvPr>
        </p:nvSpPr>
        <p:spPr>
          <a:xfrm>
            <a:off x="720025" y="5517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88" name="Google Shape;1288;p28"/>
          <p:cNvGrpSpPr/>
          <p:nvPr/>
        </p:nvGrpSpPr>
        <p:grpSpPr>
          <a:xfrm rot="-2377303">
            <a:off x="7892157" y="403231"/>
            <a:ext cx="784535" cy="679231"/>
            <a:chOff x="2992925" y="4283625"/>
            <a:chExt cx="747625" cy="647275"/>
          </a:xfrm>
        </p:grpSpPr>
        <p:sp>
          <p:nvSpPr>
            <p:cNvPr id="1289" name="Google Shape;1289;p28"/>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28"/>
          <p:cNvGrpSpPr/>
          <p:nvPr/>
        </p:nvGrpSpPr>
        <p:grpSpPr>
          <a:xfrm>
            <a:off x="6833682" y="279551"/>
            <a:ext cx="727579" cy="624399"/>
            <a:chOff x="3239625" y="2607500"/>
            <a:chExt cx="239225" cy="205300"/>
          </a:xfrm>
        </p:grpSpPr>
        <p:sp>
          <p:nvSpPr>
            <p:cNvPr id="1296" name="Google Shape;1296;p28"/>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2_2_1_1_1">
    <p:spTree>
      <p:nvGrpSpPr>
        <p:cNvPr id="1" name="Shape 1411"/>
        <p:cNvGrpSpPr/>
        <p:nvPr/>
      </p:nvGrpSpPr>
      <p:grpSpPr>
        <a:xfrm>
          <a:off x="0" y="0"/>
          <a:ext cx="0" cy="0"/>
          <a:chOff x="0" y="0"/>
          <a:chExt cx="0" cy="0"/>
        </a:xfrm>
      </p:grpSpPr>
      <p:grpSp>
        <p:nvGrpSpPr>
          <p:cNvPr id="1412" name="Google Shape;1412;p31"/>
          <p:cNvGrpSpPr/>
          <p:nvPr/>
        </p:nvGrpSpPr>
        <p:grpSpPr>
          <a:xfrm>
            <a:off x="-4936065" y="299878"/>
            <a:ext cx="8988002" cy="4788236"/>
            <a:chOff x="233350" y="949250"/>
            <a:chExt cx="7137300" cy="3802300"/>
          </a:xfrm>
        </p:grpSpPr>
        <p:sp>
          <p:nvSpPr>
            <p:cNvPr id="1413" name="Google Shape;1413;p3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4" name="Google Shape;1464;p31"/>
          <p:cNvSpPr txBox="1">
            <a:spLocks noGrp="1"/>
          </p:cNvSpPr>
          <p:nvPr>
            <p:ph type="subTitle" idx="1"/>
          </p:nvPr>
        </p:nvSpPr>
        <p:spPr>
          <a:xfrm>
            <a:off x="3380225" y="1502525"/>
            <a:ext cx="2373300" cy="541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latin typeface="Abhaya Libre"/>
                <a:ea typeface="Abhaya Libre"/>
                <a:cs typeface="Abhaya Libre"/>
                <a:sym typeface="Abhaya Libre"/>
              </a:defRPr>
            </a:lvl1pPr>
            <a:lvl2pPr lvl="1" algn="ctr" rtl="0">
              <a:spcBef>
                <a:spcPts val="0"/>
              </a:spcBef>
              <a:spcAft>
                <a:spcPts val="0"/>
              </a:spcAft>
              <a:buNone/>
              <a:defRPr sz="2400">
                <a:latin typeface="Abhaya Libre"/>
                <a:ea typeface="Abhaya Libre"/>
                <a:cs typeface="Abhaya Libre"/>
                <a:sym typeface="Abhaya Libre"/>
              </a:defRPr>
            </a:lvl2pPr>
            <a:lvl3pPr lvl="2" algn="ctr" rtl="0">
              <a:spcBef>
                <a:spcPts val="0"/>
              </a:spcBef>
              <a:spcAft>
                <a:spcPts val="0"/>
              </a:spcAft>
              <a:buNone/>
              <a:defRPr sz="2400">
                <a:latin typeface="Abhaya Libre"/>
                <a:ea typeface="Abhaya Libre"/>
                <a:cs typeface="Abhaya Libre"/>
                <a:sym typeface="Abhaya Libre"/>
              </a:defRPr>
            </a:lvl3pPr>
            <a:lvl4pPr lvl="3" algn="ctr" rtl="0">
              <a:spcBef>
                <a:spcPts val="0"/>
              </a:spcBef>
              <a:spcAft>
                <a:spcPts val="0"/>
              </a:spcAft>
              <a:buNone/>
              <a:defRPr sz="2400">
                <a:latin typeface="Abhaya Libre"/>
                <a:ea typeface="Abhaya Libre"/>
                <a:cs typeface="Abhaya Libre"/>
                <a:sym typeface="Abhaya Libre"/>
              </a:defRPr>
            </a:lvl4pPr>
            <a:lvl5pPr lvl="4" algn="ctr" rtl="0">
              <a:spcBef>
                <a:spcPts val="0"/>
              </a:spcBef>
              <a:spcAft>
                <a:spcPts val="0"/>
              </a:spcAft>
              <a:buNone/>
              <a:defRPr sz="2400">
                <a:latin typeface="Abhaya Libre"/>
                <a:ea typeface="Abhaya Libre"/>
                <a:cs typeface="Abhaya Libre"/>
                <a:sym typeface="Abhaya Libre"/>
              </a:defRPr>
            </a:lvl5pPr>
            <a:lvl6pPr lvl="5" algn="ctr" rtl="0">
              <a:spcBef>
                <a:spcPts val="0"/>
              </a:spcBef>
              <a:spcAft>
                <a:spcPts val="0"/>
              </a:spcAft>
              <a:buNone/>
              <a:defRPr sz="2400">
                <a:latin typeface="Abhaya Libre"/>
                <a:ea typeface="Abhaya Libre"/>
                <a:cs typeface="Abhaya Libre"/>
                <a:sym typeface="Abhaya Libre"/>
              </a:defRPr>
            </a:lvl6pPr>
            <a:lvl7pPr lvl="6" algn="ctr" rtl="0">
              <a:spcBef>
                <a:spcPts val="0"/>
              </a:spcBef>
              <a:spcAft>
                <a:spcPts val="0"/>
              </a:spcAft>
              <a:buNone/>
              <a:defRPr sz="2400">
                <a:latin typeface="Abhaya Libre"/>
                <a:ea typeface="Abhaya Libre"/>
                <a:cs typeface="Abhaya Libre"/>
                <a:sym typeface="Abhaya Libre"/>
              </a:defRPr>
            </a:lvl7pPr>
            <a:lvl8pPr lvl="7" algn="ctr" rtl="0">
              <a:spcBef>
                <a:spcPts val="0"/>
              </a:spcBef>
              <a:spcAft>
                <a:spcPts val="0"/>
              </a:spcAft>
              <a:buNone/>
              <a:defRPr sz="2400">
                <a:latin typeface="Abhaya Libre"/>
                <a:ea typeface="Abhaya Libre"/>
                <a:cs typeface="Abhaya Libre"/>
                <a:sym typeface="Abhaya Libre"/>
              </a:defRPr>
            </a:lvl8pPr>
            <a:lvl9pPr lvl="8" algn="ctr" rtl="0">
              <a:spcBef>
                <a:spcPts val="0"/>
              </a:spcBef>
              <a:spcAft>
                <a:spcPts val="0"/>
              </a:spcAft>
              <a:buNone/>
              <a:defRPr sz="2400">
                <a:latin typeface="Abhaya Libre"/>
                <a:ea typeface="Abhaya Libre"/>
                <a:cs typeface="Abhaya Libre"/>
                <a:sym typeface="Abhaya Libre"/>
              </a:defRPr>
            </a:lvl9pPr>
          </a:lstStyle>
          <a:p>
            <a:endParaRPr/>
          </a:p>
        </p:txBody>
      </p:sp>
      <p:sp>
        <p:nvSpPr>
          <p:cNvPr id="1465" name="Google Shape;1465;p31"/>
          <p:cNvSpPr txBox="1">
            <a:spLocks noGrp="1"/>
          </p:cNvSpPr>
          <p:nvPr>
            <p:ph type="subTitle" idx="2"/>
          </p:nvPr>
        </p:nvSpPr>
        <p:spPr>
          <a:xfrm>
            <a:off x="3380225" y="2043604"/>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466" name="Google Shape;1466;p31"/>
          <p:cNvSpPr txBox="1">
            <a:spLocks noGrp="1"/>
          </p:cNvSpPr>
          <p:nvPr>
            <p:ph type="subTitle" idx="3"/>
          </p:nvPr>
        </p:nvSpPr>
        <p:spPr>
          <a:xfrm>
            <a:off x="6053549" y="1502525"/>
            <a:ext cx="2373300" cy="541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latin typeface="Abhaya Libre"/>
                <a:ea typeface="Abhaya Libre"/>
                <a:cs typeface="Abhaya Libre"/>
                <a:sym typeface="Abhaya Libre"/>
              </a:defRPr>
            </a:lvl1pPr>
            <a:lvl2pPr lvl="1" algn="ctr" rtl="0">
              <a:spcBef>
                <a:spcPts val="0"/>
              </a:spcBef>
              <a:spcAft>
                <a:spcPts val="0"/>
              </a:spcAft>
              <a:buNone/>
              <a:defRPr sz="2400">
                <a:latin typeface="Abhaya Libre"/>
                <a:ea typeface="Abhaya Libre"/>
                <a:cs typeface="Abhaya Libre"/>
                <a:sym typeface="Abhaya Libre"/>
              </a:defRPr>
            </a:lvl2pPr>
            <a:lvl3pPr lvl="2" algn="ctr" rtl="0">
              <a:spcBef>
                <a:spcPts val="0"/>
              </a:spcBef>
              <a:spcAft>
                <a:spcPts val="0"/>
              </a:spcAft>
              <a:buNone/>
              <a:defRPr sz="2400">
                <a:latin typeface="Abhaya Libre"/>
                <a:ea typeface="Abhaya Libre"/>
                <a:cs typeface="Abhaya Libre"/>
                <a:sym typeface="Abhaya Libre"/>
              </a:defRPr>
            </a:lvl3pPr>
            <a:lvl4pPr lvl="3" algn="ctr" rtl="0">
              <a:spcBef>
                <a:spcPts val="0"/>
              </a:spcBef>
              <a:spcAft>
                <a:spcPts val="0"/>
              </a:spcAft>
              <a:buNone/>
              <a:defRPr sz="2400">
                <a:latin typeface="Abhaya Libre"/>
                <a:ea typeface="Abhaya Libre"/>
                <a:cs typeface="Abhaya Libre"/>
                <a:sym typeface="Abhaya Libre"/>
              </a:defRPr>
            </a:lvl4pPr>
            <a:lvl5pPr lvl="4" algn="ctr" rtl="0">
              <a:spcBef>
                <a:spcPts val="0"/>
              </a:spcBef>
              <a:spcAft>
                <a:spcPts val="0"/>
              </a:spcAft>
              <a:buNone/>
              <a:defRPr sz="2400">
                <a:latin typeface="Abhaya Libre"/>
                <a:ea typeface="Abhaya Libre"/>
                <a:cs typeface="Abhaya Libre"/>
                <a:sym typeface="Abhaya Libre"/>
              </a:defRPr>
            </a:lvl5pPr>
            <a:lvl6pPr lvl="5" algn="ctr" rtl="0">
              <a:spcBef>
                <a:spcPts val="0"/>
              </a:spcBef>
              <a:spcAft>
                <a:spcPts val="0"/>
              </a:spcAft>
              <a:buNone/>
              <a:defRPr sz="2400">
                <a:latin typeface="Abhaya Libre"/>
                <a:ea typeface="Abhaya Libre"/>
                <a:cs typeface="Abhaya Libre"/>
                <a:sym typeface="Abhaya Libre"/>
              </a:defRPr>
            </a:lvl6pPr>
            <a:lvl7pPr lvl="6" algn="ctr" rtl="0">
              <a:spcBef>
                <a:spcPts val="0"/>
              </a:spcBef>
              <a:spcAft>
                <a:spcPts val="0"/>
              </a:spcAft>
              <a:buNone/>
              <a:defRPr sz="2400">
                <a:latin typeface="Abhaya Libre"/>
                <a:ea typeface="Abhaya Libre"/>
                <a:cs typeface="Abhaya Libre"/>
                <a:sym typeface="Abhaya Libre"/>
              </a:defRPr>
            </a:lvl7pPr>
            <a:lvl8pPr lvl="7" algn="ctr" rtl="0">
              <a:spcBef>
                <a:spcPts val="0"/>
              </a:spcBef>
              <a:spcAft>
                <a:spcPts val="0"/>
              </a:spcAft>
              <a:buNone/>
              <a:defRPr sz="2400">
                <a:latin typeface="Abhaya Libre"/>
                <a:ea typeface="Abhaya Libre"/>
                <a:cs typeface="Abhaya Libre"/>
                <a:sym typeface="Abhaya Libre"/>
              </a:defRPr>
            </a:lvl8pPr>
            <a:lvl9pPr lvl="8" algn="ctr" rtl="0">
              <a:spcBef>
                <a:spcPts val="0"/>
              </a:spcBef>
              <a:spcAft>
                <a:spcPts val="0"/>
              </a:spcAft>
              <a:buNone/>
              <a:defRPr sz="2400">
                <a:latin typeface="Abhaya Libre"/>
                <a:ea typeface="Abhaya Libre"/>
                <a:cs typeface="Abhaya Libre"/>
                <a:sym typeface="Abhaya Libre"/>
              </a:defRPr>
            </a:lvl9pPr>
          </a:lstStyle>
          <a:p>
            <a:endParaRPr/>
          </a:p>
        </p:txBody>
      </p:sp>
      <p:sp>
        <p:nvSpPr>
          <p:cNvPr id="1467" name="Google Shape;1467;p31"/>
          <p:cNvSpPr txBox="1">
            <a:spLocks noGrp="1"/>
          </p:cNvSpPr>
          <p:nvPr>
            <p:ph type="subTitle" idx="4"/>
          </p:nvPr>
        </p:nvSpPr>
        <p:spPr>
          <a:xfrm>
            <a:off x="6053550" y="2043604"/>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468" name="Google Shape;1468;p31"/>
          <p:cNvSpPr txBox="1">
            <a:spLocks noGrp="1"/>
          </p:cNvSpPr>
          <p:nvPr>
            <p:ph type="subTitle" idx="5"/>
          </p:nvPr>
        </p:nvSpPr>
        <p:spPr>
          <a:xfrm>
            <a:off x="4718875" y="3175900"/>
            <a:ext cx="2373300" cy="5412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latin typeface="Abhaya Libre"/>
                <a:ea typeface="Abhaya Libre"/>
                <a:cs typeface="Abhaya Libre"/>
                <a:sym typeface="Abhaya Libre"/>
              </a:defRPr>
            </a:lvl1pPr>
            <a:lvl2pPr lvl="1" algn="ctr" rtl="0">
              <a:spcBef>
                <a:spcPts val="0"/>
              </a:spcBef>
              <a:spcAft>
                <a:spcPts val="0"/>
              </a:spcAft>
              <a:buNone/>
              <a:defRPr sz="2400">
                <a:latin typeface="Abhaya Libre"/>
                <a:ea typeface="Abhaya Libre"/>
                <a:cs typeface="Abhaya Libre"/>
                <a:sym typeface="Abhaya Libre"/>
              </a:defRPr>
            </a:lvl2pPr>
            <a:lvl3pPr lvl="2" algn="ctr" rtl="0">
              <a:spcBef>
                <a:spcPts val="0"/>
              </a:spcBef>
              <a:spcAft>
                <a:spcPts val="0"/>
              </a:spcAft>
              <a:buNone/>
              <a:defRPr sz="2400">
                <a:latin typeface="Abhaya Libre"/>
                <a:ea typeface="Abhaya Libre"/>
                <a:cs typeface="Abhaya Libre"/>
                <a:sym typeface="Abhaya Libre"/>
              </a:defRPr>
            </a:lvl3pPr>
            <a:lvl4pPr lvl="3" algn="ctr" rtl="0">
              <a:spcBef>
                <a:spcPts val="0"/>
              </a:spcBef>
              <a:spcAft>
                <a:spcPts val="0"/>
              </a:spcAft>
              <a:buNone/>
              <a:defRPr sz="2400">
                <a:latin typeface="Abhaya Libre"/>
                <a:ea typeface="Abhaya Libre"/>
                <a:cs typeface="Abhaya Libre"/>
                <a:sym typeface="Abhaya Libre"/>
              </a:defRPr>
            </a:lvl4pPr>
            <a:lvl5pPr lvl="4" algn="ctr" rtl="0">
              <a:spcBef>
                <a:spcPts val="0"/>
              </a:spcBef>
              <a:spcAft>
                <a:spcPts val="0"/>
              </a:spcAft>
              <a:buNone/>
              <a:defRPr sz="2400">
                <a:latin typeface="Abhaya Libre"/>
                <a:ea typeface="Abhaya Libre"/>
                <a:cs typeface="Abhaya Libre"/>
                <a:sym typeface="Abhaya Libre"/>
              </a:defRPr>
            </a:lvl5pPr>
            <a:lvl6pPr lvl="5" algn="ctr" rtl="0">
              <a:spcBef>
                <a:spcPts val="0"/>
              </a:spcBef>
              <a:spcAft>
                <a:spcPts val="0"/>
              </a:spcAft>
              <a:buNone/>
              <a:defRPr sz="2400">
                <a:latin typeface="Abhaya Libre"/>
                <a:ea typeface="Abhaya Libre"/>
                <a:cs typeface="Abhaya Libre"/>
                <a:sym typeface="Abhaya Libre"/>
              </a:defRPr>
            </a:lvl6pPr>
            <a:lvl7pPr lvl="6" algn="ctr" rtl="0">
              <a:spcBef>
                <a:spcPts val="0"/>
              </a:spcBef>
              <a:spcAft>
                <a:spcPts val="0"/>
              </a:spcAft>
              <a:buNone/>
              <a:defRPr sz="2400">
                <a:latin typeface="Abhaya Libre"/>
                <a:ea typeface="Abhaya Libre"/>
                <a:cs typeface="Abhaya Libre"/>
                <a:sym typeface="Abhaya Libre"/>
              </a:defRPr>
            </a:lvl7pPr>
            <a:lvl8pPr lvl="7" algn="ctr" rtl="0">
              <a:spcBef>
                <a:spcPts val="0"/>
              </a:spcBef>
              <a:spcAft>
                <a:spcPts val="0"/>
              </a:spcAft>
              <a:buNone/>
              <a:defRPr sz="2400">
                <a:latin typeface="Abhaya Libre"/>
                <a:ea typeface="Abhaya Libre"/>
                <a:cs typeface="Abhaya Libre"/>
                <a:sym typeface="Abhaya Libre"/>
              </a:defRPr>
            </a:lvl8pPr>
            <a:lvl9pPr lvl="8" algn="ctr" rtl="0">
              <a:spcBef>
                <a:spcPts val="0"/>
              </a:spcBef>
              <a:spcAft>
                <a:spcPts val="0"/>
              </a:spcAft>
              <a:buNone/>
              <a:defRPr sz="2400">
                <a:latin typeface="Abhaya Libre"/>
                <a:ea typeface="Abhaya Libre"/>
                <a:cs typeface="Abhaya Libre"/>
                <a:sym typeface="Abhaya Libre"/>
              </a:defRPr>
            </a:lvl9pPr>
          </a:lstStyle>
          <a:p>
            <a:endParaRPr/>
          </a:p>
        </p:txBody>
      </p:sp>
      <p:sp>
        <p:nvSpPr>
          <p:cNvPr id="1469" name="Google Shape;1469;p31"/>
          <p:cNvSpPr txBox="1">
            <a:spLocks noGrp="1"/>
          </p:cNvSpPr>
          <p:nvPr>
            <p:ph type="subTitle" idx="6"/>
          </p:nvPr>
        </p:nvSpPr>
        <p:spPr>
          <a:xfrm>
            <a:off x="4718875" y="3716979"/>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470" name="Google Shape;1470;p31"/>
          <p:cNvSpPr txBox="1">
            <a:spLocks noGrp="1"/>
          </p:cNvSpPr>
          <p:nvPr>
            <p:ph type="title"/>
          </p:nvPr>
        </p:nvSpPr>
        <p:spPr>
          <a:xfrm>
            <a:off x="3380225" y="551725"/>
            <a:ext cx="504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862"/>
        <p:cNvGrpSpPr/>
        <p:nvPr/>
      </p:nvGrpSpPr>
      <p:grpSpPr>
        <a:xfrm>
          <a:off x="0" y="0"/>
          <a:ext cx="0" cy="0"/>
          <a:chOff x="0" y="0"/>
          <a:chExt cx="0" cy="0"/>
        </a:xfrm>
      </p:grpSpPr>
      <p:grpSp>
        <p:nvGrpSpPr>
          <p:cNvPr id="1863" name="Google Shape;1863;p42"/>
          <p:cNvGrpSpPr/>
          <p:nvPr/>
        </p:nvGrpSpPr>
        <p:grpSpPr>
          <a:xfrm rot="-2377303">
            <a:off x="1146957" y="314181"/>
            <a:ext cx="784535" cy="679231"/>
            <a:chOff x="2992925" y="4283625"/>
            <a:chExt cx="747625" cy="647275"/>
          </a:xfrm>
        </p:grpSpPr>
        <p:sp>
          <p:nvSpPr>
            <p:cNvPr id="1864" name="Google Shape;1864;p42"/>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42"/>
          <p:cNvGrpSpPr/>
          <p:nvPr/>
        </p:nvGrpSpPr>
        <p:grpSpPr>
          <a:xfrm>
            <a:off x="349444" y="1063351"/>
            <a:ext cx="727579" cy="624399"/>
            <a:chOff x="3239625" y="2607500"/>
            <a:chExt cx="239225" cy="205300"/>
          </a:xfrm>
        </p:grpSpPr>
        <p:sp>
          <p:nvSpPr>
            <p:cNvPr id="1871" name="Google Shape;1871;p42"/>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2"/>
          <p:cNvSpPr/>
          <p:nvPr/>
        </p:nvSpPr>
        <p:spPr>
          <a:xfrm rot="-1316638">
            <a:off x="7690236" y="81432"/>
            <a:ext cx="1058330" cy="1461513"/>
          </a:xfrm>
          <a:custGeom>
            <a:avLst/>
            <a:gdLst/>
            <a:ahLst/>
            <a:cxnLst/>
            <a:rect l="l" t="t" r="r" b="b"/>
            <a:pathLst>
              <a:path w="61652" h="85139" extrusionOk="0">
                <a:moveTo>
                  <a:pt x="5181" y="1"/>
                </a:moveTo>
                <a:lnTo>
                  <a:pt x="0" y="5570"/>
                </a:lnTo>
                <a:lnTo>
                  <a:pt x="37730" y="40584"/>
                </a:lnTo>
                <a:lnTo>
                  <a:pt x="23989" y="55398"/>
                </a:lnTo>
                <a:lnTo>
                  <a:pt x="46564" y="76328"/>
                </a:lnTo>
                <a:lnTo>
                  <a:pt x="42455" y="80756"/>
                </a:lnTo>
                <a:lnTo>
                  <a:pt x="61651" y="85139"/>
                </a:lnTo>
                <a:lnTo>
                  <a:pt x="55854" y="66308"/>
                </a:lnTo>
                <a:lnTo>
                  <a:pt x="51722" y="70759"/>
                </a:lnTo>
                <a:lnTo>
                  <a:pt x="34740" y="54987"/>
                </a:lnTo>
                <a:lnTo>
                  <a:pt x="48481" y="40173"/>
                </a:lnTo>
                <a:lnTo>
                  <a:pt x="518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882"/>
        <p:cNvGrpSpPr/>
        <p:nvPr/>
      </p:nvGrpSpPr>
      <p:grpSpPr>
        <a:xfrm>
          <a:off x="0" y="0"/>
          <a:ext cx="0" cy="0"/>
          <a:chOff x="0" y="0"/>
          <a:chExt cx="0" cy="0"/>
        </a:xfrm>
      </p:grpSpPr>
      <p:grpSp>
        <p:nvGrpSpPr>
          <p:cNvPr id="1883" name="Google Shape;1883;p43"/>
          <p:cNvGrpSpPr/>
          <p:nvPr/>
        </p:nvGrpSpPr>
        <p:grpSpPr>
          <a:xfrm>
            <a:off x="77910" y="217378"/>
            <a:ext cx="8988002" cy="4788236"/>
            <a:chOff x="233350" y="949250"/>
            <a:chExt cx="7137300" cy="3802300"/>
          </a:xfrm>
        </p:grpSpPr>
        <p:sp>
          <p:nvSpPr>
            <p:cNvPr id="1884" name="Google Shape;1884;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43"/>
          <p:cNvGrpSpPr/>
          <p:nvPr/>
        </p:nvGrpSpPr>
        <p:grpSpPr>
          <a:xfrm>
            <a:off x="8114224" y="427863"/>
            <a:ext cx="633096" cy="548096"/>
            <a:chOff x="5266800" y="2591500"/>
            <a:chExt cx="120475" cy="104300"/>
          </a:xfrm>
        </p:grpSpPr>
        <p:sp>
          <p:nvSpPr>
            <p:cNvPr id="1936" name="Google Shape;1936;p43"/>
            <p:cNvSpPr/>
            <p:nvPr/>
          </p:nvSpPr>
          <p:spPr>
            <a:xfrm>
              <a:off x="5272950" y="2591500"/>
              <a:ext cx="114325" cy="104300"/>
            </a:xfrm>
            <a:custGeom>
              <a:avLst/>
              <a:gdLst/>
              <a:ahLst/>
              <a:cxnLst/>
              <a:rect l="l" t="t" r="r" b="b"/>
              <a:pathLst>
                <a:path w="4573" h="4172" extrusionOk="0">
                  <a:moveTo>
                    <a:pt x="1980" y="1"/>
                  </a:moveTo>
                  <a:cubicBezTo>
                    <a:pt x="1980" y="1"/>
                    <a:pt x="601" y="738"/>
                    <a:pt x="355" y="1475"/>
                  </a:cubicBezTo>
                  <a:cubicBezTo>
                    <a:pt x="0" y="2553"/>
                    <a:pt x="587" y="3713"/>
                    <a:pt x="1666" y="4068"/>
                  </a:cubicBezTo>
                  <a:cubicBezTo>
                    <a:pt x="1879" y="4138"/>
                    <a:pt x="2095" y="4172"/>
                    <a:pt x="2308" y="4172"/>
                  </a:cubicBezTo>
                  <a:cubicBezTo>
                    <a:pt x="3171" y="4172"/>
                    <a:pt x="3974" y="3623"/>
                    <a:pt x="4259" y="2758"/>
                  </a:cubicBezTo>
                  <a:cubicBezTo>
                    <a:pt x="4573" y="1789"/>
                    <a:pt x="4122" y="751"/>
                    <a:pt x="3249" y="301"/>
                  </a:cubicBezTo>
                  <a:lnTo>
                    <a:pt x="3003" y="233"/>
                  </a:lnTo>
                  <a:lnTo>
                    <a:pt x="3003" y="233"/>
                  </a:lnTo>
                  <a:lnTo>
                    <a:pt x="3030" y="820"/>
                  </a:lnTo>
                  <a:lnTo>
                    <a:pt x="2976" y="861"/>
                  </a:lnTo>
                  <a:lnTo>
                    <a:pt x="3085" y="1243"/>
                  </a:lnTo>
                  <a:lnTo>
                    <a:pt x="2921" y="1502"/>
                  </a:lnTo>
                  <a:lnTo>
                    <a:pt x="2676" y="1884"/>
                  </a:lnTo>
                  <a:lnTo>
                    <a:pt x="2566" y="2034"/>
                  </a:lnTo>
                  <a:lnTo>
                    <a:pt x="2362" y="2362"/>
                  </a:lnTo>
                  <a:lnTo>
                    <a:pt x="2444" y="1966"/>
                  </a:lnTo>
                  <a:lnTo>
                    <a:pt x="2525" y="1625"/>
                  </a:lnTo>
                  <a:lnTo>
                    <a:pt x="2635" y="1093"/>
                  </a:lnTo>
                  <a:lnTo>
                    <a:pt x="2075" y="915"/>
                  </a:lnTo>
                  <a:lnTo>
                    <a:pt x="2348" y="629"/>
                  </a:lnTo>
                  <a:lnTo>
                    <a:pt x="2389" y="588"/>
                  </a:lnTo>
                  <a:lnTo>
                    <a:pt x="2116" y="205"/>
                  </a:lnTo>
                  <a:lnTo>
                    <a:pt x="2225" y="69"/>
                  </a:lnTo>
                  <a:cubicBezTo>
                    <a:pt x="2130" y="28"/>
                    <a:pt x="1980" y="1"/>
                    <a:pt x="198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5266800" y="2591500"/>
              <a:ext cx="114350" cy="102600"/>
            </a:xfrm>
            <a:custGeom>
              <a:avLst/>
              <a:gdLst/>
              <a:ahLst/>
              <a:cxnLst/>
              <a:rect l="l" t="t" r="r" b="b"/>
              <a:pathLst>
                <a:path w="4574" h="4104" extrusionOk="0">
                  <a:moveTo>
                    <a:pt x="2226" y="1"/>
                  </a:moveTo>
                  <a:lnTo>
                    <a:pt x="2226" y="1"/>
                  </a:lnTo>
                  <a:cubicBezTo>
                    <a:pt x="1393" y="42"/>
                    <a:pt x="629" y="574"/>
                    <a:pt x="356" y="1407"/>
                  </a:cubicBezTo>
                  <a:cubicBezTo>
                    <a:pt x="1" y="2485"/>
                    <a:pt x="588" y="3645"/>
                    <a:pt x="1666" y="4000"/>
                  </a:cubicBezTo>
                  <a:cubicBezTo>
                    <a:pt x="1879" y="4070"/>
                    <a:pt x="2096" y="4103"/>
                    <a:pt x="2308" y="4103"/>
                  </a:cubicBezTo>
                  <a:cubicBezTo>
                    <a:pt x="3172" y="4103"/>
                    <a:pt x="3974" y="3555"/>
                    <a:pt x="4259" y="2690"/>
                  </a:cubicBezTo>
                  <a:cubicBezTo>
                    <a:pt x="4573" y="1721"/>
                    <a:pt x="4123" y="683"/>
                    <a:pt x="3249" y="233"/>
                  </a:cubicBezTo>
                  <a:lnTo>
                    <a:pt x="3249" y="233"/>
                  </a:lnTo>
                  <a:lnTo>
                    <a:pt x="3304" y="519"/>
                  </a:lnTo>
                  <a:lnTo>
                    <a:pt x="3031" y="751"/>
                  </a:lnTo>
                  <a:lnTo>
                    <a:pt x="2976" y="792"/>
                  </a:lnTo>
                  <a:lnTo>
                    <a:pt x="3085" y="1175"/>
                  </a:lnTo>
                  <a:lnTo>
                    <a:pt x="2922" y="1434"/>
                  </a:lnTo>
                  <a:lnTo>
                    <a:pt x="2676" y="1816"/>
                  </a:lnTo>
                  <a:lnTo>
                    <a:pt x="2567" y="1966"/>
                  </a:lnTo>
                  <a:lnTo>
                    <a:pt x="2362" y="2294"/>
                  </a:lnTo>
                  <a:lnTo>
                    <a:pt x="2444" y="1898"/>
                  </a:lnTo>
                  <a:lnTo>
                    <a:pt x="2526" y="1557"/>
                  </a:lnTo>
                  <a:lnTo>
                    <a:pt x="2635" y="1024"/>
                  </a:lnTo>
                  <a:lnTo>
                    <a:pt x="2075" y="847"/>
                  </a:lnTo>
                  <a:lnTo>
                    <a:pt x="2348" y="560"/>
                  </a:lnTo>
                  <a:lnTo>
                    <a:pt x="2389" y="519"/>
                  </a:lnTo>
                  <a:lnTo>
                    <a:pt x="2116" y="137"/>
                  </a:lnTo>
                  <a:lnTo>
                    <a:pt x="2226"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5282850" y="2605800"/>
              <a:ext cx="82600" cy="74150"/>
            </a:xfrm>
            <a:custGeom>
              <a:avLst/>
              <a:gdLst/>
              <a:ahLst/>
              <a:cxnLst/>
              <a:rect l="l" t="t" r="r" b="b"/>
              <a:pathLst>
                <a:path w="3304" h="2966" extrusionOk="0">
                  <a:moveTo>
                    <a:pt x="1644" y="1"/>
                  </a:moveTo>
                  <a:cubicBezTo>
                    <a:pt x="1026" y="1"/>
                    <a:pt x="457" y="391"/>
                    <a:pt x="246" y="1012"/>
                  </a:cubicBezTo>
                  <a:cubicBezTo>
                    <a:pt x="0" y="1790"/>
                    <a:pt x="423" y="2636"/>
                    <a:pt x="1201" y="2896"/>
                  </a:cubicBezTo>
                  <a:cubicBezTo>
                    <a:pt x="1351" y="2943"/>
                    <a:pt x="1503" y="2965"/>
                    <a:pt x="1652" y="2965"/>
                  </a:cubicBezTo>
                  <a:cubicBezTo>
                    <a:pt x="2278" y="2965"/>
                    <a:pt x="2862" y="2568"/>
                    <a:pt x="3071" y="1940"/>
                  </a:cubicBezTo>
                  <a:cubicBezTo>
                    <a:pt x="3303" y="1258"/>
                    <a:pt x="2989" y="521"/>
                    <a:pt x="2389" y="179"/>
                  </a:cubicBezTo>
                  <a:lnTo>
                    <a:pt x="2334" y="220"/>
                  </a:lnTo>
                  <a:lnTo>
                    <a:pt x="2443" y="603"/>
                  </a:lnTo>
                  <a:lnTo>
                    <a:pt x="2280" y="862"/>
                  </a:lnTo>
                  <a:lnTo>
                    <a:pt x="2034" y="1244"/>
                  </a:lnTo>
                  <a:lnTo>
                    <a:pt x="1925" y="1394"/>
                  </a:lnTo>
                  <a:lnTo>
                    <a:pt x="1720" y="1722"/>
                  </a:lnTo>
                  <a:lnTo>
                    <a:pt x="1802" y="1326"/>
                  </a:lnTo>
                  <a:lnTo>
                    <a:pt x="1884" y="985"/>
                  </a:lnTo>
                  <a:lnTo>
                    <a:pt x="1993" y="452"/>
                  </a:lnTo>
                  <a:lnTo>
                    <a:pt x="1433" y="275"/>
                  </a:lnTo>
                  <a:lnTo>
                    <a:pt x="1706" y="2"/>
                  </a:lnTo>
                  <a:cubicBezTo>
                    <a:pt x="1686" y="1"/>
                    <a:pt x="1665" y="1"/>
                    <a:pt x="1644"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5306400" y="2616750"/>
              <a:ext cx="40950" cy="54275"/>
            </a:xfrm>
            <a:custGeom>
              <a:avLst/>
              <a:gdLst/>
              <a:ahLst/>
              <a:cxnLst/>
              <a:rect l="l" t="t" r="r" b="b"/>
              <a:pathLst>
                <a:path w="1638" h="2171" extrusionOk="0">
                  <a:moveTo>
                    <a:pt x="1338" y="424"/>
                  </a:moveTo>
                  <a:lnTo>
                    <a:pt x="1078" y="874"/>
                  </a:lnTo>
                  <a:cubicBezTo>
                    <a:pt x="1092" y="902"/>
                    <a:pt x="1092" y="915"/>
                    <a:pt x="1092" y="915"/>
                  </a:cubicBezTo>
                  <a:lnTo>
                    <a:pt x="1583" y="983"/>
                  </a:lnTo>
                  <a:cubicBezTo>
                    <a:pt x="1638" y="779"/>
                    <a:pt x="1570" y="601"/>
                    <a:pt x="1447" y="465"/>
                  </a:cubicBezTo>
                  <a:lnTo>
                    <a:pt x="1338" y="424"/>
                  </a:lnTo>
                  <a:close/>
                  <a:moveTo>
                    <a:pt x="1010" y="1"/>
                  </a:moveTo>
                  <a:lnTo>
                    <a:pt x="942" y="206"/>
                  </a:lnTo>
                  <a:cubicBezTo>
                    <a:pt x="901" y="200"/>
                    <a:pt x="861" y="197"/>
                    <a:pt x="823" y="197"/>
                  </a:cubicBezTo>
                  <a:cubicBezTo>
                    <a:pt x="578" y="197"/>
                    <a:pt x="383" y="311"/>
                    <a:pt x="300" y="547"/>
                  </a:cubicBezTo>
                  <a:cubicBezTo>
                    <a:pt x="205" y="820"/>
                    <a:pt x="369" y="1024"/>
                    <a:pt x="587" y="1147"/>
                  </a:cubicBezTo>
                  <a:lnTo>
                    <a:pt x="887" y="1325"/>
                  </a:lnTo>
                  <a:cubicBezTo>
                    <a:pt x="983" y="1379"/>
                    <a:pt x="1010" y="1448"/>
                    <a:pt x="983" y="1502"/>
                  </a:cubicBezTo>
                  <a:cubicBezTo>
                    <a:pt x="963" y="1573"/>
                    <a:pt x="890" y="1613"/>
                    <a:pt x="799" y="1613"/>
                  </a:cubicBezTo>
                  <a:cubicBezTo>
                    <a:pt x="767" y="1613"/>
                    <a:pt x="732" y="1608"/>
                    <a:pt x="696" y="1598"/>
                  </a:cubicBezTo>
                  <a:cubicBezTo>
                    <a:pt x="560" y="1543"/>
                    <a:pt x="437" y="1434"/>
                    <a:pt x="478" y="1229"/>
                  </a:cubicBezTo>
                  <a:lnTo>
                    <a:pt x="369" y="1188"/>
                  </a:lnTo>
                  <a:lnTo>
                    <a:pt x="55" y="1175"/>
                  </a:lnTo>
                  <a:lnTo>
                    <a:pt x="55" y="1175"/>
                  </a:lnTo>
                  <a:cubicBezTo>
                    <a:pt x="0" y="1448"/>
                    <a:pt x="164" y="1693"/>
                    <a:pt x="409" y="1843"/>
                  </a:cubicBezTo>
                  <a:lnTo>
                    <a:pt x="341" y="2048"/>
                  </a:lnTo>
                  <a:lnTo>
                    <a:pt x="669" y="2171"/>
                  </a:lnTo>
                  <a:lnTo>
                    <a:pt x="737" y="1953"/>
                  </a:lnTo>
                  <a:cubicBezTo>
                    <a:pt x="784" y="1962"/>
                    <a:pt x="832" y="1966"/>
                    <a:pt x="878" y="1966"/>
                  </a:cubicBezTo>
                  <a:cubicBezTo>
                    <a:pt x="1109" y="1966"/>
                    <a:pt x="1312" y="1851"/>
                    <a:pt x="1392" y="1611"/>
                  </a:cubicBezTo>
                  <a:cubicBezTo>
                    <a:pt x="1474" y="1366"/>
                    <a:pt x="1365" y="1161"/>
                    <a:pt x="1106" y="1011"/>
                  </a:cubicBezTo>
                  <a:lnTo>
                    <a:pt x="1092" y="997"/>
                  </a:lnTo>
                  <a:lnTo>
                    <a:pt x="983" y="956"/>
                  </a:lnTo>
                  <a:lnTo>
                    <a:pt x="887" y="1325"/>
                  </a:lnTo>
                  <a:lnTo>
                    <a:pt x="969" y="929"/>
                  </a:lnTo>
                  <a:lnTo>
                    <a:pt x="805" y="833"/>
                  </a:lnTo>
                  <a:cubicBezTo>
                    <a:pt x="723" y="779"/>
                    <a:pt x="710" y="724"/>
                    <a:pt x="723" y="656"/>
                  </a:cubicBezTo>
                  <a:cubicBezTo>
                    <a:pt x="744" y="585"/>
                    <a:pt x="808" y="545"/>
                    <a:pt x="896" y="545"/>
                  </a:cubicBezTo>
                  <a:cubicBezTo>
                    <a:pt x="927" y="545"/>
                    <a:pt x="961" y="550"/>
                    <a:pt x="996" y="560"/>
                  </a:cubicBezTo>
                  <a:cubicBezTo>
                    <a:pt x="1010" y="574"/>
                    <a:pt x="1024" y="574"/>
                    <a:pt x="1051" y="588"/>
                  </a:cubicBezTo>
                  <a:lnTo>
                    <a:pt x="1160" y="55"/>
                  </a:lnTo>
                  <a:lnTo>
                    <a:pt x="1010"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43"/>
          <p:cNvGrpSpPr/>
          <p:nvPr/>
        </p:nvGrpSpPr>
        <p:grpSpPr>
          <a:xfrm>
            <a:off x="8290807" y="821251"/>
            <a:ext cx="727579" cy="624399"/>
            <a:chOff x="3239625" y="2607500"/>
            <a:chExt cx="239225" cy="205300"/>
          </a:xfrm>
        </p:grpSpPr>
        <p:sp>
          <p:nvSpPr>
            <p:cNvPr id="1943" name="Google Shape;1943;p43"/>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3"/>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3"/>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43"/>
          <p:cNvGrpSpPr/>
          <p:nvPr/>
        </p:nvGrpSpPr>
        <p:grpSpPr>
          <a:xfrm>
            <a:off x="227049" y="3893488"/>
            <a:ext cx="633096" cy="548096"/>
            <a:chOff x="5266800" y="2591500"/>
            <a:chExt cx="120475" cy="104300"/>
          </a:xfrm>
        </p:grpSpPr>
        <p:sp>
          <p:nvSpPr>
            <p:cNvPr id="1954" name="Google Shape;1954;p43"/>
            <p:cNvSpPr/>
            <p:nvPr/>
          </p:nvSpPr>
          <p:spPr>
            <a:xfrm>
              <a:off x="5272950" y="2591500"/>
              <a:ext cx="114325" cy="104300"/>
            </a:xfrm>
            <a:custGeom>
              <a:avLst/>
              <a:gdLst/>
              <a:ahLst/>
              <a:cxnLst/>
              <a:rect l="l" t="t" r="r" b="b"/>
              <a:pathLst>
                <a:path w="4573" h="4172" extrusionOk="0">
                  <a:moveTo>
                    <a:pt x="1980" y="1"/>
                  </a:moveTo>
                  <a:cubicBezTo>
                    <a:pt x="1980" y="1"/>
                    <a:pt x="601" y="738"/>
                    <a:pt x="355" y="1475"/>
                  </a:cubicBezTo>
                  <a:cubicBezTo>
                    <a:pt x="0" y="2553"/>
                    <a:pt x="587" y="3713"/>
                    <a:pt x="1666" y="4068"/>
                  </a:cubicBezTo>
                  <a:cubicBezTo>
                    <a:pt x="1879" y="4138"/>
                    <a:pt x="2095" y="4172"/>
                    <a:pt x="2308" y="4172"/>
                  </a:cubicBezTo>
                  <a:cubicBezTo>
                    <a:pt x="3171" y="4172"/>
                    <a:pt x="3974" y="3623"/>
                    <a:pt x="4259" y="2758"/>
                  </a:cubicBezTo>
                  <a:cubicBezTo>
                    <a:pt x="4573" y="1789"/>
                    <a:pt x="4122" y="751"/>
                    <a:pt x="3249" y="301"/>
                  </a:cubicBezTo>
                  <a:lnTo>
                    <a:pt x="3003" y="233"/>
                  </a:lnTo>
                  <a:lnTo>
                    <a:pt x="3003" y="233"/>
                  </a:lnTo>
                  <a:lnTo>
                    <a:pt x="3030" y="820"/>
                  </a:lnTo>
                  <a:lnTo>
                    <a:pt x="2976" y="861"/>
                  </a:lnTo>
                  <a:lnTo>
                    <a:pt x="3085" y="1243"/>
                  </a:lnTo>
                  <a:lnTo>
                    <a:pt x="2921" y="1502"/>
                  </a:lnTo>
                  <a:lnTo>
                    <a:pt x="2676" y="1884"/>
                  </a:lnTo>
                  <a:lnTo>
                    <a:pt x="2566" y="2034"/>
                  </a:lnTo>
                  <a:lnTo>
                    <a:pt x="2362" y="2362"/>
                  </a:lnTo>
                  <a:lnTo>
                    <a:pt x="2444" y="1966"/>
                  </a:lnTo>
                  <a:lnTo>
                    <a:pt x="2525" y="1625"/>
                  </a:lnTo>
                  <a:lnTo>
                    <a:pt x="2635" y="1093"/>
                  </a:lnTo>
                  <a:lnTo>
                    <a:pt x="2075" y="915"/>
                  </a:lnTo>
                  <a:lnTo>
                    <a:pt x="2348" y="629"/>
                  </a:lnTo>
                  <a:lnTo>
                    <a:pt x="2389" y="588"/>
                  </a:lnTo>
                  <a:lnTo>
                    <a:pt x="2116" y="205"/>
                  </a:lnTo>
                  <a:lnTo>
                    <a:pt x="2225" y="69"/>
                  </a:lnTo>
                  <a:cubicBezTo>
                    <a:pt x="2130" y="28"/>
                    <a:pt x="1980" y="1"/>
                    <a:pt x="198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3"/>
            <p:cNvSpPr/>
            <p:nvPr/>
          </p:nvSpPr>
          <p:spPr>
            <a:xfrm>
              <a:off x="5266800" y="2591500"/>
              <a:ext cx="114350" cy="102600"/>
            </a:xfrm>
            <a:custGeom>
              <a:avLst/>
              <a:gdLst/>
              <a:ahLst/>
              <a:cxnLst/>
              <a:rect l="l" t="t" r="r" b="b"/>
              <a:pathLst>
                <a:path w="4574" h="4104" extrusionOk="0">
                  <a:moveTo>
                    <a:pt x="2226" y="1"/>
                  </a:moveTo>
                  <a:lnTo>
                    <a:pt x="2226" y="1"/>
                  </a:lnTo>
                  <a:cubicBezTo>
                    <a:pt x="1393" y="42"/>
                    <a:pt x="629" y="574"/>
                    <a:pt x="356" y="1407"/>
                  </a:cubicBezTo>
                  <a:cubicBezTo>
                    <a:pt x="1" y="2485"/>
                    <a:pt x="588" y="3645"/>
                    <a:pt x="1666" y="4000"/>
                  </a:cubicBezTo>
                  <a:cubicBezTo>
                    <a:pt x="1879" y="4070"/>
                    <a:pt x="2096" y="4103"/>
                    <a:pt x="2308" y="4103"/>
                  </a:cubicBezTo>
                  <a:cubicBezTo>
                    <a:pt x="3172" y="4103"/>
                    <a:pt x="3974" y="3555"/>
                    <a:pt x="4259" y="2690"/>
                  </a:cubicBezTo>
                  <a:cubicBezTo>
                    <a:pt x="4573" y="1721"/>
                    <a:pt x="4123" y="683"/>
                    <a:pt x="3249" y="233"/>
                  </a:cubicBezTo>
                  <a:lnTo>
                    <a:pt x="3249" y="233"/>
                  </a:lnTo>
                  <a:lnTo>
                    <a:pt x="3304" y="519"/>
                  </a:lnTo>
                  <a:lnTo>
                    <a:pt x="3031" y="751"/>
                  </a:lnTo>
                  <a:lnTo>
                    <a:pt x="2976" y="792"/>
                  </a:lnTo>
                  <a:lnTo>
                    <a:pt x="3085" y="1175"/>
                  </a:lnTo>
                  <a:lnTo>
                    <a:pt x="2922" y="1434"/>
                  </a:lnTo>
                  <a:lnTo>
                    <a:pt x="2676" y="1816"/>
                  </a:lnTo>
                  <a:lnTo>
                    <a:pt x="2567" y="1966"/>
                  </a:lnTo>
                  <a:lnTo>
                    <a:pt x="2362" y="2294"/>
                  </a:lnTo>
                  <a:lnTo>
                    <a:pt x="2444" y="1898"/>
                  </a:lnTo>
                  <a:lnTo>
                    <a:pt x="2526" y="1557"/>
                  </a:lnTo>
                  <a:lnTo>
                    <a:pt x="2635" y="1024"/>
                  </a:lnTo>
                  <a:lnTo>
                    <a:pt x="2075" y="847"/>
                  </a:lnTo>
                  <a:lnTo>
                    <a:pt x="2348" y="560"/>
                  </a:lnTo>
                  <a:lnTo>
                    <a:pt x="2389" y="519"/>
                  </a:lnTo>
                  <a:lnTo>
                    <a:pt x="2116" y="137"/>
                  </a:lnTo>
                  <a:lnTo>
                    <a:pt x="2226"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3"/>
            <p:cNvSpPr/>
            <p:nvPr/>
          </p:nvSpPr>
          <p:spPr>
            <a:xfrm>
              <a:off x="5282850" y="2605800"/>
              <a:ext cx="82600" cy="74150"/>
            </a:xfrm>
            <a:custGeom>
              <a:avLst/>
              <a:gdLst/>
              <a:ahLst/>
              <a:cxnLst/>
              <a:rect l="l" t="t" r="r" b="b"/>
              <a:pathLst>
                <a:path w="3304" h="2966" extrusionOk="0">
                  <a:moveTo>
                    <a:pt x="1644" y="1"/>
                  </a:moveTo>
                  <a:cubicBezTo>
                    <a:pt x="1026" y="1"/>
                    <a:pt x="457" y="391"/>
                    <a:pt x="246" y="1012"/>
                  </a:cubicBezTo>
                  <a:cubicBezTo>
                    <a:pt x="0" y="1790"/>
                    <a:pt x="423" y="2636"/>
                    <a:pt x="1201" y="2896"/>
                  </a:cubicBezTo>
                  <a:cubicBezTo>
                    <a:pt x="1351" y="2943"/>
                    <a:pt x="1503" y="2965"/>
                    <a:pt x="1652" y="2965"/>
                  </a:cubicBezTo>
                  <a:cubicBezTo>
                    <a:pt x="2278" y="2965"/>
                    <a:pt x="2862" y="2568"/>
                    <a:pt x="3071" y="1940"/>
                  </a:cubicBezTo>
                  <a:cubicBezTo>
                    <a:pt x="3303" y="1258"/>
                    <a:pt x="2989" y="521"/>
                    <a:pt x="2389" y="179"/>
                  </a:cubicBezTo>
                  <a:lnTo>
                    <a:pt x="2334" y="220"/>
                  </a:lnTo>
                  <a:lnTo>
                    <a:pt x="2443" y="603"/>
                  </a:lnTo>
                  <a:lnTo>
                    <a:pt x="2280" y="862"/>
                  </a:lnTo>
                  <a:lnTo>
                    <a:pt x="2034" y="1244"/>
                  </a:lnTo>
                  <a:lnTo>
                    <a:pt x="1925" y="1394"/>
                  </a:lnTo>
                  <a:lnTo>
                    <a:pt x="1720" y="1722"/>
                  </a:lnTo>
                  <a:lnTo>
                    <a:pt x="1802" y="1326"/>
                  </a:lnTo>
                  <a:lnTo>
                    <a:pt x="1884" y="985"/>
                  </a:lnTo>
                  <a:lnTo>
                    <a:pt x="1993" y="452"/>
                  </a:lnTo>
                  <a:lnTo>
                    <a:pt x="1433" y="275"/>
                  </a:lnTo>
                  <a:lnTo>
                    <a:pt x="1706" y="2"/>
                  </a:lnTo>
                  <a:cubicBezTo>
                    <a:pt x="1686" y="1"/>
                    <a:pt x="1665" y="1"/>
                    <a:pt x="1644"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3"/>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3"/>
            <p:cNvSpPr/>
            <p:nvPr/>
          </p:nvSpPr>
          <p:spPr>
            <a:xfrm>
              <a:off x="5306400" y="2616750"/>
              <a:ext cx="40950" cy="54275"/>
            </a:xfrm>
            <a:custGeom>
              <a:avLst/>
              <a:gdLst/>
              <a:ahLst/>
              <a:cxnLst/>
              <a:rect l="l" t="t" r="r" b="b"/>
              <a:pathLst>
                <a:path w="1638" h="2171" extrusionOk="0">
                  <a:moveTo>
                    <a:pt x="1338" y="424"/>
                  </a:moveTo>
                  <a:lnTo>
                    <a:pt x="1078" y="874"/>
                  </a:lnTo>
                  <a:cubicBezTo>
                    <a:pt x="1092" y="902"/>
                    <a:pt x="1092" y="915"/>
                    <a:pt x="1092" y="915"/>
                  </a:cubicBezTo>
                  <a:lnTo>
                    <a:pt x="1583" y="983"/>
                  </a:lnTo>
                  <a:cubicBezTo>
                    <a:pt x="1638" y="779"/>
                    <a:pt x="1570" y="601"/>
                    <a:pt x="1447" y="465"/>
                  </a:cubicBezTo>
                  <a:lnTo>
                    <a:pt x="1338" y="424"/>
                  </a:lnTo>
                  <a:close/>
                  <a:moveTo>
                    <a:pt x="1010" y="1"/>
                  </a:moveTo>
                  <a:lnTo>
                    <a:pt x="942" y="206"/>
                  </a:lnTo>
                  <a:cubicBezTo>
                    <a:pt x="901" y="200"/>
                    <a:pt x="861" y="197"/>
                    <a:pt x="823" y="197"/>
                  </a:cubicBezTo>
                  <a:cubicBezTo>
                    <a:pt x="578" y="197"/>
                    <a:pt x="383" y="311"/>
                    <a:pt x="300" y="547"/>
                  </a:cubicBezTo>
                  <a:cubicBezTo>
                    <a:pt x="205" y="820"/>
                    <a:pt x="369" y="1024"/>
                    <a:pt x="587" y="1147"/>
                  </a:cubicBezTo>
                  <a:lnTo>
                    <a:pt x="887" y="1325"/>
                  </a:lnTo>
                  <a:cubicBezTo>
                    <a:pt x="983" y="1379"/>
                    <a:pt x="1010" y="1448"/>
                    <a:pt x="983" y="1502"/>
                  </a:cubicBezTo>
                  <a:cubicBezTo>
                    <a:pt x="963" y="1573"/>
                    <a:pt x="890" y="1613"/>
                    <a:pt x="799" y="1613"/>
                  </a:cubicBezTo>
                  <a:cubicBezTo>
                    <a:pt x="767" y="1613"/>
                    <a:pt x="732" y="1608"/>
                    <a:pt x="696" y="1598"/>
                  </a:cubicBezTo>
                  <a:cubicBezTo>
                    <a:pt x="560" y="1543"/>
                    <a:pt x="437" y="1434"/>
                    <a:pt x="478" y="1229"/>
                  </a:cubicBezTo>
                  <a:lnTo>
                    <a:pt x="369" y="1188"/>
                  </a:lnTo>
                  <a:lnTo>
                    <a:pt x="55" y="1175"/>
                  </a:lnTo>
                  <a:lnTo>
                    <a:pt x="55" y="1175"/>
                  </a:lnTo>
                  <a:cubicBezTo>
                    <a:pt x="0" y="1448"/>
                    <a:pt x="164" y="1693"/>
                    <a:pt x="409" y="1843"/>
                  </a:cubicBezTo>
                  <a:lnTo>
                    <a:pt x="341" y="2048"/>
                  </a:lnTo>
                  <a:lnTo>
                    <a:pt x="669" y="2171"/>
                  </a:lnTo>
                  <a:lnTo>
                    <a:pt x="737" y="1953"/>
                  </a:lnTo>
                  <a:cubicBezTo>
                    <a:pt x="784" y="1962"/>
                    <a:pt x="832" y="1966"/>
                    <a:pt x="878" y="1966"/>
                  </a:cubicBezTo>
                  <a:cubicBezTo>
                    <a:pt x="1109" y="1966"/>
                    <a:pt x="1312" y="1851"/>
                    <a:pt x="1392" y="1611"/>
                  </a:cubicBezTo>
                  <a:cubicBezTo>
                    <a:pt x="1474" y="1366"/>
                    <a:pt x="1365" y="1161"/>
                    <a:pt x="1106" y="1011"/>
                  </a:cubicBezTo>
                  <a:lnTo>
                    <a:pt x="1092" y="997"/>
                  </a:lnTo>
                  <a:lnTo>
                    <a:pt x="983" y="956"/>
                  </a:lnTo>
                  <a:lnTo>
                    <a:pt x="887" y="1325"/>
                  </a:lnTo>
                  <a:lnTo>
                    <a:pt x="969" y="929"/>
                  </a:lnTo>
                  <a:lnTo>
                    <a:pt x="805" y="833"/>
                  </a:lnTo>
                  <a:cubicBezTo>
                    <a:pt x="723" y="779"/>
                    <a:pt x="710" y="724"/>
                    <a:pt x="723" y="656"/>
                  </a:cubicBezTo>
                  <a:cubicBezTo>
                    <a:pt x="744" y="585"/>
                    <a:pt x="808" y="545"/>
                    <a:pt x="896" y="545"/>
                  </a:cubicBezTo>
                  <a:cubicBezTo>
                    <a:pt x="927" y="545"/>
                    <a:pt x="961" y="550"/>
                    <a:pt x="996" y="560"/>
                  </a:cubicBezTo>
                  <a:cubicBezTo>
                    <a:pt x="1010" y="574"/>
                    <a:pt x="1024" y="574"/>
                    <a:pt x="1051" y="588"/>
                  </a:cubicBezTo>
                  <a:lnTo>
                    <a:pt x="1160" y="55"/>
                  </a:lnTo>
                  <a:lnTo>
                    <a:pt x="1010"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3"/>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3"/>
          <p:cNvGrpSpPr/>
          <p:nvPr/>
        </p:nvGrpSpPr>
        <p:grpSpPr>
          <a:xfrm>
            <a:off x="713232" y="4296376"/>
            <a:ext cx="727579" cy="624399"/>
            <a:chOff x="3239625" y="2607500"/>
            <a:chExt cx="239225" cy="205300"/>
          </a:xfrm>
        </p:grpSpPr>
        <p:sp>
          <p:nvSpPr>
            <p:cNvPr id="1961" name="Google Shape;1961;p43"/>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3"/>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3"/>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3"/>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3"/>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3"/>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3"/>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1E123D"/>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517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1pPr>
            <a:lvl2pPr lvl="1"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2pPr>
            <a:lvl3pPr lvl="2"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3pPr>
            <a:lvl4pPr lvl="3"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4pPr>
            <a:lvl5pPr lvl="4"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5pPr>
            <a:lvl6pPr lvl="5"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6pPr>
            <a:lvl7pPr lvl="6"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7pPr>
            <a:lvl8pPr lvl="7"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8pPr>
            <a:lvl9pPr lvl="8" rtl="0">
              <a:lnSpc>
                <a:spcPct val="115000"/>
              </a:lnSpc>
              <a:spcBef>
                <a:spcPts val="0"/>
              </a:spcBef>
              <a:spcAft>
                <a:spcPts val="0"/>
              </a:spcAft>
              <a:buClr>
                <a:schemeClr val="dk1"/>
              </a:buClr>
              <a:buSzPts val="3000"/>
              <a:buFont typeface="Abhaya Libre"/>
              <a:buNone/>
              <a:defRPr sz="3000">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ed Hat Text"/>
              <a:buChar char="●"/>
              <a:defRPr sz="1800">
                <a:solidFill>
                  <a:schemeClr val="dk1"/>
                </a:solidFill>
                <a:latin typeface="Red Hat Text"/>
                <a:ea typeface="Red Hat Text"/>
                <a:cs typeface="Red Hat Text"/>
                <a:sym typeface="Red Hat Text"/>
              </a:defRPr>
            </a:lvl1pPr>
            <a:lvl2pPr marL="914400" lvl="1"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74" r:id="rId5"/>
    <p:sldLayoutId id="2147483677" r:id="rId6"/>
    <p:sldLayoutId id="2147483688" r:id="rId7"/>
    <p:sldLayoutId id="214748368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1980"/>
        <p:cNvGrpSpPr/>
        <p:nvPr/>
      </p:nvGrpSpPr>
      <p:grpSpPr>
        <a:xfrm>
          <a:off x="0" y="0"/>
          <a:ext cx="0" cy="0"/>
          <a:chOff x="0" y="0"/>
          <a:chExt cx="0" cy="0"/>
        </a:xfrm>
      </p:grpSpPr>
      <p:sp>
        <p:nvSpPr>
          <p:cNvPr id="1981" name="Google Shape;1981;p47"/>
          <p:cNvSpPr txBox="1">
            <a:spLocks noGrp="1"/>
          </p:cNvSpPr>
          <p:nvPr>
            <p:ph type="ctrTitle"/>
          </p:nvPr>
        </p:nvSpPr>
        <p:spPr>
          <a:xfrm rot="-374">
            <a:off x="592398" y="1595825"/>
            <a:ext cx="5516700" cy="3139200"/>
          </a:xfrm>
          <a:prstGeom prst="rect">
            <a:avLst/>
          </a:prstGeom>
        </p:spPr>
        <p:txBody>
          <a:bodyPr spcFirstLastPara="1" wrap="square" lIns="91425" tIns="91425" rIns="91425" bIns="91425" anchor="b" anchorCtr="0">
            <a:noAutofit/>
          </a:bodyPr>
          <a:lstStyle/>
          <a:p>
            <a:pPr>
              <a:lnSpc>
                <a:spcPct val="100000"/>
              </a:lnSpc>
            </a:pPr>
            <a:r>
              <a:rPr lang="en-US" sz="4400" b="1" dirty="0">
                <a:solidFill>
                  <a:schemeClr val="tx1"/>
                </a:solidFill>
                <a:latin typeface="Aharoni" panose="02010803020104030203" pitchFamily="2" charset="-79"/>
                <a:ea typeface="Tahoma" panose="020B0604030504040204" pitchFamily="34" charset="0"/>
                <a:cs typeface="Aharoni" panose="02010803020104030203" pitchFamily="2" charset="-79"/>
              </a:rPr>
              <a:t>Russia</a:t>
            </a:r>
            <a:r>
              <a:rPr lang="en-US" sz="4400" b="1" dirty="0">
                <a:latin typeface="Aharoni" panose="02010803020104030203" pitchFamily="2" charset="-79"/>
                <a:ea typeface="Tahoma" panose="020B0604030504040204" pitchFamily="34" charset="0"/>
                <a:cs typeface="Aharoni" panose="02010803020104030203" pitchFamily="2" charset="-79"/>
              </a:rPr>
              <a:t> vs Ukraine </a:t>
            </a:r>
            <a:r>
              <a:rPr lang="en-US" sz="4400" b="1" dirty="0">
                <a:solidFill>
                  <a:srgbClr val="FF0000"/>
                </a:solidFill>
                <a:latin typeface="Aharoni" panose="02010803020104030203" pitchFamily="2" charset="-79"/>
                <a:ea typeface="Tahoma" panose="020B0604030504040204" pitchFamily="34" charset="0"/>
                <a:cs typeface="Aharoni" panose="02010803020104030203" pitchFamily="2" charset="-79"/>
              </a:rPr>
              <a:t>War</a:t>
            </a:r>
            <a:br>
              <a:rPr lang="en-US" sz="4400" b="1" dirty="0">
                <a:solidFill>
                  <a:srgbClr val="FF0000"/>
                </a:solidFill>
                <a:latin typeface="Aharoni" panose="02010803020104030203" pitchFamily="2" charset="-79"/>
                <a:ea typeface="Tahoma" panose="020B0604030504040204" pitchFamily="34" charset="0"/>
                <a:cs typeface="Aharoni" panose="02010803020104030203" pitchFamily="2" charset="-79"/>
              </a:rPr>
            </a:br>
            <a:r>
              <a:rPr lang="en-US" sz="4400" b="1" dirty="0">
                <a:solidFill>
                  <a:schemeClr val="tx1"/>
                </a:solidFill>
                <a:latin typeface="Aharoni" panose="02010803020104030203" pitchFamily="2" charset="-79"/>
                <a:ea typeface="Tahoma" panose="020B0604030504040204" pitchFamily="34" charset="0"/>
                <a:cs typeface="Aharoni" panose="02010803020104030203" pitchFamily="2" charset="-79"/>
              </a:rPr>
              <a:t>Impact on</a:t>
            </a:r>
            <a:br>
              <a:rPr lang="en-US" sz="4400" b="1" dirty="0">
                <a:latin typeface="Aharoni" panose="02010803020104030203" pitchFamily="2" charset="-79"/>
                <a:cs typeface="Aharoni" panose="02010803020104030203" pitchFamily="2" charset="-79"/>
              </a:rPr>
            </a:br>
            <a:r>
              <a:rPr lang="en" sz="4400" dirty="0">
                <a:latin typeface="Aharoni" panose="02010803020104030203" pitchFamily="2" charset="-79"/>
                <a:ea typeface="Abhaya Libre"/>
                <a:cs typeface="Aharoni" panose="02010803020104030203" pitchFamily="2" charset="-79"/>
                <a:sym typeface="Abhaya Libre"/>
              </a:rPr>
              <a:t>World Econom</a:t>
            </a:r>
            <a:r>
              <a:rPr lang="en-US" sz="4400" dirty="0">
                <a:latin typeface="Aharoni" panose="02010803020104030203" pitchFamily="2" charset="-79"/>
                <a:ea typeface="Abhaya Libre"/>
                <a:cs typeface="Aharoni" panose="02010803020104030203" pitchFamily="2" charset="-79"/>
                <a:sym typeface="Abhaya Libre"/>
              </a:rPr>
              <a:t>y</a:t>
            </a:r>
            <a:br>
              <a:rPr lang="en-US" sz="4400" dirty="0">
                <a:latin typeface="Aharoni" panose="02010803020104030203" pitchFamily="2" charset="-79"/>
                <a:ea typeface="Abhaya Libre"/>
                <a:cs typeface="Aharoni" panose="02010803020104030203" pitchFamily="2" charset="-79"/>
                <a:sym typeface="Abhaya Libre"/>
              </a:rPr>
            </a:br>
            <a:r>
              <a:rPr lang="en-US" sz="4400" dirty="0">
                <a:latin typeface="Aharoni" panose="02010803020104030203" pitchFamily="2" charset="-79"/>
                <a:ea typeface="Abhaya Libre"/>
                <a:cs typeface="Aharoni" panose="02010803020104030203" pitchFamily="2" charset="-79"/>
                <a:sym typeface="Abhaya Libre"/>
              </a:rPr>
              <a:t>&amp; Bangladesh Economy</a:t>
            </a:r>
            <a:endParaRPr sz="4400" dirty="0">
              <a:latin typeface="Aharoni" panose="02010803020104030203" pitchFamily="2" charset="-79"/>
              <a:cs typeface="Aharoni" panose="02010803020104030203" pitchFamily="2" charset="-79"/>
            </a:endParaRPr>
          </a:p>
        </p:txBody>
      </p:sp>
      <p:sp>
        <p:nvSpPr>
          <p:cNvPr id="1983" name="Google Shape;1983;p47"/>
          <p:cNvSpPr/>
          <p:nvPr/>
        </p:nvSpPr>
        <p:spPr>
          <a:xfrm rot="655066">
            <a:off x="5465505" y="1545506"/>
            <a:ext cx="3083375" cy="1760075"/>
          </a:xfrm>
          <a:custGeom>
            <a:avLst/>
            <a:gdLst/>
            <a:ahLst/>
            <a:cxnLst/>
            <a:rect l="l" t="t" r="r" b="b"/>
            <a:pathLst>
              <a:path w="123335" h="70403" extrusionOk="0">
                <a:moveTo>
                  <a:pt x="27695" y="1"/>
                </a:moveTo>
                <a:lnTo>
                  <a:pt x="16191" y="11480"/>
                </a:lnTo>
                <a:lnTo>
                  <a:pt x="5539" y="753"/>
                </a:lnTo>
                <a:lnTo>
                  <a:pt x="0" y="8372"/>
                </a:lnTo>
                <a:lnTo>
                  <a:pt x="16191" y="24487"/>
                </a:lnTo>
                <a:lnTo>
                  <a:pt x="27695" y="13008"/>
                </a:lnTo>
                <a:lnTo>
                  <a:pt x="76141" y="61455"/>
                </a:lnTo>
                <a:lnTo>
                  <a:pt x="92006" y="45590"/>
                </a:lnTo>
                <a:lnTo>
                  <a:pt x="110828" y="64387"/>
                </a:lnTo>
                <a:lnTo>
                  <a:pt x="108948" y="66267"/>
                </a:lnTo>
                <a:lnTo>
                  <a:pt x="123334" y="70402"/>
                </a:lnTo>
                <a:lnTo>
                  <a:pt x="118873" y="56342"/>
                </a:lnTo>
                <a:lnTo>
                  <a:pt x="117319" y="57896"/>
                </a:lnTo>
                <a:lnTo>
                  <a:pt x="92006" y="32583"/>
                </a:lnTo>
                <a:lnTo>
                  <a:pt x="76141" y="48447"/>
                </a:lnTo>
                <a:lnTo>
                  <a:pt x="27695" y="1"/>
                </a:lnTo>
                <a:close/>
              </a:path>
            </a:pathLst>
          </a:custGeom>
          <a:solidFill>
            <a:srgbClr val="674EA7"/>
          </a:solidFill>
          <a:ln>
            <a:noFill/>
          </a:ln>
          <a:effectLst>
            <a:outerShdw dist="9525" dir="8400000" algn="bl" rotWithShape="0">
              <a:srgbClr val="000000">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4" name="Google Shape;1984;p47"/>
          <p:cNvGrpSpPr/>
          <p:nvPr/>
        </p:nvGrpSpPr>
        <p:grpSpPr>
          <a:xfrm>
            <a:off x="6637779" y="3431353"/>
            <a:ext cx="855881" cy="741000"/>
            <a:chOff x="2992925" y="4283625"/>
            <a:chExt cx="747625" cy="647275"/>
          </a:xfrm>
        </p:grpSpPr>
        <p:sp>
          <p:nvSpPr>
            <p:cNvPr id="1985" name="Google Shape;1985;p47"/>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47"/>
          <p:cNvGrpSpPr/>
          <p:nvPr/>
        </p:nvGrpSpPr>
        <p:grpSpPr>
          <a:xfrm>
            <a:off x="6799357" y="971126"/>
            <a:ext cx="727579" cy="624399"/>
            <a:chOff x="3239625" y="2607500"/>
            <a:chExt cx="239225" cy="205300"/>
          </a:xfrm>
        </p:grpSpPr>
        <p:sp>
          <p:nvSpPr>
            <p:cNvPr id="1992" name="Google Shape;1992;p47"/>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7"/>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7"/>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7"/>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7"/>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7"/>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7"/>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7"/>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7"/>
          <p:cNvGrpSpPr/>
          <p:nvPr/>
        </p:nvGrpSpPr>
        <p:grpSpPr>
          <a:xfrm>
            <a:off x="6077500" y="2406034"/>
            <a:ext cx="385628" cy="333854"/>
            <a:chOff x="5266800" y="2591500"/>
            <a:chExt cx="120475" cy="104300"/>
          </a:xfrm>
        </p:grpSpPr>
        <p:sp>
          <p:nvSpPr>
            <p:cNvPr id="2003" name="Google Shape;2003;p47"/>
            <p:cNvSpPr/>
            <p:nvPr/>
          </p:nvSpPr>
          <p:spPr>
            <a:xfrm>
              <a:off x="5272950" y="2591500"/>
              <a:ext cx="114325" cy="104300"/>
            </a:xfrm>
            <a:custGeom>
              <a:avLst/>
              <a:gdLst/>
              <a:ahLst/>
              <a:cxnLst/>
              <a:rect l="l" t="t" r="r" b="b"/>
              <a:pathLst>
                <a:path w="4573" h="4172" extrusionOk="0">
                  <a:moveTo>
                    <a:pt x="1980" y="1"/>
                  </a:moveTo>
                  <a:cubicBezTo>
                    <a:pt x="1980" y="1"/>
                    <a:pt x="601" y="738"/>
                    <a:pt x="355" y="1475"/>
                  </a:cubicBezTo>
                  <a:cubicBezTo>
                    <a:pt x="0" y="2553"/>
                    <a:pt x="587" y="3713"/>
                    <a:pt x="1666" y="4068"/>
                  </a:cubicBezTo>
                  <a:cubicBezTo>
                    <a:pt x="1879" y="4138"/>
                    <a:pt x="2095" y="4172"/>
                    <a:pt x="2308" y="4172"/>
                  </a:cubicBezTo>
                  <a:cubicBezTo>
                    <a:pt x="3171" y="4172"/>
                    <a:pt x="3974" y="3623"/>
                    <a:pt x="4259" y="2758"/>
                  </a:cubicBezTo>
                  <a:cubicBezTo>
                    <a:pt x="4573" y="1789"/>
                    <a:pt x="4122" y="751"/>
                    <a:pt x="3249" y="301"/>
                  </a:cubicBezTo>
                  <a:lnTo>
                    <a:pt x="3003" y="233"/>
                  </a:lnTo>
                  <a:lnTo>
                    <a:pt x="3003" y="233"/>
                  </a:lnTo>
                  <a:lnTo>
                    <a:pt x="3030" y="820"/>
                  </a:lnTo>
                  <a:lnTo>
                    <a:pt x="2976" y="861"/>
                  </a:lnTo>
                  <a:lnTo>
                    <a:pt x="3085" y="1243"/>
                  </a:lnTo>
                  <a:lnTo>
                    <a:pt x="2921" y="1502"/>
                  </a:lnTo>
                  <a:lnTo>
                    <a:pt x="2676" y="1884"/>
                  </a:lnTo>
                  <a:lnTo>
                    <a:pt x="2566" y="2034"/>
                  </a:lnTo>
                  <a:lnTo>
                    <a:pt x="2362" y="2362"/>
                  </a:lnTo>
                  <a:lnTo>
                    <a:pt x="2444" y="1966"/>
                  </a:lnTo>
                  <a:lnTo>
                    <a:pt x="2525" y="1625"/>
                  </a:lnTo>
                  <a:lnTo>
                    <a:pt x="2635" y="1093"/>
                  </a:lnTo>
                  <a:lnTo>
                    <a:pt x="2075" y="915"/>
                  </a:lnTo>
                  <a:lnTo>
                    <a:pt x="2348" y="629"/>
                  </a:lnTo>
                  <a:lnTo>
                    <a:pt x="2389" y="588"/>
                  </a:lnTo>
                  <a:lnTo>
                    <a:pt x="2116" y="205"/>
                  </a:lnTo>
                  <a:lnTo>
                    <a:pt x="2225" y="69"/>
                  </a:lnTo>
                  <a:cubicBezTo>
                    <a:pt x="2130" y="28"/>
                    <a:pt x="1980" y="1"/>
                    <a:pt x="198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5266800" y="2591500"/>
              <a:ext cx="114350" cy="102600"/>
            </a:xfrm>
            <a:custGeom>
              <a:avLst/>
              <a:gdLst/>
              <a:ahLst/>
              <a:cxnLst/>
              <a:rect l="l" t="t" r="r" b="b"/>
              <a:pathLst>
                <a:path w="4574" h="4104" extrusionOk="0">
                  <a:moveTo>
                    <a:pt x="2226" y="1"/>
                  </a:moveTo>
                  <a:lnTo>
                    <a:pt x="2226" y="1"/>
                  </a:lnTo>
                  <a:cubicBezTo>
                    <a:pt x="1393" y="42"/>
                    <a:pt x="629" y="574"/>
                    <a:pt x="356" y="1407"/>
                  </a:cubicBezTo>
                  <a:cubicBezTo>
                    <a:pt x="1" y="2485"/>
                    <a:pt x="588" y="3645"/>
                    <a:pt x="1666" y="4000"/>
                  </a:cubicBezTo>
                  <a:cubicBezTo>
                    <a:pt x="1879" y="4070"/>
                    <a:pt x="2096" y="4103"/>
                    <a:pt x="2308" y="4103"/>
                  </a:cubicBezTo>
                  <a:cubicBezTo>
                    <a:pt x="3172" y="4103"/>
                    <a:pt x="3974" y="3555"/>
                    <a:pt x="4259" y="2690"/>
                  </a:cubicBezTo>
                  <a:cubicBezTo>
                    <a:pt x="4573" y="1721"/>
                    <a:pt x="4123" y="683"/>
                    <a:pt x="3249" y="233"/>
                  </a:cubicBezTo>
                  <a:lnTo>
                    <a:pt x="3249" y="233"/>
                  </a:lnTo>
                  <a:lnTo>
                    <a:pt x="3304" y="519"/>
                  </a:lnTo>
                  <a:lnTo>
                    <a:pt x="3031" y="751"/>
                  </a:lnTo>
                  <a:lnTo>
                    <a:pt x="2976" y="792"/>
                  </a:lnTo>
                  <a:lnTo>
                    <a:pt x="3085" y="1175"/>
                  </a:lnTo>
                  <a:lnTo>
                    <a:pt x="2922" y="1434"/>
                  </a:lnTo>
                  <a:lnTo>
                    <a:pt x="2676" y="1816"/>
                  </a:lnTo>
                  <a:lnTo>
                    <a:pt x="2567" y="1966"/>
                  </a:lnTo>
                  <a:lnTo>
                    <a:pt x="2362" y="2294"/>
                  </a:lnTo>
                  <a:lnTo>
                    <a:pt x="2444" y="1898"/>
                  </a:lnTo>
                  <a:lnTo>
                    <a:pt x="2526" y="1557"/>
                  </a:lnTo>
                  <a:lnTo>
                    <a:pt x="2635" y="1024"/>
                  </a:lnTo>
                  <a:lnTo>
                    <a:pt x="2075" y="847"/>
                  </a:lnTo>
                  <a:lnTo>
                    <a:pt x="2348" y="560"/>
                  </a:lnTo>
                  <a:lnTo>
                    <a:pt x="2389" y="519"/>
                  </a:lnTo>
                  <a:lnTo>
                    <a:pt x="2116" y="137"/>
                  </a:lnTo>
                  <a:lnTo>
                    <a:pt x="2226"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7"/>
            <p:cNvSpPr/>
            <p:nvPr/>
          </p:nvSpPr>
          <p:spPr>
            <a:xfrm>
              <a:off x="5282850" y="2605800"/>
              <a:ext cx="82600" cy="74150"/>
            </a:xfrm>
            <a:custGeom>
              <a:avLst/>
              <a:gdLst/>
              <a:ahLst/>
              <a:cxnLst/>
              <a:rect l="l" t="t" r="r" b="b"/>
              <a:pathLst>
                <a:path w="3304" h="2966" extrusionOk="0">
                  <a:moveTo>
                    <a:pt x="1644" y="1"/>
                  </a:moveTo>
                  <a:cubicBezTo>
                    <a:pt x="1026" y="1"/>
                    <a:pt x="457" y="391"/>
                    <a:pt x="246" y="1012"/>
                  </a:cubicBezTo>
                  <a:cubicBezTo>
                    <a:pt x="0" y="1790"/>
                    <a:pt x="423" y="2636"/>
                    <a:pt x="1201" y="2896"/>
                  </a:cubicBezTo>
                  <a:cubicBezTo>
                    <a:pt x="1351" y="2943"/>
                    <a:pt x="1503" y="2965"/>
                    <a:pt x="1652" y="2965"/>
                  </a:cubicBezTo>
                  <a:cubicBezTo>
                    <a:pt x="2278" y="2965"/>
                    <a:pt x="2862" y="2568"/>
                    <a:pt x="3071" y="1940"/>
                  </a:cubicBezTo>
                  <a:cubicBezTo>
                    <a:pt x="3303" y="1258"/>
                    <a:pt x="2989" y="521"/>
                    <a:pt x="2389" y="179"/>
                  </a:cubicBezTo>
                  <a:lnTo>
                    <a:pt x="2334" y="220"/>
                  </a:lnTo>
                  <a:lnTo>
                    <a:pt x="2443" y="603"/>
                  </a:lnTo>
                  <a:lnTo>
                    <a:pt x="2280" y="862"/>
                  </a:lnTo>
                  <a:lnTo>
                    <a:pt x="2034" y="1244"/>
                  </a:lnTo>
                  <a:lnTo>
                    <a:pt x="1925" y="1394"/>
                  </a:lnTo>
                  <a:lnTo>
                    <a:pt x="1720" y="1722"/>
                  </a:lnTo>
                  <a:lnTo>
                    <a:pt x="1802" y="1326"/>
                  </a:lnTo>
                  <a:lnTo>
                    <a:pt x="1884" y="985"/>
                  </a:lnTo>
                  <a:lnTo>
                    <a:pt x="1993" y="452"/>
                  </a:lnTo>
                  <a:lnTo>
                    <a:pt x="1433" y="275"/>
                  </a:lnTo>
                  <a:lnTo>
                    <a:pt x="1706" y="2"/>
                  </a:lnTo>
                  <a:cubicBezTo>
                    <a:pt x="1686" y="1"/>
                    <a:pt x="1665" y="1"/>
                    <a:pt x="1644"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7"/>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7"/>
            <p:cNvSpPr/>
            <p:nvPr/>
          </p:nvSpPr>
          <p:spPr>
            <a:xfrm>
              <a:off x="5306400" y="2616750"/>
              <a:ext cx="40950" cy="54275"/>
            </a:xfrm>
            <a:custGeom>
              <a:avLst/>
              <a:gdLst/>
              <a:ahLst/>
              <a:cxnLst/>
              <a:rect l="l" t="t" r="r" b="b"/>
              <a:pathLst>
                <a:path w="1638" h="2171" extrusionOk="0">
                  <a:moveTo>
                    <a:pt x="1338" y="424"/>
                  </a:moveTo>
                  <a:lnTo>
                    <a:pt x="1078" y="874"/>
                  </a:lnTo>
                  <a:cubicBezTo>
                    <a:pt x="1092" y="902"/>
                    <a:pt x="1092" y="915"/>
                    <a:pt x="1092" y="915"/>
                  </a:cubicBezTo>
                  <a:lnTo>
                    <a:pt x="1583" y="983"/>
                  </a:lnTo>
                  <a:cubicBezTo>
                    <a:pt x="1638" y="779"/>
                    <a:pt x="1570" y="601"/>
                    <a:pt x="1447" y="465"/>
                  </a:cubicBezTo>
                  <a:lnTo>
                    <a:pt x="1338" y="424"/>
                  </a:lnTo>
                  <a:close/>
                  <a:moveTo>
                    <a:pt x="1010" y="1"/>
                  </a:moveTo>
                  <a:lnTo>
                    <a:pt x="942" y="206"/>
                  </a:lnTo>
                  <a:cubicBezTo>
                    <a:pt x="901" y="200"/>
                    <a:pt x="861" y="197"/>
                    <a:pt x="823" y="197"/>
                  </a:cubicBezTo>
                  <a:cubicBezTo>
                    <a:pt x="578" y="197"/>
                    <a:pt x="383" y="311"/>
                    <a:pt x="300" y="547"/>
                  </a:cubicBezTo>
                  <a:cubicBezTo>
                    <a:pt x="205" y="820"/>
                    <a:pt x="369" y="1024"/>
                    <a:pt x="587" y="1147"/>
                  </a:cubicBezTo>
                  <a:lnTo>
                    <a:pt x="887" y="1325"/>
                  </a:lnTo>
                  <a:cubicBezTo>
                    <a:pt x="983" y="1379"/>
                    <a:pt x="1010" y="1448"/>
                    <a:pt x="983" y="1502"/>
                  </a:cubicBezTo>
                  <a:cubicBezTo>
                    <a:pt x="963" y="1573"/>
                    <a:pt x="890" y="1613"/>
                    <a:pt x="799" y="1613"/>
                  </a:cubicBezTo>
                  <a:cubicBezTo>
                    <a:pt x="767" y="1613"/>
                    <a:pt x="732" y="1608"/>
                    <a:pt x="696" y="1598"/>
                  </a:cubicBezTo>
                  <a:cubicBezTo>
                    <a:pt x="560" y="1543"/>
                    <a:pt x="437" y="1434"/>
                    <a:pt x="478" y="1229"/>
                  </a:cubicBezTo>
                  <a:lnTo>
                    <a:pt x="369" y="1188"/>
                  </a:lnTo>
                  <a:lnTo>
                    <a:pt x="55" y="1175"/>
                  </a:lnTo>
                  <a:lnTo>
                    <a:pt x="55" y="1175"/>
                  </a:lnTo>
                  <a:cubicBezTo>
                    <a:pt x="0" y="1448"/>
                    <a:pt x="164" y="1693"/>
                    <a:pt x="409" y="1843"/>
                  </a:cubicBezTo>
                  <a:lnTo>
                    <a:pt x="341" y="2048"/>
                  </a:lnTo>
                  <a:lnTo>
                    <a:pt x="669" y="2171"/>
                  </a:lnTo>
                  <a:lnTo>
                    <a:pt x="737" y="1953"/>
                  </a:lnTo>
                  <a:cubicBezTo>
                    <a:pt x="784" y="1962"/>
                    <a:pt x="832" y="1966"/>
                    <a:pt x="878" y="1966"/>
                  </a:cubicBezTo>
                  <a:cubicBezTo>
                    <a:pt x="1109" y="1966"/>
                    <a:pt x="1312" y="1851"/>
                    <a:pt x="1392" y="1611"/>
                  </a:cubicBezTo>
                  <a:cubicBezTo>
                    <a:pt x="1474" y="1366"/>
                    <a:pt x="1365" y="1161"/>
                    <a:pt x="1106" y="1011"/>
                  </a:cubicBezTo>
                  <a:lnTo>
                    <a:pt x="1092" y="997"/>
                  </a:lnTo>
                  <a:lnTo>
                    <a:pt x="983" y="956"/>
                  </a:lnTo>
                  <a:lnTo>
                    <a:pt x="887" y="1325"/>
                  </a:lnTo>
                  <a:lnTo>
                    <a:pt x="969" y="929"/>
                  </a:lnTo>
                  <a:lnTo>
                    <a:pt x="805" y="833"/>
                  </a:lnTo>
                  <a:cubicBezTo>
                    <a:pt x="723" y="779"/>
                    <a:pt x="710" y="724"/>
                    <a:pt x="723" y="656"/>
                  </a:cubicBezTo>
                  <a:cubicBezTo>
                    <a:pt x="744" y="585"/>
                    <a:pt x="808" y="545"/>
                    <a:pt x="896" y="545"/>
                  </a:cubicBezTo>
                  <a:cubicBezTo>
                    <a:pt x="927" y="545"/>
                    <a:pt x="961" y="550"/>
                    <a:pt x="996" y="560"/>
                  </a:cubicBezTo>
                  <a:cubicBezTo>
                    <a:pt x="1010" y="574"/>
                    <a:pt x="1024" y="574"/>
                    <a:pt x="1051" y="588"/>
                  </a:cubicBezTo>
                  <a:lnTo>
                    <a:pt x="1160" y="55"/>
                  </a:lnTo>
                  <a:lnTo>
                    <a:pt x="1010"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7"/>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151171" y="745746"/>
            <a:ext cx="8841657" cy="891600"/>
          </a:xfrm>
        </p:spPr>
        <p:txBody>
          <a:bodyPr/>
          <a:lstStyle/>
          <a:p>
            <a:r>
              <a:rPr lang="en-US" dirty="0"/>
              <a:t>The </a:t>
            </a:r>
            <a:r>
              <a:rPr lang="en-US" dirty="0" err="1"/>
              <a:t>Ukrain</a:t>
            </a:r>
            <a:r>
              <a:rPr lang="en-US" dirty="0"/>
              <a:t>-Russia war has had an impact on the world </a:t>
            </a:r>
            <a:r>
              <a:rPr lang="en-US" dirty="0" err="1"/>
              <a:t>economy.These</a:t>
            </a:r>
            <a:r>
              <a:rPr lang="en-US" dirty="0"/>
              <a:t> effects can be dire in the future.  Below are some key implications:</a:t>
            </a:r>
          </a:p>
          <a:p>
            <a:r>
              <a:rPr lang="en-US" dirty="0"/>
              <a:t> </a:t>
            </a:r>
          </a:p>
          <a:p>
            <a:pPr lvl="0"/>
            <a:r>
              <a:rPr lang="en-US" b="1" dirty="0"/>
              <a:t>Energy prices</a:t>
            </a:r>
            <a:r>
              <a:rPr lang="en-US" dirty="0"/>
              <a:t> : Russia is a major exporter of oil and natural gas. The conflict has led to fluctuations in energy prices and which caused energy prices to rise.</a:t>
            </a:r>
          </a:p>
          <a:p>
            <a:pPr lvl="0"/>
            <a:r>
              <a:rPr lang="en-US" b="1" dirty="0"/>
              <a:t>Commodity Prices</a:t>
            </a:r>
            <a:r>
              <a:rPr lang="en-US" dirty="0"/>
              <a:t>: Ukraine is a significant exporter of agricultural products, including wheat, corn, and sunflower oil. Disruptions in Ukrainian agriculture due to the conflict affecting global food prices. </a:t>
            </a:r>
          </a:p>
          <a:p>
            <a:pPr lvl="0"/>
            <a:r>
              <a:rPr lang="en-US" b="1" dirty="0"/>
              <a:t>Sanctions and Trade</a:t>
            </a:r>
            <a:r>
              <a:rPr lang="en-US" dirty="0"/>
              <a:t>: The imposition of sanctions on Russia by Western countries affecting international trade and investment. </a:t>
            </a:r>
          </a:p>
          <a:p>
            <a:pPr lvl="0"/>
            <a:r>
              <a:rPr lang="en-US" b="1" dirty="0"/>
              <a:t>Financial Markets</a:t>
            </a:r>
            <a:r>
              <a:rPr lang="en-US" dirty="0"/>
              <a:t>: Geopolitical tensions, including those arising from the conflict has lead to increased market volatility.</a:t>
            </a:r>
          </a:p>
          <a:p>
            <a:pPr lvl="0"/>
            <a:r>
              <a:rPr lang="en-US" b="1" dirty="0"/>
              <a:t>Investor Confidence</a:t>
            </a:r>
            <a:r>
              <a:rPr lang="en-US" dirty="0"/>
              <a:t>: Geopolitical conflicts has erode investor confidence and effecting on global investment flows.</a:t>
            </a:r>
          </a:p>
          <a:p>
            <a:pPr lvl="0"/>
            <a:r>
              <a:rPr lang="en-US" b="1" dirty="0"/>
              <a:t>Geopolitical Uncertainty</a:t>
            </a:r>
            <a:r>
              <a:rPr lang="en-US" dirty="0"/>
              <a:t>: Geopolitical tensions, such as  the Russia-Ukraine conflict has  lead to  broader uncertainties in international relations. </a:t>
            </a:r>
          </a:p>
          <a:p>
            <a:pPr lvl="0"/>
            <a:r>
              <a:rPr lang="en-US" b="1" dirty="0"/>
              <a:t>Humanitarian Costs</a:t>
            </a:r>
            <a:r>
              <a:rPr lang="en-US" dirty="0"/>
              <a:t>: The conflict has resulted in a significant humanitarian crisis, including displaced populations and infrastructure damage.</a:t>
            </a:r>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959896" y="84000"/>
            <a:ext cx="5046600" cy="572700"/>
          </a:xfrm>
        </p:spPr>
        <p:txBody>
          <a:bodyPr/>
          <a:lstStyle/>
          <a:p>
            <a:r>
              <a:rPr lang="en-US" dirty="0" err="1"/>
              <a:t>Efeect</a:t>
            </a:r>
            <a:r>
              <a:rPr lang="en-US" dirty="0"/>
              <a:t> in World Economy</a:t>
            </a:r>
          </a:p>
        </p:txBody>
      </p:sp>
    </p:spTree>
    <p:extLst>
      <p:ext uri="{BB962C8B-B14F-4D97-AF65-F5344CB8AC3E}">
        <p14:creationId xmlns:p14="http://schemas.microsoft.com/office/powerpoint/2010/main" val="392998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151171" y="745746"/>
            <a:ext cx="8841657" cy="891600"/>
          </a:xfrm>
        </p:spPr>
        <p:txBody>
          <a:bodyPr/>
          <a:lstStyle/>
          <a:p>
            <a:r>
              <a:rPr lang="en-US" dirty="0"/>
              <a:t>The </a:t>
            </a:r>
            <a:r>
              <a:rPr lang="en-US" dirty="0" err="1"/>
              <a:t>Ukrain</a:t>
            </a:r>
            <a:r>
              <a:rPr lang="en-US" dirty="0"/>
              <a:t>-Russia war has had an impact on the world </a:t>
            </a:r>
            <a:r>
              <a:rPr lang="en-US" dirty="0" err="1"/>
              <a:t>economy.These</a:t>
            </a:r>
            <a:r>
              <a:rPr lang="en-US" dirty="0"/>
              <a:t> effects can be dire in the future.  Below are some key implications:</a:t>
            </a:r>
          </a:p>
          <a:p>
            <a:r>
              <a:rPr lang="en-US" dirty="0"/>
              <a:t> </a:t>
            </a:r>
          </a:p>
          <a:p>
            <a:pPr lvl="0"/>
            <a:r>
              <a:rPr lang="en-US" b="1" dirty="0"/>
              <a:t>Energy prices</a:t>
            </a:r>
            <a:r>
              <a:rPr lang="en-US" dirty="0"/>
              <a:t> : Russia is a major exporter of oil and natural gas. The conflict has led to fluctuations in energy prices and which caused energy prices to rise.</a:t>
            </a:r>
          </a:p>
          <a:p>
            <a:pPr lvl="0"/>
            <a:r>
              <a:rPr lang="en-US" b="1" dirty="0"/>
              <a:t>Commodity Prices</a:t>
            </a:r>
            <a:r>
              <a:rPr lang="en-US" dirty="0"/>
              <a:t>: Ukraine is a significant exporter of agricultural products, including wheat, corn, and sunflower oil. Disruptions in Ukrainian agriculture due to the conflict affecting global food prices. </a:t>
            </a:r>
          </a:p>
          <a:p>
            <a:pPr lvl="0"/>
            <a:r>
              <a:rPr lang="en-US" b="1" dirty="0"/>
              <a:t>Sanctions and Trade</a:t>
            </a:r>
            <a:r>
              <a:rPr lang="en-US" dirty="0"/>
              <a:t>: The imposition of sanctions on Russia by Western countries affecting international trade and investment. </a:t>
            </a:r>
          </a:p>
          <a:p>
            <a:pPr lvl="0"/>
            <a:r>
              <a:rPr lang="en-US" b="1" dirty="0"/>
              <a:t>Financial Markets</a:t>
            </a:r>
            <a:r>
              <a:rPr lang="en-US" dirty="0"/>
              <a:t>: Geopolitical tensions, including those arising from the conflict has lead to increased market volatility.</a:t>
            </a:r>
          </a:p>
          <a:p>
            <a:pPr lvl="0"/>
            <a:r>
              <a:rPr lang="en-US" b="1" dirty="0"/>
              <a:t>Investor Confidence</a:t>
            </a:r>
            <a:r>
              <a:rPr lang="en-US" dirty="0"/>
              <a:t>: Geopolitical conflicts has erode investor confidence and effecting on global investment flows.</a:t>
            </a:r>
          </a:p>
          <a:p>
            <a:pPr lvl="0"/>
            <a:r>
              <a:rPr lang="en-US" b="1" dirty="0"/>
              <a:t>Geopolitical Uncertainty</a:t>
            </a:r>
            <a:r>
              <a:rPr lang="en-US" dirty="0"/>
              <a:t>: Geopolitical tensions, such as  the Russia-Ukraine conflict has  lead to  broader uncertainties in international relations. </a:t>
            </a:r>
          </a:p>
          <a:p>
            <a:pPr lvl="0"/>
            <a:r>
              <a:rPr lang="en-US" b="1" dirty="0"/>
              <a:t>Humanitarian Costs</a:t>
            </a:r>
            <a:r>
              <a:rPr lang="en-US" dirty="0"/>
              <a:t>: The conflict has resulted in a significant humanitarian crisis, including displaced populations and infrastructure damage.</a:t>
            </a:r>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959896" y="84000"/>
            <a:ext cx="5046600" cy="572700"/>
          </a:xfrm>
        </p:spPr>
        <p:txBody>
          <a:bodyPr/>
          <a:lstStyle/>
          <a:p>
            <a:r>
              <a:rPr lang="en-US" dirty="0" err="1"/>
              <a:t>Efeect</a:t>
            </a:r>
            <a:r>
              <a:rPr lang="en-US" dirty="0"/>
              <a:t> in World Economy</a:t>
            </a:r>
          </a:p>
        </p:txBody>
      </p:sp>
    </p:spTree>
    <p:extLst>
      <p:ext uri="{BB962C8B-B14F-4D97-AF65-F5344CB8AC3E}">
        <p14:creationId xmlns:p14="http://schemas.microsoft.com/office/powerpoint/2010/main" val="13794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84804" y="370350"/>
            <a:ext cx="8841657" cy="891600"/>
          </a:xfrm>
        </p:spPr>
        <p:txBody>
          <a:bodyPr/>
          <a:lstStyle/>
          <a:p>
            <a:r>
              <a:rPr lang="en-US" sz="1800" b="1" dirty="0"/>
              <a:t> </a:t>
            </a:r>
            <a:r>
              <a:rPr lang="en-US" sz="2000" b="1" dirty="0"/>
              <a:t>1.  Energy Price Shock: </a:t>
            </a:r>
            <a:r>
              <a:rPr lang="en-US" sz="1800" dirty="0"/>
              <a:t>The Ukraine war has disrupted energy markets, particularly natural gas supplies from Russia. This has led to higher energy prices in Europe, impacting industries and households.</a:t>
            </a:r>
          </a:p>
          <a:p>
            <a:r>
              <a:rPr lang="en-US" sz="2000" b="1" dirty="0"/>
              <a:t>2.  Rising Fuel Costs: </a:t>
            </a:r>
            <a:r>
              <a:rPr lang="en-US" sz="1800" dirty="0"/>
              <a:t>The conflict has caused an increase in oil prices globally. This has a direct impact on transportation costs, which can lead to higher prices for goods and services.</a:t>
            </a:r>
          </a:p>
          <a:p>
            <a:r>
              <a:rPr lang="en-US" sz="2000" b="1" dirty="0"/>
              <a:t>3.  Currency Depreciation: </a:t>
            </a:r>
            <a:r>
              <a:rPr lang="en-US" sz="1800" dirty="0"/>
              <a:t>Geopolitical tensions can lead to currency depreciation. The Ukrainian crisis has caused fluctuations in currencies, affecting exchange rates and, consequently, the prices of imported goods.</a:t>
            </a:r>
          </a:p>
          <a:p>
            <a:r>
              <a:rPr lang="en-US" sz="2000" b="1" dirty="0"/>
              <a:t>4. Supply Chain Disruptions: </a:t>
            </a:r>
            <a:r>
              <a:rPr lang="en-US" sz="1800" dirty="0"/>
              <a:t>The war has disrupted supply chains, causing delays and shortages of critical goods. This can drive up prices due to increased demand and decreased supply.</a:t>
            </a:r>
          </a:p>
          <a:p>
            <a:r>
              <a:rPr lang="en-US" sz="2000" b="1" dirty="0"/>
              <a:t>5. Food Insecurity: </a:t>
            </a:r>
            <a:r>
              <a:rPr lang="en-US" sz="1800" dirty="0"/>
              <a:t>Ukraine is known as the "breadbasket of Europe" due to its significant agricultural production. The war has disrupted agricultural activities, potentially leading to food shortages and price increases.</a:t>
            </a:r>
            <a:endParaRPr lang="en-US" dirty="0"/>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237225" y="-56110"/>
            <a:ext cx="5046600" cy="572700"/>
          </a:xfrm>
        </p:spPr>
        <p:txBody>
          <a:bodyPr/>
          <a:lstStyle/>
          <a:p>
            <a:r>
              <a:rPr lang="en-US" sz="3200" dirty="0">
                <a:latin typeface="Algerian" panose="04020705040A02060702" pitchFamily="82" charset="0"/>
              </a:rPr>
              <a:t>INFLATION</a:t>
            </a:r>
            <a:br>
              <a:rPr lang="en-US" sz="3200" dirty="0">
                <a:latin typeface="Algerian" panose="04020705040A02060702" pitchFamily="82" charset="0"/>
              </a:rPr>
            </a:br>
            <a:endParaRPr lang="en-US" sz="3200" dirty="0">
              <a:latin typeface="Algerian" panose="04020705040A02060702" pitchFamily="82" charset="0"/>
            </a:endParaRPr>
          </a:p>
        </p:txBody>
      </p:sp>
    </p:spTree>
    <p:extLst>
      <p:ext uri="{BB962C8B-B14F-4D97-AF65-F5344CB8AC3E}">
        <p14:creationId xmlns:p14="http://schemas.microsoft.com/office/powerpoint/2010/main" val="66826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84804" y="370350"/>
            <a:ext cx="8841657" cy="891600"/>
          </a:xfrm>
        </p:spPr>
        <p:txBody>
          <a:bodyPr/>
          <a:lstStyle/>
          <a:p>
            <a:pPr indent="-457200">
              <a:buAutoNum type="arabicPeriod" startAt="6"/>
            </a:pPr>
            <a:r>
              <a:rPr lang="en-US" sz="2000" b="1" dirty="0"/>
              <a:t>Economic Uncertainty: </a:t>
            </a:r>
            <a:r>
              <a:rPr lang="en-US" sz="1800" dirty="0"/>
              <a:t>Ongoing conflict can create economic uncertainty, which may discourage investment and lead to reduced economic growth. This can further exacerbate inflationary pressures.</a:t>
            </a:r>
          </a:p>
          <a:p>
            <a:pPr indent="-457200">
              <a:buAutoNum type="arabicPeriod" startAt="7"/>
            </a:pPr>
            <a:r>
              <a:rPr lang="en-US" sz="2000" b="1" dirty="0"/>
              <a:t>Monetary Policy Response: </a:t>
            </a:r>
            <a:r>
              <a:rPr lang="en-US" sz="1800" dirty="0"/>
              <a:t>Central banks may respond to rising inflation by increasing interest rates. This can have implications for borrowing costs, housing markets, and overall economic stability.</a:t>
            </a:r>
          </a:p>
          <a:p>
            <a:pPr indent="-457200">
              <a:buAutoNum type="arabicPeriod" startAt="8"/>
            </a:pPr>
            <a:r>
              <a:rPr lang="en-US" sz="2000" b="1" dirty="0"/>
              <a:t>Global Implications: </a:t>
            </a:r>
            <a:r>
              <a:rPr lang="en-US" sz="1800" dirty="0"/>
              <a:t>Inflationary pressures in one region can have spillover effects globally. The Ukraine war's impact on inflation may be felt beyond Europe, affecting international trade and financial markets.</a:t>
            </a:r>
          </a:p>
          <a:p>
            <a:pPr indent="-457200">
              <a:buAutoNum type="arabicPeriod" startAt="9"/>
            </a:pPr>
            <a:r>
              <a:rPr lang="en-US" sz="2000" b="1" dirty="0"/>
              <a:t>Consumer Behavior: </a:t>
            </a:r>
            <a:r>
              <a:rPr lang="en-US" sz="1800" dirty="0"/>
              <a:t>High inflation can alter consumer behavior, with people making purchases sooner to avoid rising prices, potentially leading to demand spikes.</a:t>
            </a:r>
          </a:p>
          <a:p>
            <a:pPr indent="-457200">
              <a:buAutoNum type="arabicPeriod" startAt="9"/>
            </a:pPr>
            <a:r>
              <a:rPr lang="en-US" sz="2000" b="1" dirty="0"/>
              <a:t>Government Policies: </a:t>
            </a:r>
            <a:r>
              <a:rPr lang="en-US" sz="1800" dirty="0"/>
              <a:t>Governments may implement various measures to counter inflation, such as price     controls or subsidies, which can have both short-term and long-term consequences.</a:t>
            </a:r>
            <a:endParaRPr lang="en-US" sz="1200" dirty="0"/>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237225" y="-56110"/>
            <a:ext cx="5046600" cy="572700"/>
          </a:xfrm>
        </p:spPr>
        <p:txBody>
          <a:bodyPr/>
          <a:lstStyle/>
          <a:p>
            <a:r>
              <a:rPr lang="en-US" sz="3200" dirty="0">
                <a:latin typeface="Algerian" panose="04020705040A02060702" pitchFamily="82" charset="0"/>
              </a:rPr>
              <a:t>INFLATION</a:t>
            </a:r>
            <a:br>
              <a:rPr lang="en-US" sz="3200" dirty="0">
                <a:latin typeface="Algerian" panose="04020705040A02060702" pitchFamily="82" charset="0"/>
              </a:rPr>
            </a:br>
            <a:endParaRPr lang="en-US" sz="3200" dirty="0">
              <a:latin typeface="Algerian" panose="04020705040A02060702" pitchFamily="82" charset="0"/>
            </a:endParaRPr>
          </a:p>
        </p:txBody>
      </p:sp>
    </p:spTree>
    <p:extLst>
      <p:ext uri="{BB962C8B-B14F-4D97-AF65-F5344CB8AC3E}">
        <p14:creationId xmlns:p14="http://schemas.microsoft.com/office/powerpoint/2010/main" val="207837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151171" y="745746"/>
            <a:ext cx="8841657" cy="891600"/>
          </a:xfrm>
        </p:spPr>
        <p:txBody>
          <a:bodyPr/>
          <a:lstStyle/>
          <a:p>
            <a:r>
              <a:rPr lang="en-US" sz="1600" b="1" dirty="0"/>
              <a:t>1.  Annexation of Crimea (2014):</a:t>
            </a:r>
            <a:r>
              <a:rPr lang="en-US" sz="1600" dirty="0"/>
              <a:t> </a:t>
            </a:r>
            <a:r>
              <a:rPr lang="en-US" dirty="0"/>
              <a:t>The conflict escalated in 2014 when Russia annexed Crimea, a region in southern Ukraine. Russia's actions were condemned internationally, and it led to tensions and violence in eastern Ukraine.</a:t>
            </a:r>
          </a:p>
          <a:p>
            <a:endParaRPr lang="en-US" dirty="0"/>
          </a:p>
          <a:p>
            <a:r>
              <a:rPr lang="en-US" sz="1600" b="1" dirty="0"/>
              <a:t>2.  Ethnic and Linguistic Divisions: </a:t>
            </a:r>
            <a:r>
              <a:rPr lang="en-US" dirty="0"/>
              <a:t>Ukraine has a diverse population with a significant Russian-speaking minority, particularly in the eastern and southern regions. Differences in language, culture, and identity have played a role in the conflict.</a:t>
            </a:r>
          </a:p>
          <a:p>
            <a:endParaRPr lang="en-US" b="1" dirty="0"/>
          </a:p>
          <a:p>
            <a:r>
              <a:rPr lang="en-US" sz="1600" b="1" dirty="0"/>
              <a:t>3.  Historical Ties to Russia:</a:t>
            </a:r>
            <a:r>
              <a:rPr lang="en-US" sz="1600" dirty="0"/>
              <a:t> </a:t>
            </a:r>
            <a:r>
              <a:rPr lang="en-US" dirty="0"/>
              <a:t>Ukraine has historical ties to Russia, dating back to the </a:t>
            </a:r>
            <a:r>
              <a:rPr lang="en-US" dirty="0" err="1"/>
              <a:t>Kyivan</a:t>
            </a:r>
            <a:r>
              <a:rPr lang="en-US" dirty="0"/>
              <a:t> Rus era. The complex historical relationship has contributed to Ukraine's struggle for independence and autonomy.</a:t>
            </a:r>
          </a:p>
          <a:p>
            <a:endParaRPr lang="en-US" dirty="0"/>
          </a:p>
          <a:p>
            <a:r>
              <a:rPr lang="en-US" sz="1600" b="1" dirty="0"/>
              <a:t>4.  Nationalism and Identity: </a:t>
            </a:r>
            <a:r>
              <a:rPr lang="en-US" dirty="0"/>
              <a:t>Ukraine's push for closer ties with Europe and aspirations for EU and NATO membership clashed with Russia's desire to maintain influence in the region. Nationalist sentiments in Ukraine and Russia have also played a role.</a:t>
            </a:r>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959896" y="84000"/>
            <a:ext cx="5046600" cy="572700"/>
          </a:xfrm>
        </p:spPr>
        <p:txBody>
          <a:bodyPr/>
          <a:lstStyle/>
          <a:p>
            <a:r>
              <a:rPr lang="en-US" sz="3200" dirty="0">
                <a:latin typeface="Algerian" panose="04020705040A02060702" pitchFamily="82" charset="0"/>
              </a:rPr>
              <a:t>HISTORY</a:t>
            </a:r>
          </a:p>
        </p:txBody>
      </p:sp>
    </p:spTree>
    <p:extLst>
      <p:ext uri="{BB962C8B-B14F-4D97-AF65-F5344CB8AC3E}">
        <p14:creationId xmlns:p14="http://schemas.microsoft.com/office/powerpoint/2010/main" val="265327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6E90231-0534-4DA8-8B33-32F7A271339C}"/>
              </a:ext>
            </a:extLst>
          </p:cNvPr>
          <p:cNvSpPr>
            <a:spLocks noGrp="1"/>
          </p:cNvSpPr>
          <p:nvPr>
            <p:ph type="subTitle" idx="2"/>
          </p:nvPr>
        </p:nvSpPr>
        <p:spPr>
          <a:xfrm>
            <a:off x="151171" y="745746"/>
            <a:ext cx="8841657" cy="891600"/>
          </a:xfrm>
        </p:spPr>
        <p:txBody>
          <a:bodyPr/>
          <a:lstStyle/>
          <a:p>
            <a:r>
              <a:rPr lang="en-US" sz="1800" b="1" dirty="0"/>
              <a:t> 5.  Geopolitical Interests: </a:t>
            </a:r>
            <a:r>
              <a:rPr lang="en-US" sz="1600" dirty="0"/>
              <a:t>Ukraine's strategic location, including its access to the Black Sea, has made it a focal point of geopolitical interests for both Russia and Western countries. The conflict has been seen as part of a broader struggle for influence in Eastern Europe.</a:t>
            </a:r>
          </a:p>
          <a:p>
            <a:endParaRPr lang="en-US" sz="1600" b="1" dirty="0"/>
          </a:p>
          <a:p>
            <a:r>
              <a:rPr lang="en-US" sz="1800" b="1" dirty="0"/>
              <a:t>6.  Economic Factors: </a:t>
            </a:r>
            <a:r>
              <a:rPr lang="en-US" sz="1600" dirty="0"/>
              <a:t>Economic issues, including trade agreements and energy resources, have influenced the conflict. Russia has used its control over energy supplies as a tool in the dispute.</a:t>
            </a:r>
          </a:p>
          <a:p>
            <a:endParaRPr lang="en-US" sz="1600" dirty="0"/>
          </a:p>
          <a:p>
            <a:r>
              <a:rPr lang="en-US" sz="1800" b="1" dirty="0"/>
              <a:t>7.  Support for Separatist Movements:  </a:t>
            </a:r>
            <a:r>
              <a:rPr lang="en-US" sz="1600" dirty="0"/>
              <a:t>Russia has been accused of providing support, including weapons and fighters, to separatist movements in eastern Ukraine, particularly in Donetsk and Luhansk.</a:t>
            </a:r>
          </a:p>
          <a:p>
            <a:endParaRPr lang="en-US" sz="1600" dirty="0"/>
          </a:p>
          <a:p>
            <a:r>
              <a:rPr lang="en-US" sz="1800" b="1" dirty="0"/>
              <a:t>8.  Failed Diplomacy: </a:t>
            </a:r>
            <a:r>
              <a:rPr lang="en-US" sz="1600" dirty="0"/>
              <a:t>Despite numerous attempts at ceasefires and peace negotiations, a lasting resolution has proven elusive. The Minsk agreements, aimed at ending the conflict, have faced challenges and violations.</a:t>
            </a:r>
          </a:p>
          <a:p>
            <a:endParaRPr lang="en-US" dirty="0"/>
          </a:p>
        </p:txBody>
      </p:sp>
      <p:sp>
        <p:nvSpPr>
          <p:cNvPr id="8" name="Title 7">
            <a:extLst>
              <a:ext uri="{FF2B5EF4-FFF2-40B4-BE49-F238E27FC236}">
                <a16:creationId xmlns:a16="http://schemas.microsoft.com/office/drawing/2014/main" id="{B6C2A020-BB73-4389-A252-5584D1466D76}"/>
              </a:ext>
            </a:extLst>
          </p:cNvPr>
          <p:cNvSpPr>
            <a:spLocks noGrp="1"/>
          </p:cNvSpPr>
          <p:nvPr>
            <p:ph type="title"/>
          </p:nvPr>
        </p:nvSpPr>
        <p:spPr>
          <a:xfrm>
            <a:off x="2959896" y="84000"/>
            <a:ext cx="5046600" cy="572700"/>
          </a:xfrm>
        </p:spPr>
        <p:txBody>
          <a:bodyPr/>
          <a:lstStyle/>
          <a:p>
            <a:r>
              <a:rPr lang="en-US" sz="3200" dirty="0">
                <a:latin typeface="Algerian" panose="04020705040A02060702" pitchFamily="82" charset="0"/>
              </a:rPr>
              <a:t>HISTORY</a:t>
            </a:r>
          </a:p>
        </p:txBody>
      </p:sp>
    </p:spTree>
    <p:extLst>
      <p:ext uri="{BB962C8B-B14F-4D97-AF65-F5344CB8AC3E}">
        <p14:creationId xmlns:p14="http://schemas.microsoft.com/office/powerpoint/2010/main" val="399501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2"/>
        <p:cNvGrpSpPr/>
        <p:nvPr/>
      </p:nvGrpSpPr>
      <p:grpSpPr>
        <a:xfrm>
          <a:off x="0" y="0"/>
          <a:ext cx="0" cy="0"/>
          <a:chOff x="0" y="0"/>
          <a:chExt cx="0" cy="0"/>
        </a:xfrm>
      </p:grpSpPr>
      <p:grpSp>
        <p:nvGrpSpPr>
          <p:cNvPr id="3813" name="Google Shape;3813;p84"/>
          <p:cNvGrpSpPr/>
          <p:nvPr/>
        </p:nvGrpSpPr>
        <p:grpSpPr>
          <a:xfrm>
            <a:off x="62946" y="-5694"/>
            <a:ext cx="9124673" cy="5143500"/>
            <a:chOff x="3281500" y="2146900"/>
            <a:chExt cx="2851375" cy="2153175"/>
          </a:xfrm>
        </p:grpSpPr>
        <p:sp>
          <p:nvSpPr>
            <p:cNvPr id="3814" name="Google Shape;3814;p84"/>
            <p:cNvSpPr/>
            <p:nvPr/>
          </p:nvSpPr>
          <p:spPr>
            <a:xfrm>
              <a:off x="3281500" y="2146900"/>
              <a:ext cx="2851375" cy="2153175"/>
            </a:xfrm>
            <a:custGeom>
              <a:avLst/>
              <a:gdLst/>
              <a:ahLst/>
              <a:cxnLst/>
              <a:rect l="l" t="t" r="r" b="b"/>
              <a:pathLst>
                <a:path w="114055" h="86127" fill="none" extrusionOk="0">
                  <a:moveTo>
                    <a:pt x="114054" y="86126"/>
                  </a:moveTo>
                  <a:lnTo>
                    <a:pt x="1" y="86126"/>
                  </a:lnTo>
                  <a:lnTo>
                    <a:pt x="1" y="0"/>
                  </a:lnTo>
                  <a:lnTo>
                    <a:pt x="114054" y="0"/>
                  </a:lnTo>
                  <a:close/>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4"/>
            <p:cNvSpPr/>
            <p:nvPr/>
          </p:nvSpPr>
          <p:spPr>
            <a:xfrm>
              <a:off x="3281500" y="2412700"/>
              <a:ext cx="2851375" cy="25"/>
            </a:xfrm>
            <a:custGeom>
              <a:avLst/>
              <a:gdLst/>
              <a:ahLst/>
              <a:cxnLst/>
              <a:rect l="l" t="t" r="r" b="b"/>
              <a:pathLst>
                <a:path w="114055" h="1" fill="none" extrusionOk="0">
                  <a:moveTo>
                    <a:pt x="1" y="1"/>
                  </a:moveTo>
                  <a:lnTo>
                    <a:pt x="114054" y="1"/>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4"/>
            <p:cNvSpPr/>
            <p:nvPr/>
          </p:nvSpPr>
          <p:spPr>
            <a:xfrm>
              <a:off x="3281500" y="2734600"/>
              <a:ext cx="2851375" cy="25"/>
            </a:xfrm>
            <a:custGeom>
              <a:avLst/>
              <a:gdLst/>
              <a:ahLst/>
              <a:cxnLst/>
              <a:rect l="l" t="t" r="r" b="b"/>
              <a:pathLst>
                <a:path w="114055" h="1" fill="none" extrusionOk="0">
                  <a:moveTo>
                    <a:pt x="1" y="1"/>
                  </a:moveTo>
                  <a:lnTo>
                    <a:pt x="114054" y="1"/>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84"/>
            <p:cNvSpPr/>
            <p:nvPr/>
          </p:nvSpPr>
          <p:spPr>
            <a:xfrm>
              <a:off x="3281500" y="3056075"/>
              <a:ext cx="2851375" cy="25"/>
            </a:xfrm>
            <a:custGeom>
              <a:avLst/>
              <a:gdLst/>
              <a:ahLst/>
              <a:cxnLst/>
              <a:rect l="l" t="t" r="r" b="b"/>
              <a:pathLst>
                <a:path w="114055" h="1" fill="none" extrusionOk="0">
                  <a:moveTo>
                    <a:pt x="1" y="1"/>
                  </a:moveTo>
                  <a:lnTo>
                    <a:pt x="114054" y="1"/>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84"/>
            <p:cNvSpPr/>
            <p:nvPr/>
          </p:nvSpPr>
          <p:spPr>
            <a:xfrm>
              <a:off x="3281500" y="3377975"/>
              <a:ext cx="2851375" cy="25"/>
            </a:xfrm>
            <a:custGeom>
              <a:avLst/>
              <a:gdLst/>
              <a:ahLst/>
              <a:cxnLst/>
              <a:rect l="l" t="t" r="r" b="b"/>
              <a:pathLst>
                <a:path w="114055" h="1" fill="none" extrusionOk="0">
                  <a:moveTo>
                    <a:pt x="1" y="0"/>
                  </a:moveTo>
                  <a:lnTo>
                    <a:pt x="114054" y="0"/>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4"/>
            <p:cNvSpPr/>
            <p:nvPr/>
          </p:nvSpPr>
          <p:spPr>
            <a:xfrm>
              <a:off x="3281500" y="3699450"/>
              <a:ext cx="2851375" cy="25"/>
            </a:xfrm>
            <a:custGeom>
              <a:avLst/>
              <a:gdLst/>
              <a:ahLst/>
              <a:cxnLst/>
              <a:rect l="l" t="t" r="r" b="b"/>
              <a:pathLst>
                <a:path w="114055" h="1" fill="none" extrusionOk="0">
                  <a:moveTo>
                    <a:pt x="1" y="0"/>
                  </a:moveTo>
                  <a:lnTo>
                    <a:pt x="114054" y="0"/>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4"/>
            <p:cNvSpPr/>
            <p:nvPr/>
          </p:nvSpPr>
          <p:spPr>
            <a:xfrm>
              <a:off x="3281500" y="4021350"/>
              <a:ext cx="2851375" cy="25"/>
            </a:xfrm>
            <a:custGeom>
              <a:avLst/>
              <a:gdLst/>
              <a:ahLst/>
              <a:cxnLst/>
              <a:rect l="l" t="t" r="r" b="b"/>
              <a:pathLst>
                <a:path w="114055" h="1" fill="none" extrusionOk="0">
                  <a:moveTo>
                    <a:pt x="1" y="0"/>
                  </a:moveTo>
                  <a:lnTo>
                    <a:pt x="114054" y="0"/>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4"/>
            <p:cNvSpPr/>
            <p:nvPr/>
          </p:nvSpPr>
          <p:spPr>
            <a:xfrm>
              <a:off x="3582200" y="2146900"/>
              <a:ext cx="25" cy="2153175"/>
            </a:xfrm>
            <a:custGeom>
              <a:avLst/>
              <a:gdLst/>
              <a:ahLst/>
              <a:cxnLst/>
              <a:rect l="l" t="t" r="r" b="b"/>
              <a:pathLst>
                <a:path w="1" h="86127" fill="none" extrusionOk="0">
                  <a:moveTo>
                    <a:pt x="1" y="0"/>
                  </a:moveTo>
                  <a:lnTo>
                    <a:pt x="1"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84"/>
            <p:cNvSpPr/>
            <p:nvPr/>
          </p:nvSpPr>
          <p:spPr>
            <a:xfrm>
              <a:off x="3862150" y="2146900"/>
              <a:ext cx="25" cy="2153175"/>
            </a:xfrm>
            <a:custGeom>
              <a:avLst/>
              <a:gdLst/>
              <a:ahLst/>
              <a:cxnLst/>
              <a:rect l="l" t="t" r="r" b="b"/>
              <a:pathLst>
                <a:path w="1" h="86127" fill="none" extrusionOk="0">
                  <a:moveTo>
                    <a:pt x="1" y="0"/>
                  </a:moveTo>
                  <a:lnTo>
                    <a:pt x="1"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84"/>
            <p:cNvSpPr/>
            <p:nvPr/>
          </p:nvSpPr>
          <p:spPr>
            <a:xfrm>
              <a:off x="4142100" y="2146900"/>
              <a:ext cx="25" cy="2153175"/>
            </a:xfrm>
            <a:custGeom>
              <a:avLst/>
              <a:gdLst/>
              <a:ahLst/>
              <a:cxnLst/>
              <a:rect l="l" t="t" r="r" b="b"/>
              <a:pathLst>
                <a:path w="1" h="86127" fill="none" extrusionOk="0">
                  <a:moveTo>
                    <a:pt x="0" y="0"/>
                  </a:moveTo>
                  <a:lnTo>
                    <a:pt x="0"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4"/>
            <p:cNvSpPr/>
            <p:nvPr/>
          </p:nvSpPr>
          <p:spPr>
            <a:xfrm>
              <a:off x="4422050" y="2146900"/>
              <a:ext cx="25" cy="2153175"/>
            </a:xfrm>
            <a:custGeom>
              <a:avLst/>
              <a:gdLst/>
              <a:ahLst/>
              <a:cxnLst/>
              <a:rect l="l" t="t" r="r" b="b"/>
              <a:pathLst>
                <a:path w="1" h="86127" fill="none" extrusionOk="0">
                  <a:moveTo>
                    <a:pt x="0" y="0"/>
                  </a:moveTo>
                  <a:lnTo>
                    <a:pt x="0"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4"/>
            <p:cNvSpPr/>
            <p:nvPr/>
          </p:nvSpPr>
          <p:spPr>
            <a:xfrm>
              <a:off x="4701975" y="2146900"/>
              <a:ext cx="25" cy="2153175"/>
            </a:xfrm>
            <a:custGeom>
              <a:avLst/>
              <a:gdLst/>
              <a:ahLst/>
              <a:cxnLst/>
              <a:rect l="l" t="t" r="r" b="b"/>
              <a:pathLst>
                <a:path w="1" h="86127" fill="none" extrusionOk="0">
                  <a:moveTo>
                    <a:pt x="1" y="0"/>
                  </a:moveTo>
                  <a:lnTo>
                    <a:pt x="1"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4"/>
            <p:cNvSpPr/>
            <p:nvPr/>
          </p:nvSpPr>
          <p:spPr>
            <a:xfrm>
              <a:off x="4981925" y="2146900"/>
              <a:ext cx="25" cy="2153175"/>
            </a:xfrm>
            <a:custGeom>
              <a:avLst/>
              <a:gdLst/>
              <a:ahLst/>
              <a:cxnLst/>
              <a:rect l="l" t="t" r="r" b="b"/>
              <a:pathLst>
                <a:path w="1" h="86127" fill="none" extrusionOk="0">
                  <a:moveTo>
                    <a:pt x="0" y="0"/>
                  </a:moveTo>
                  <a:lnTo>
                    <a:pt x="0"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4"/>
            <p:cNvSpPr/>
            <p:nvPr/>
          </p:nvSpPr>
          <p:spPr>
            <a:xfrm>
              <a:off x="5261450" y="2146900"/>
              <a:ext cx="25" cy="2153175"/>
            </a:xfrm>
            <a:custGeom>
              <a:avLst/>
              <a:gdLst/>
              <a:ahLst/>
              <a:cxnLst/>
              <a:rect l="l" t="t" r="r" b="b"/>
              <a:pathLst>
                <a:path w="1" h="86127" fill="none" extrusionOk="0">
                  <a:moveTo>
                    <a:pt x="1" y="0"/>
                  </a:moveTo>
                  <a:lnTo>
                    <a:pt x="1"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4"/>
            <p:cNvSpPr/>
            <p:nvPr/>
          </p:nvSpPr>
          <p:spPr>
            <a:xfrm>
              <a:off x="5541400" y="2146900"/>
              <a:ext cx="25" cy="2153175"/>
            </a:xfrm>
            <a:custGeom>
              <a:avLst/>
              <a:gdLst/>
              <a:ahLst/>
              <a:cxnLst/>
              <a:rect l="l" t="t" r="r" b="b"/>
              <a:pathLst>
                <a:path w="1" h="86127" fill="none" extrusionOk="0">
                  <a:moveTo>
                    <a:pt x="0" y="0"/>
                  </a:moveTo>
                  <a:lnTo>
                    <a:pt x="0"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4"/>
            <p:cNvSpPr/>
            <p:nvPr/>
          </p:nvSpPr>
          <p:spPr>
            <a:xfrm>
              <a:off x="5821325" y="2146900"/>
              <a:ext cx="25" cy="2153175"/>
            </a:xfrm>
            <a:custGeom>
              <a:avLst/>
              <a:gdLst/>
              <a:ahLst/>
              <a:cxnLst/>
              <a:rect l="l" t="t" r="r" b="b"/>
              <a:pathLst>
                <a:path w="1" h="86127" fill="none" extrusionOk="0">
                  <a:moveTo>
                    <a:pt x="1" y="0"/>
                  </a:moveTo>
                  <a:lnTo>
                    <a:pt x="1" y="86126"/>
                  </a:lnTo>
                </a:path>
              </a:pathLst>
            </a:custGeom>
            <a:solidFill>
              <a:schemeClr val="accent4"/>
            </a:solidFill>
            <a:ln w="7475" cap="flat" cmpd="sng">
              <a:solidFill>
                <a:schemeClr val="accent4"/>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4"/>
            <p:cNvSpPr/>
            <p:nvPr/>
          </p:nvSpPr>
          <p:spPr>
            <a:xfrm>
              <a:off x="5608927" y="3719910"/>
              <a:ext cx="458575" cy="483075"/>
            </a:xfrm>
            <a:custGeom>
              <a:avLst/>
              <a:gdLst/>
              <a:ahLst/>
              <a:cxnLst/>
              <a:rect l="l" t="t" r="r" b="b"/>
              <a:pathLst>
                <a:path w="18343" h="19323" extrusionOk="0">
                  <a:moveTo>
                    <a:pt x="15252" y="0"/>
                  </a:moveTo>
                  <a:lnTo>
                    <a:pt x="0" y="10417"/>
                  </a:lnTo>
                  <a:lnTo>
                    <a:pt x="18342" y="19322"/>
                  </a:lnTo>
                  <a:lnTo>
                    <a:pt x="18342" y="19322"/>
                  </a:lnTo>
                  <a:lnTo>
                    <a:pt x="1525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1" name="Google Shape;3831;p84"/>
          <p:cNvGrpSpPr/>
          <p:nvPr/>
        </p:nvGrpSpPr>
        <p:grpSpPr>
          <a:xfrm>
            <a:off x="5622473" y="1178355"/>
            <a:ext cx="3502200" cy="3341137"/>
            <a:chOff x="4611050" y="817488"/>
            <a:chExt cx="3502200" cy="3341137"/>
          </a:xfrm>
        </p:grpSpPr>
        <p:sp>
          <p:nvSpPr>
            <p:cNvPr id="3832" name="Google Shape;3832;p84"/>
            <p:cNvSpPr/>
            <p:nvPr/>
          </p:nvSpPr>
          <p:spPr>
            <a:xfrm>
              <a:off x="4611050" y="817488"/>
              <a:ext cx="3502200" cy="1994100"/>
            </a:xfrm>
            <a:custGeom>
              <a:avLst/>
              <a:gdLst/>
              <a:ahLst/>
              <a:cxnLst/>
              <a:rect l="l" t="t" r="r" b="b"/>
              <a:pathLst>
                <a:path w="140088" h="79764" extrusionOk="0">
                  <a:moveTo>
                    <a:pt x="92090" y="1"/>
                  </a:moveTo>
                  <a:lnTo>
                    <a:pt x="76257" y="25254"/>
                  </a:lnTo>
                  <a:lnTo>
                    <a:pt x="68781" y="13923"/>
                  </a:lnTo>
                  <a:lnTo>
                    <a:pt x="52815" y="30769"/>
                  </a:lnTo>
                  <a:lnTo>
                    <a:pt x="37132" y="6131"/>
                  </a:lnTo>
                  <a:lnTo>
                    <a:pt x="0" y="34856"/>
                  </a:lnTo>
                  <a:lnTo>
                    <a:pt x="3888" y="39874"/>
                  </a:lnTo>
                  <a:lnTo>
                    <a:pt x="35520" y="15402"/>
                  </a:lnTo>
                  <a:lnTo>
                    <a:pt x="51835" y="41037"/>
                  </a:lnTo>
                  <a:lnTo>
                    <a:pt x="67884" y="24091"/>
                  </a:lnTo>
                  <a:lnTo>
                    <a:pt x="76407" y="37000"/>
                  </a:lnTo>
                  <a:lnTo>
                    <a:pt x="92090" y="11946"/>
                  </a:lnTo>
                  <a:lnTo>
                    <a:pt x="134705" y="79763"/>
                  </a:lnTo>
                  <a:lnTo>
                    <a:pt x="140088" y="76374"/>
                  </a:lnTo>
                  <a:lnTo>
                    <a:pt x="9209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3" name="Google Shape;3833;p84"/>
            <p:cNvSpPr/>
            <p:nvPr/>
          </p:nvSpPr>
          <p:spPr>
            <a:xfrm>
              <a:off x="5903575" y="3669550"/>
              <a:ext cx="458575" cy="483075"/>
            </a:xfrm>
            <a:custGeom>
              <a:avLst/>
              <a:gdLst/>
              <a:ahLst/>
              <a:cxnLst/>
              <a:rect l="l" t="t" r="r" b="b"/>
              <a:pathLst>
                <a:path w="18343" h="19323" fill="none" extrusionOk="0">
                  <a:moveTo>
                    <a:pt x="0" y="10417"/>
                  </a:moveTo>
                  <a:lnTo>
                    <a:pt x="15252" y="0"/>
                  </a:lnTo>
                  <a:lnTo>
                    <a:pt x="18342" y="19322"/>
                  </a:lnTo>
                  <a:close/>
                </a:path>
              </a:pathLst>
            </a:custGeom>
            <a:noFill/>
            <a:ln w="136225" cap="flat" cmpd="sng">
              <a:solidFill>
                <a:schemeClr val="lt2"/>
              </a:solidFill>
              <a:prstDash val="solid"/>
              <a:miter lim="16613"/>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4"/>
            <p:cNvSpPr/>
            <p:nvPr/>
          </p:nvSpPr>
          <p:spPr>
            <a:xfrm>
              <a:off x="5903575" y="3675550"/>
              <a:ext cx="458575" cy="483075"/>
            </a:xfrm>
            <a:custGeom>
              <a:avLst/>
              <a:gdLst/>
              <a:ahLst/>
              <a:cxnLst/>
              <a:rect l="l" t="t" r="r" b="b"/>
              <a:pathLst>
                <a:path w="18343" h="19323" extrusionOk="0">
                  <a:moveTo>
                    <a:pt x="15252" y="0"/>
                  </a:moveTo>
                  <a:lnTo>
                    <a:pt x="0" y="10417"/>
                  </a:lnTo>
                  <a:lnTo>
                    <a:pt x="18342" y="19322"/>
                  </a:lnTo>
                  <a:lnTo>
                    <a:pt x="18342" y="19322"/>
                  </a:lnTo>
                  <a:lnTo>
                    <a:pt x="152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5" name="Google Shape;3835;p84"/>
          <p:cNvSpPr txBox="1">
            <a:spLocks noGrp="1"/>
          </p:cNvSpPr>
          <p:nvPr>
            <p:ph type="title"/>
          </p:nvPr>
        </p:nvSpPr>
        <p:spPr>
          <a:xfrm>
            <a:off x="1681465" y="6047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t>Thank You</a:t>
            </a:r>
            <a:endParaRPr sz="7200" b="1" dirty="0"/>
          </a:p>
        </p:txBody>
      </p:sp>
      <p:sp>
        <p:nvSpPr>
          <p:cNvPr id="3837" name="Google Shape;3837;p84"/>
          <p:cNvSpPr/>
          <p:nvPr/>
        </p:nvSpPr>
        <p:spPr>
          <a:xfrm>
            <a:off x="3249425" y="1834475"/>
            <a:ext cx="18375" cy="16225"/>
          </a:xfrm>
          <a:custGeom>
            <a:avLst/>
            <a:gdLst/>
            <a:ahLst/>
            <a:cxnLst/>
            <a:rect l="l" t="t" r="r" b="b"/>
            <a:pathLst>
              <a:path w="735" h="649" extrusionOk="0">
                <a:moveTo>
                  <a:pt x="391" y="0"/>
                </a:moveTo>
                <a:cubicBezTo>
                  <a:pt x="363" y="0"/>
                  <a:pt x="336" y="4"/>
                  <a:pt x="308" y="12"/>
                </a:cubicBezTo>
                <a:cubicBezTo>
                  <a:pt x="237" y="27"/>
                  <a:pt x="182" y="67"/>
                  <a:pt x="150" y="122"/>
                </a:cubicBezTo>
                <a:cubicBezTo>
                  <a:pt x="95" y="146"/>
                  <a:pt x="47" y="185"/>
                  <a:pt x="24" y="248"/>
                </a:cubicBezTo>
                <a:cubicBezTo>
                  <a:pt x="0" y="304"/>
                  <a:pt x="8" y="359"/>
                  <a:pt x="32" y="406"/>
                </a:cubicBezTo>
                <a:cubicBezTo>
                  <a:pt x="63" y="485"/>
                  <a:pt x="134" y="556"/>
                  <a:pt x="198" y="596"/>
                </a:cubicBezTo>
                <a:cubicBezTo>
                  <a:pt x="255" y="631"/>
                  <a:pt x="320" y="648"/>
                  <a:pt x="385" y="648"/>
                </a:cubicBezTo>
                <a:cubicBezTo>
                  <a:pt x="453" y="648"/>
                  <a:pt x="520" y="629"/>
                  <a:pt x="577" y="588"/>
                </a:cubicBezTo>
                <a:cubicBezTo>
                  <a:pt x="679" y="509"/>
                  <a:pt x="734" y="367"/>
                  <a:pt x="695" y="233"/>
                </a:cubicBezTo>
                <a:cubicBezTo>
                  <a:pt x="655" y="94"/>
                  <a:pt x="528" y="0"/>
                  <a:pt x="391" y="0"/>
                </a:cubicBezTo>
                <a:close/>
              </a:path>
            </a:pathLst>
          </a:custGeom>
          <a:solidFill>
            <a:srgbClr val="5EB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4"/>
          <p:cNvSpPr/>
          <p:nvPr/>
        </p:nvSpPr>
        <p:spPr>
          <a:xfrm>
            <a:off x="3249800" y="1840275"/>
            <a:ext cx="425" cy="825"/>
          </a:xfrm>
          <a:custGeom>
            <a:avLst/>
            <a:gdLst/>
            <a:ahLst/>
            <a:cxnLst/>
            <a:rect l="l" t="t" r="r" b="b"/>
            <a:pathLst>
              <a:path w="17" h="33" extrusionOk="0">
                <a:moveTo>
                  <a:pt x="17" y="1"/>
                </a:moveTo>
                <a:lnTo>
                  <a:pt x="9" y="16"/>
                </a:lnTo>
                <a:cubicBezTo>
                  <a:pt x="9" y="16"/>
                  <a:pt x="17" y="9"/>
                  <a:pt x="17" y="1"/>
                </a:cubicBezTo>
                <a:close/>
                <a:moveTo>
                  <a:pt x="9" y="16"/>
                </a:moveTo>
                <a:lnTo>
                  <a:pt x="1" y="32"/>
                </a:lnTo>
                <a:cubicBezTo>
                  <a:pt x="9" y="24"/>
                  <a:pt x="9" y="24"/>
                  <a:pt x="9" y="16"/>
                </a:cubicBezTo>
                <a:close/>
              </a:path>
            </a:pathLst>
          </a:custGeom>
          <a:solidFill>
            <a:srgbClr val="5EB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9" name="Google Shape;3839;p84"/>
          <p:cNvGrpSpPr/>
          <p:nvPr/>
        </p:nvGrpSpPr>
        <p:grpSpPr>
          <a:xfrm>
            <a:off x="553928" y="2306571"/>
            <a:ext cx="798725" cy="690100"/>
            <a:chOff x="1942600" y="3239925"/>
            <a:chExt cx="798725" cy="690100"/>
          </a:xfrm>
        </p:grpSpPr>
        <p:sp>
          <p:nvSpPr>
            <p:cNvPr id="3840" name="Google Shape;3840;p84"/>
            <p:cNvSpPr/>
            <p:nvPr/>
          </p:nvSpPr>
          <p:spPr>
            <a:xfrm>
              <a:off x="1942600" y="3239925"/>
              <a:ext cx="798725" cy="690100"/>
            </a:xfrm>
            <a:custGeom>
              <a:avLst/>
              <a:gdLst/>
              <a:ahLst/>
              <a:cxnLst/>
              <a:rect l="l" t="t" r="r" b="b"/>
              <a:pathLst>
                <a:path w="31949" h="27604" extrusionOk="0">
                  <a:moveTo>
                    <a:pt x="23180" y="0"/>
                  </a:moveTo>
                  <a:cubicBezTo>
                    <a:pt x="22900" y="0"/>
                    <a:pt x="22616" y="63"/>
                    <a:pt x="22346" y="195"/>
                  </a:cubicBezTo>
                  <a:lnTo>
                    <a:pt x="1329" y="10396"/>
                  </a:lnTo>
                  <a:cubicBezTo>
                    <a:pt x="399" y="10861"/>
                    <a:pt x="0" y="11991"/>
                    <a:pt x="449" y="12938"/>
                  </a:cubicBezTo>
                  <a:lnTo>
                    <a:pt x="7061" y="26528"/>
                  </a:lnTo>
                  <a:cubicBezTo>
                    <a:pt x="7394" y="27206"/>
                    <a:pt x="8068" y="27603"/>
                    <a:pt x="8772" y="27603"/>
                  </a:cubicBezTo>
                  <a:cubicBezTo>
                    <a:pt x="9051" y="27603"/>
                    <a:pt x="9334" y="27541"/>
                    <a:pt x="9603" y="27409"/>
                  </a:cubicBezTo>
                  <a:lnTo>
                    <a:pt x="30620" y="17191"/>
                  </a:lnTo>
                  <a:cubicBezTo>
                    <a:pt x="31550" y="16743"/>
                    <a:pt x="31949" y="15613"/>
                    <a:pt x="31500" y="14666"/>
                  </a:cubicBezTo>
                  <a:lnTo>
                    <a:pt x="24888" y="1059"/>
                  </a:lnTo>
                  <a:cubicBezTo>
                    <a:pt x="24555" y="394"/>
                    <a:pt x="23883" y="0"/>
                    <a:pt x="23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4"/>
            <p:cNvSpPr/>
            <p:nvPr/>
          </p:nvSpPr>
          <p:spPr>
            <a:xfrm>
              <a:off x="1967525" y="3293800"/>
              <a:ext cx="668300" cy="412050"/>
            </a:xfrm>
            <a:custGeom>
              <a:avLst/>
              <a:gdLst/>
              <a:ahLst/>
              <a:cxnLst/>
              <a:rect l="l" t="t" r="r" b="b"/>
              <a:pathLst>
                <a:path w="26732" h="16482" extrusionOk="0">
                  <a:moveTo>
                    <a:pt x="24506" y="1"/>
                  </a:moveTo>
                  <a:lnTo>
                    <a:pt x="0" y="11896"/>
                  </a:lnTo>
                  <a:lnTo>
                    <a:pt x="2226" y="16482"/>
                  </a:lnTo>
                  <a:lnTo>
                    <a:pt x="26732" y="4586"/>
                  </a:lnTo>
                  <a:lnTo>
                    <a:pt x="24506" y="1"/>
                  </a:lnTo>
                  <a:close/>
                </a:path>
              </a:pathLst>
            </a:custGeom>
            <a:solidFill>
              <a:srgbClr val="001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2" name="Google Shape;3842;p84"/>
          <p:cNvGrpSpPr/>
          <p:nvPr/>
        </p:nvGrpSpPr>
        <p:grpSpPr>
          <a:xfrm>
            <a:off x="284745" y="3640916"/>
            <a:ext cx="630925" cy="466250"/>
            <a:chOff x="1915600" y="4496000"/>
            <a:chExt cx="630925" cy="466250"/>
          </a:xfrm>
        </p:grpSpPr>
        <p:sp>
          <p:nvSpPr>
            <p:cNvPr id="3843" name="Google Shape;3843;p84"/>
            <p:cNvSpPr/>
            <p:nvPr/>
          </p:nvSpPr>
          <p:spPr>
            <a:xfrm>
              <a:off x="1915600" y="4496000"/>
              <a:ext cx="630925" cy="466250"/>
            </a:xfrm>
            <a:custGeom>
              <a:avLst/>
              <a:gdLst/>
              <a:ahLst/>
              <a:cxnLst/>
              <a:rect l="l" t="t" r="r" b="b"/>
              <a:pathLst>
                <a:path w="25237" h="18650" extrusionOk="0">
                  <a:moveTo>
                    <a:pt x="6114" y="1"/>
                  </a:moveTo>
                  <a:cubicBezTo>
                    <a:pt x="4863" y="1"/>
                    <a:pt x="3856" y="108"/>
                    <a:pt x="3240" y="359"/>
                  </a:cubicBezTo>
                  <a:cubicBezTo>
                    <a:pt x="1595" y="1023"/>
                    <a:pt x="0" y="14863"/>
                    <a:pt x="2160" y="16075"/>
                  </a:cubicBezTo>
                  <a:cubicBezTo>
                    <a:pt x="3379" y="16776"/>
                    <a:pt x="16967" y="18649"/>
                    <a:pt x="20592" y="18649"/>
                  </a:cubicBezTo>
                  <a:cubicBezTo>
                    <a:pt x="20921" y="18649"/>
                    <a:pt x="21168" y="18634"/>
                    <a:pt x="21316" y="18601"/>
                  </a:cubicBezTo>
                  <a:cubicBezTo>
                    <a:pt x="23376" y="18135"/>
                    <a:pt x="25237" y="3598"/>
                    <a:pt x="24090" y="3100"/>
                  </a:cubicBezTo>
                  <a:cubicBezTo>
                    <a:pt x="21684" y="2045"/>
                    <a:pt x="11577" y="1"/>
                    <a:pt x="6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4"/>
            <p:cNvSpPr/>
            <p:nvPr/>
          </p:nvSpPr>
          <p:spPr>
            <a:xfrm>
              <a:off x="2241650" y="4654050"/>
              <a:ext cx="301150" cy="180075"/>
            </a:xfrm>
            <a:custGeom>
              <a:avLst/>
              <a:gdLst/>
              <a:ahLst/>
              <a:cxnLst/>
              <a:rect l="l" t="t" r="r" b="b"/>
              <a:pathLst>
                <a:path w="12046" h="7203" extrusionOk="0">
                  <a:moveTo>
                    <a:pt x="2269" y="1"/>
                  </a:moveTo>
                  <a:cubicBezTo>
                    <a:pt x="1888" y="1"/>
                    <a:pt x="1578" y="27"/>
                    <a:pt x="1363" y="84"/>
                  </a:cubicBezTo>
                  <a:cubicBezTo>
                    <a:pt x="549" y="317"/>
                    <a:pt x="0" y="5367"/>
                    <a:pt x="1097" y="5849"/>
                  </a:cubicBezTo>
                  <a:cubicBezTo>
                    <a:pt x="1746" y="6134"/>
                    <a:pt x="8758" y="7203"/>
                    <a:pt x="10181" y="7203"/>
                  </a:cubicBezTo>
                  <a:cubicBezTo>
                    <a:pt x="10252" y="7203"/>
                    <a:pt x="10309" y="7200"/>
                    <a:pt x="10351" y="7195"/>
                  </a:cubicBezTo>
                  <a:cubicBezTo>
                    <a:pt x="11364" y="7062"/>
                    <a:pt x="12045" y="1745"/>
                    <a:pt x="11464" y="1546"/>
                  </a:cubicBezTo>
                  <a:cubicBezTo>
                    <a:pt x="10168" y="1085"/>
                    <a:pt x="4742" y="1"/>
                    <a:pt x="2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4"/>
            <p:cNvSpPr/>
            <p:nvPr/>
          </p:nvSpPr>
          <p:spPr>
            <a:xfrm>
              <a:off x="2433550" y="4734350"/>
              <a:ext cx="48525" cy="45400"/>
            </a:xfrm>
            <a:custGeom>
              <a:avLst/>
              <a:gdLst/>
              <a:ahLst/>
              <a:cxnLst/>
              <a:rect l="l" t="t" r="r" b="b"/>
              <a:pathLst>
                <a:path w="1941" h="1816" extrusionOk="0">
                  <a:moveTo>
                    <a:pt x="982" y="794"/>
                  </a:moveTo>
                  <a:cubicBezTo>
                    <a:pt x="1014" y="810"/>
                    <a:pt x="1030" y="810"/>
                    <a:pt x="1047" y="810"/>
                  </a:cubicBezTo>
                  <a:cubicBezTo>
                    <a:pt x="1063" y="826"/>
                    <a:pt x="1080" y="826"/>
                    <a:pt x="1080" y="826"/>
                  </a:cubicBezTo>
                  <a:cubicBezTo>
                    <a:pt x="1069" y="821"/>
                    <a:pt x="1065" y="819"/>
                    <a:pt x="1066" y="819"/>
                  </a:cubicBezTo>
                  <a:lnTo>
                    <a:pt x="1066" y="819"/>
                  </a:lnTo>
                  <a:cubicBezTo>
                    <a:pt x="1067" y="819"/>
                    <a:pt x="1085" y="826"/>
                    <a:pt x="1096" y="826"/>
                  </a:cubicBezTo>
                  <a:cubicBezTo>
                    <a:pt x="1113" y="843"/>
                    <a:pt x="1130" y="859"/>
                    <a:pt x="1163" y="876"/>
                  </a:cubicBezTo>
                  <a:cubicBezTo>
                    <a:pt x="1179" y="893"/>
                    <a:pt x="1179" y="893"/>
                    <a:pt x="1196" y="909"/>
                  </a:cubicBezTo>
                  <a:cubicBezTo>
                    <a:pt x="1213" y="926"/>
                    <a:pt x="1229" y="943"/>
                    <a:pt x="1246" y="959"/>
                  </a:cubicBezTo>
                  <a:cubicBezTo>
                    <a:pt x="1246" y="976"/>
                    <a:pt x="1263" y="992"/>
                    <a:pt x="1263" y="1009"/>
                  </a:cubicBezTo>
                  <a:cubicBezTo>
                    <a:pt x="1279" y="1009"/>
                    <a:pt x="1279" y="1026"/>
                    <a:pt x="1279" y="1026"/>
                  </a:cubicBezTo>
                  <a:cubicBezTo>
                    <a:pt x="1279" y="1029"/>
                    <a:pt x="1280" y="1034"/>
                    <a:pt x="1281" y="1040"/>
                  </a:cubicBezTo>
                  <a:lnTo>
                    <a:pt x="1281" y="1040"/>
                  </a:lnTo>
                  <a:cubicBezTo>
                    <a:pt x="1280" y="1041"/>
                    <a:pt x="1280" y="1042"/>
                    <a:pt x="1279" y="1042"/>
                  </a:cubicBezTo>
                  <a:lnTo>
                    <a:pt x="1246" y="1042"/>
                  </a:lnTo>
                  <a:cubicBezTo>
                    <a:pt x="1229" y="1059"/>
                    <a:pt x="1163" y="1059"/>
                    <a:pt x="1213" y="1059"/>
                  </a:cubicBezTo>
                  <a:lnTo>
                    <a:pt x="1113" y="1059"/>
                  </a:lnTo>
                  <a:cubicBezTo>
                    <a:pt x="1096" y="1059"/>
                    <a:pt x="1080" y="1042"/>
                    <a:pt x="1063" y="1042"/>
                  </a:cubicBezTo>
                  <a:cubicBezTo>
                    <a:pt x="1050" y="1042"/>
                    <a:pt x="1026" y="1021"/>
                    <a:pt x="1025" y="1021"/>
                  </a:cubicBezTo>
                  <a:lnTo>
                    <a:pt x="1025" y="1021"/>
                  </a:lnTo>
                  <a:cubicBezTo>
                    <a:pt x="1025" y="1021"/>
                    <a:pt x="1027" y="1022"/>
                    <a:pt x="1030" y="1026"/>
                  </a:cubicBezTo>
                  <a:cubicBezTo>
                    <a:pt x="1013" y="1009"/>
                    <a:pt x="1013" y="1009"/>
                    <a:pt x="997" y="992"/>
                  </a:cubicBezTo>
                  <a:cubicBezTo>
                    <a:pt x="963" y="926"/>
                    <a:pt x="963" y="859"/>
                    <a:pt x="980" y="810"/>
                  </a:cubicBezTo>
                  <a:cubicBezTo>
                    <a:pt x="981" y="804"/>
                    <a:pt x="981" y="799"/>
                    <a:pt x="982" y="794"/>
                  </a:cubicBezTo>
                  <a:close/>
                  <a:moveTo>
                    <a:pt x="1263" y="1225"/>
                  </a:moveTo>
                  <a:cubicBezTo>
                    <a:pt x="1263" y="1235"/>
                    <a:pt x="1256" y="1239"/>
                    <a:pt x="1251" y="1241"/>
                  </a:cubicBezTo>
                  <a:lnTo>
                    <a:pt x="1251" y="1241"/>
                  </a:lnTo>
                  <a:cubicBezTo>
                    <a:pt x="1253" y="1236"/>
                    <a:pt x="1257" y="1231"/>
                    <a:pt x="1263" y="1225"/>
                  </a:cubicBezTo>
                  <a:close/>
                  <a:moveTo>
                    <a:pt x="831" y="1341"/>
                  </a:moveTo>
                  <a:cubicBezTo>
                    <a:pt x="824" y="1341"/>
                    <a:pt x="828" y="1344"/>
                    <a:pt x="836" y="1347"/>
                  </a:cubicBezTo>
                  <a:lnTo>
                    <a:pt x="836" y="1347"/>
                  </a:lnTo>
                  <a:cubicBezTo>
                    <a:pt x="835" y="1346"/>
                    <a:pt x="834" y="1344"/>
                    <a:pt x="831" y="1341"/>
                  </a:cubicBezTo>
                  <a:close/>
                  <a:moveTo>
                    <a:pt x="714" y="1219"/>
                  </a:moveTo>
                  <a:cubicBezTo>
                    <a:pt x="719" y="1226"/>
                    <a:pt x="725" y="1234"/>
                    <a:pt x="731" y="1242"/>
                  </a:cubicBezTo>
                  <a:cubicBezTo>
                    <a:pt x="763" y="1286"/>
                    <a:pt x="804" y="1323"/>
                    <a:pt x="852" y="1352"/>
                  </a:cubicBezTo>
                  <a:lnTo>
                    <a:pt x="852" y="1352"/>
                  </a:lnTo>
                  <a:cubicBezTo>
                    <a:pt x="846" y="1351"/>
                    <a:pt x="841" y="1349"/>
                    <a:pt x="836" y="1347"/>
                  </a:cubicBezTo>
                  <a:lnTo>
                    <a:pt x="836" y="1347"/>
                  </a:lnTo>
                  <a:cubicBezTo>
                    <a:pt x="837" y="1348"/>
                    <a:pt x="838" y="1349"/>
                    <a:pt x="837" y="1349"/>
                  </a:cubicBezTo>
                  <a:cubicBezTo>
                    <a:pt x="836" y="1349"/>
                    <a:pt x="825" y="1341"/>
                    <a:pt x="814" y="1341"/>
                  </a:cubicBezTo>
                  <a:cubicBezTo>
                    <a:pt x="814" y="1341"/>
                    <a:pt x="797" y="1325"/>
                    <a:pt x="781" y="1325"/>
                  </a:cubicBezTo>
                  <a:cubicBezTo>
                    <a:pt x="781" y="1325"/>
                    <a:pt x="765" y="1309"/>
                    <a:pt x="764" y="1308"/>
                  </a:cubicBezTo>
                  <a:lnTo>
                    <a:pt x="764" y="1308"/>
                  </a:lnTo>
                  <a:cubicBezTo>
                    <a:pt x="772" y="1316"/>
                    <a:pt x="781" y="1320"/>
                    <a:pt x="783" y="1320"/>
                  </a:cubicBezTo>
                  <a:cubicBezTo>
                    <a:pt x="785" y="1320"/>
                    <a:pt x="781" y="1316"/>
                    <a:pt x="764" y="1308"/>
                  </a:cubicBezTo>
                  <a:lnTo>
                    <a:pt x="764" y="1308"/>
                  </a:lnTo>
                  <a:cubicBezTo>
                    <a:pt x="764" y="1308"/>
                    <a:pt x="764" y="1308"/>
                    <a:pt x="764" y="1308"/>
                  </a:cubicBezTo>
                  <a:cubicBezTo>
                    <a:pt x="764" y="1308"/>
                    <a:pt x="740" y="1276"/>
                    <a:pt x="731" y="1267"/>
                  </a:cubicBezTo>
                  <a:lnTo>
                    <a:pt x="731" y="1267"/>
                  </a:lnTo>
                  <a:cubicBezTo>
                    <a:pt x="730" y="1260"/>
                    <a:pt x="729" y="1256"/>
                    <a:pt x="721" y="1249"/>
                  </a:cubicBezTo>
                  <a:lnTo>
                    <a:pt x="721" y="1249"/>
                  </a:lnTo>
                  <a:cubicBezTo>
                    <a:pt x="720" y="1241"/>
                    <a:pt x="714" y="1225"/>
                    <a:pt x="714" y="1225"/>
                  </a:cubicBezTo>
                  <a:cubicBezTo>
                    <a:pt x="714" y="1223"/>
                    <a:pt x="714" y="1221"/>
                    <a:pt x="714" y="1219"/>
                  </a:cubicBezTo>
                  <a:close/>
                  <a:moveTo>
                    <a:pt x="899" y="1368"/>
                  </a:moveTo>
                  <a:cubicBezTo>
                    <a:pt x="902" y="1369"/>
                    <a:pt x="907" y="1371"/>
                    <a:pt x="914" y="1374"/>
                  </a:cubicBezTo>
                  <a:cubicBezTo>
                    <a:pt x="907" y="1374"/>
                    <a:pt x="902" y="1371"/>
                    <a:pt x="899" y="1368"/>
                  </a:cubicBezTo>
                  <a:close/>
                  <a:moveTo>
                    <a:pt x="1246" y="1"/>
                  </a:moveTo>
                  <a:cubicBezTo>
                    <a:pt x="1174" y="1"/>
                    <a:pt x="1106" y="19"/>
                    <a:pt x="1044" y="51"/>
                  </a:cubicBezTo>
                  <a:lnTo>
                    <a:pt x="1044" y="51"/>
                  </a:lnTo>
                  <a:cubicBezTo>
                    <a:pt x="1017" y="48"/>
                    <a:pt x="990" y="47"/>
                    <a:pt x="963" y="45"/>
                  </a:cubicBezTo>
                  <a:cubicBezTo>
                    <a:pt x="949" y="45"/>
                    <a:pt x="934" y="44"/>
                    <a:pt x="919" y="44"/>
                  </a:cubicBezTo>
                  <a:cubicBezTo>
                    <a:pt x="552" y="44"/>
                    <a:pt x="197" y="243"/>
                    <a:pt x="149" y="610"/>
                  </a:cubicBezTo>
                  <a:cubicBezTo>
                    <a:pt x="145" y="637"/>
                    <a:pt x="141" y="664"/>
                    <a:pt x="140" y="690"/>
                  </a:cubicBezTo>
                  <a:lnTo>
                    <a:pt x="140" y="690"/>
                  </a:lnTo>
                  <a:cubicBezTo>
                    <a:pt x="49" y="847"/>
                    <a:pt x="0" y="1028"/>
                    <a:pt x="17" y="1208"/>
                  </a:cubicBezTo>
                  <a:cubicBezTo>
                    <a:pt x="66" y="1557"/>
                    <a:pt x="349" y="1757"/>
                    <a:pt x="681" y="1790"/>
                  </a:cubicBezTo>
                  <a:cubicBezTo>
                    <a:pt x="717" y="1794"/>
                    <a:pt x="753" y="1795"/>
                    <a:pt x="789" y="1795"/>
                  </a:cubicBezTo>
                  <a:cubicBezTo>
                    <a:pt x="801" y="1795"/>
                    <a:pt x="813" y="1795"/>
                    <a:pt x="825" y="1795"/>
                  </a:cubicBezTo>
                  <a:lnTo>
                    <a:pt x="825" y="1795"/>
                  </a:lnTo>
                  <a:cubicBezTo>
                    <a:pt x="843" y="1800"/>
                    <a:pt x="862" y="1803"/>
                    <a:pt x="880" y="1806"/>
                  </a:cubicBezTo>
                  <a:cubicBezTo>
                    <a:pt x="920" y="1812"/>
                    <a:pt x="959" y="1815"/>
                    <a:pt x="998" y="1815"/>
                  </a:cubicBezTo>
                  <a:cubicBezTo>
                    <a:pt x="1292" y="1815"/>
                    <a:pt x="1579" y="1655"/>
                    <a:pt x="1711" y="1391"/>
                  </a:cubicBezTo>
                  <a:cubicBezTo>
                    <a:pt x="1743" y="1335"/>
                    <a:pt x="1767" y="1277"/>
                    <a:pt x="1782" y="1218"/>
                  </a:cubicBezTo>
                  <a:lnTo>
                    <a:pt x="1782" y="1218"/>
                  </a:lnTo>
                  <a:cubicBezTo>
                    <a:pt x="1890" y="1027"/>
                    <a:pt x="1940" y="804"/>
                    <a:pt x="1877" y="594"/>
                  </a:cubicBezTo>
                  <a:cubicBezTo>
                    <a:pt x="1822" y="412"/>
                    <a:pt x="1696" y="283"/>
                    <a:pt x="1539" y="196"/>
                  </a:cubicBezTo>
                  <a:lnTo>
                    <a:pt x="1539" y="196"/>
                  </a:lnTo>
                  <a:cubicBezTo>
                    <a:pt x="1540" y="131"/>
                    <a:pt x="1510" y="67"/>
                    <a:pt x="1445" y="45"/>
                  </a:cubicBezTo>
                  <a:cubicBezTo>
                    <a:pt x="1375" y="15"/>
                    <a:pt x="1309" y="1"/>
                    <a:pt x="1246" y="1"/>
                  </a:cubicBezTo>
                  <a:close/>
                </a:path>
              </a:pathLst>
            </a:custGeom>
            <a:solidFill>
              <a:srgbClr val="FCF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84"/>
          <p:cNvGrpSpPr/>
          <p:nvPr/>
        </p:nvGrpSpPr>
        <p:grpSpPr>
          <a:xfrm>
            <a:off x="256070" y="4245038"/>
            <a:ext cx="924575" cy="673700"/>
            <a:chOff x="4880750" y="4393650"/>
            <a:chExt cx="924575" cy="673700"/>
          </a:xfrm>
        </p:grpSpPr>
        <p:sp>
          <p:nvSpPr>
            <p:cNvPr id="3847" name="Google Shape;3847;p84"/>
            <p:cNvSpPr/>
            <p:nvPr/>
          </p:nvSpPr>
          <p:spPr>
            <a:xfrm>
              <a:off x="5085925" y="4928200"/>
              <a:ext cx="112575" cy="139150"/>
            </a:xfrm>
            <a:custGeom>
              <a:avLst/>
              <a:gdLst/>
              <a:ahLst/>
              <a:cxnLst/>
              <a:rect l="l" t="t" r="r" b="b"/>
              <a:pathLst>
                <a:path w="4503" h="5566" extrusionOk="0">
                  <a:moveTo>
                    <a:pt x="1" y="0"/>
                  </a:moveTo>
                  <a:lnTo>
                    <a:pt x="815" y="5566"/>
                  </a:lnTo>
                  <a:lnTo>
                    <a:pt x="3207" y="5566"/>
                  </a:lnTo>
                  <a:lnTo>
                    <a:pt x="4503" y="24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4"/>
            <p:cNvSpPr/>
            <p:nvPr/>
          </p:nvSpPr>
          <p:spPr>
            <a:xfrm>
              <a:off x="5441050" y="4919475"/>
              <a:ext cx="99300" cy="147475"/>
            </a:xfrm>
            <a:custGeom>
              <a:avLst/>
              <a:gdLst/>
              <a:ahLst/>
              <a:cxnLst/>
              <a:rect l="l" t="t" r="r" b="b"/>
              <a:pathLst>
                <a:path w="3972" h="5899" extrusionOk="0">
                  <a:moveTo>
                    <a:pt x="0" y="0"/>
                  </a:moveTo>
                  <a:lnTo>
                    <a:pt x="0" y="5898"/>
                  </a:lnTo>
                  <a:lnTo>
                    <a:pt x="2576" y="5898"/>
                  </a:lnTo>
                  <a:lnTo>
                    <a:pt x="3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4"/>
            <p:cNvSpPr/>
            <p:nvPr/>
          </p:nvSpPr>
          <p:spPr>
            <a:xfrm>
              <a:off x="4985000" y="4393650"/>
              <a:ext cx="197725" cy="206525"/>
            </a:xfrm>
            <a:custGeom>
              <a:avLst/>
              <a:gdLst/>
              <a:ahLst/>
              <a:cxnLst/>
              <a:rect l="l" t="t" r="r" b="b"/>
              <a:pathLst>
                <a:path w="7909" h="8261" extrusionOk="0">
                  <a:moveTo>
                    <a:pt x="1147" y="0"/>
                  </a:moveTo>
                  <a:lnTo>
                    <a:pt x="1147" y="0"/>
                  </a:lnTo>
                  <a:cubicBezTo>
                    <a:pt x="1147" y="0"/>
                    <a:pt x="0" y="3406"/>
                    <a:pt x="1512" y="5599"/>
                  </a:cubicBezTo>
                  <a:cubicBezTo>
                    <a:pt x="2647" y="7250"/>
                    <a:pt x="4240" y="8260"/>
                    <a:pt x="5509" y="8260"/>
                  </a:cubicBezTo>
                  <a:cubicBezTo>
                    <a:pt x="5912" y="8260"/>
                    <a:pt x="6283" y="8158"/>
                    <a:pt x="6596" y="7942"/>
                  </a:cubicBezTo>
                  <a:cubicBezTo>
                    <a:pt x="7909" y="7044"/>
                    <a:pt x="7742" y="4536"/>
                    <a:pt x="6231" y="2343"/>
                  </a:cubicBezTo>
                  <a:cubicBezTo>
                    <a:pt x="4719" y="150"/>
                    <a:pt x="1147" y="0"/>
                    <a:pt x="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4"/>
            <p:cNvSpPr/>
            <p:nvPr/>
          </p:nvSpPr>
          <p:spPr>
            <a:xfrm>
              <a:off x="4985000" y="4393650"/>
              <a:ext cx="70225" cy="142475"/>
            </a:xfrm>
            <a:custGeom>
              <a:avLst/>
              <a:gdLst/>
              <a:ahLst/>
              <a:cxnLst/>
              <a:rect l="l" t="t" r="r" b="b"/>
              <a:pathLst>
                <a:path w="2809" h="5699" extrusionOk="0">
                  <a:moveTo>
                    <a:pt x="1147" y="0"/>
                  </a:moveTo>
                  <a:cubicBezTo>
                    <a:pt x="1147" y="0"/>
                    <a:pt x="0" y="3406"/>
                    <a:pt x="1512" y="5599"/>
                  </a:cubicBezTo>
                  <a:cubicBezTo>
                    <a:pt x="1529" y="5632"/>
                    <a:pt x="1562" y="5665"/>
                    <a:pt x="1595" y="5699"/>
                  </a:cubicBezTo>
                  <a:cubicBezTo>
                    <a:pt x="1911" y="5366"/>
                    <a:pt x="2177" y="4951"/>
                    <a:pt x="2326" y="4453"/>
                  </a:cubicBezTo>
                  <a:cubicBezTo>
                    <a:pt x="2808" y="2858"/>
                    <a:pt x="2426" y="1163"/>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84"/>
            <p:cNvSpPr/>
            <p:nvPr/>
          </p:nvSpPr>
          <p:spPr>
            <a:xfrm>
              <a:off x="5638325" y="4576800"/>
              <a:ext cx="167000" cy="119650"/>
            </a:xfrm>
            <a:custGeom>
              <a:avLst/>
              <a:gdLst/>
              <a:ahLst/>
              <a:cxnLst/>
              <a:rect l="l" t="t" r="r" b="b"/>
              <a:pathLst>
                <a:path w="6680" h="4786" fill="none" extrusionOk="0">
                  <a:moveTo>
                    <a:pt x="1" y="2692"/>
                  </a:moveTo>
                  <a:cubicBezTo>
                    <a:pt x="1" y="2692"/>
                    <a:pt x="1978" y="832"/>
                    <a:pt x="3324" y="1712"/>
                  </a:cubicBezTo>
                  <a:cubicBezTo>
                    <a:pt x="4620" y="2559"/>
                    <a:pt x="4337" y="4786"/>
                    <a:pt x="3789" y="4736"/>
                  </a:cubicBezTo>
                  <a:cubicBezTo>
                    <a:pt x="2593" y="4603"/>
                    <a:pt x="2310" y="1"/>
                    <a:pt x="6680" y="881"/>
                  </a:cubicBezTo>
                </a:path>
              </a:pathLst>
            </a:custGeom>
            <a:noFill/>
            <a:ln w="16625" cap="rnd" cmpd="sng">
              <a:solidFill>
                <a:schemeClr val="dk2"/>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84"/>
            <p:cNvSpPr/>
            <p:nvPr/>
          </p:nvSpPr>
          <p:spPr>
            <a:xfrm>
              <a:off x="4928100" y="4418575"/>
              <a:ext cx="734775" cy="568625"/>
            </a:xfrm>
            <a:custGeom>
              <a:avLst/>
              <a:gdLst/>
              <a:ahLst/>
              <a:cxnLst/>
              <a:rect l="l" t="t" r="r" b="b"/>
              <a:pathLst>
                <a:path w="29391" h="22745" extrusionOk="0">
                  <a:moveTo>
                    <a:pt x="15385" y="0"/>
                  </a:moveTo>
                  <a:cubicBezTo>
                    <a:pt x="9321" y="0"/>
                    <a:pt x="4170" y="3256"/>
                    <a:pt x="2210" y="7825"/>
                  </a:cubicBezTo>
                  <a:cubicBezTo>
                    <a:pt x="1828" y="8722"/>
                    <a:pt x="964" y="9287"/>
                    <a:pt x="0" y="9287"/>
                  </a:cubicBezTo>
                  <a:lnTo>
                    <a:pt x="0" y="14986"/>
                  </a:lnTo>
                  <a:cubicBezTo>
                    <a:pt x="1030" y="14986"/>
                    <a:pt x="1994" y="15567"/>
                    <a:pt x="2443" y="16514"/>
                  </a:cubicBezTo>
                  <a:cubicBezTo>
                    <a:pt x="4569" y="20801"/>
                    <a:pt x="9553" y="22744"/>
                    <a:pt x="15385" y="22744"/>
                  </a:cubicBezTo>
                  <a:cubicBezTo>
                    <a:pt x="23127" y="22744"/>
                    <a:pt x="29390" y="18491"/>
                    <a:pt x="29390" y="11912"/>
                  </a:cubicBezTo>
                  <a:cubicBezTo>
                    <a:pt x="29390" y="5333"/>
                    <a:pt x="23127" y="0"/>
                    <a:pt x="15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4"/>
            <p:cNvSpPr/>
            <p:nvPr/>
          </p:nvSpPr>
          <p:spPr>
            <a:xfrm>
              <a:off x="5210125" y="4451450"/>
              <a:ext cx="252125" cy="66825"/>
            </a:xfrm>
            <a:custGeom>
              <a:avLst/>
              <a:gdLst/>
              <a:ahLst/>
              <a:cxnLst/>
              <a:rect l="l" t="t" r="r" b="b"/>
              <a:pathLst>
                <a:path w="10085" h="2673" extrusionOk="0">
                  <a:moveTo>
                    <a:pt x="4596" y="0"/>
                  </a:moveTo>
                  <a:cubicBezTo>
                    <a:pt x="3248" y="0"/>
                    <a:pt x="1698" y="236"/>
                    <a:pt x="0" y="895"/>
                  </a:cubicBezTo>
                  <a:lnTo>
                    <a:pt x="515" y="2323"/>
                  </a:lnTo>
                  <a:cubicBezTo>
                    <a:pt x="515" y="2323"/>
                    <a:pt x="2266" y="1598"/>
                    <a:pt x="4539" y="1598"/>
                  </a:cubicBezTo>
                  <a:cubicBezTo>
                    <a:pt x="5891" y="1598"/>
                    <a:pt x="7426" y="1855"/>
                    <a:pt x="8888" y="2672"/>
                  </a:cubicBezTo>
                  <a:lnTo>
                    <a:pt x="10085" y="1476"/>
                  </a:lnTo>
                  <a:cubicBezTo>
                    <a:pt x="10085" y="1476"/>
                    <a:pt x="7972" y="0"/>
                    <a:pt x="4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4"/>
            <p:cNvSpPr/>
            <p:nvPr/>
          </p:nvSpPr>
          <p:spPr>
            <a:xfrm>
              <a:off x="5049800" y="4610025"/>
              <a:ext cx="18300" cy="44475"/>
            </a:xfrm>
            <a:custGeom>
              <a:avLst/>
              <a:gdLst/>
              <a:ahLst/>
              <a:cxnLst/>
              <a:rect l="l" t="t" r="r" b="b"/>
              <a:pathLst>
                <a:path w="732" h="1779" extrusionOk="0">
                  <a:moveTo>
                    <a:pt x="366" y="1"/>
                  </a:moveTo>
                  <a:cubicBezTo>
                    <a:pt x="166" y="1"/>
                    <a:pt x="0" y="400"/>
                    <a:pt x="0" y="898"/>
                  </a:cubicBezTo>
                  <a:cubicBezTo>
                    <a:pt x="0" y="1380"/>
                    <a:pt x="166" y="1779"/>
                    <a:pt x="366" y="1779"/>
                  </a:cubicBezTo>
                  <a:cubicBezTo>
                    <a:pt x="565" y="1779"/>
                    <a:pt x="731" y="1380"/>
                    <a:pt x="731" y="898"/>
                  </a:cubicBezTo>
                  <a:cubicBezTo>
                    <a:pt x="731" y="400"/>
                    <a:pt x="565"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4"/>
            <p:cNvSpPr/>
            <p:nvPr/>
          </p:nvSpPr>
          <p:spPr>
            <a:xfrm>
              <a:off x="5259125" y="4571400"/>
              <a:ext cx="124625" cy="314450"/>
            </a:xfrm>
            <a:custGeom>
              <a:avLst/>
              <a:gdLst/>
              <a:ahLst/>
              <a:cxnLst/>
              <a:rect l="l" t="t" r="r" b="b"/>
              <a:pathLst>
                <a:path w="4985" h="12578" extrusionOk="0">
                  <a:moveTo>
                    <a:pt x="1845" y="1"/>
                  </a:moveTo>
                  <a:lnTo>
                    <a:pt x="1845" y="948"/>
                  </a:lnTo>
                  <a:cubicBezTo>
                    <a:pt x="732" y="1164"/>
                    <a:pt x="67" y="1978"/>
                    <a:pt x="67" y="3307"/>
                  </a:cubicBezTo>
                  <a:lnTo>
                    <a:pt x="67" y="3540"/>
                  </a:lnTo>
                  <a:cubicBezTo>
                    <a:pt x="67" y="4686"/>
                    <a:pt x="582" y="5567"/>
                    <a:pt x="2011" y="6879"/>
                  </a:cubicBezTo>
                  <a:cubicBezTo>
                    <a:pt x="3057" y="7843"/>
                    <a:pt x="3373" y="8324"/>
                    <a:pt x="3373" y="8923"/>
                  </a:cubicBezTo>
                  <a:lnTo>
                    <a:pt x="3373" y="9155"/>
                  </a:lnTo>
                  <a:cubicBezTo>
                    <a:pt x="3373" y="9753"/>
                    <a:pt x="2958" y="10052"/>
                    <a:pt x="2493" y="10052"/>
                  </a:cubicBezTo>
                  <a:cubicBezTo>
                    <a:pt x="1845" y="10052"/>
                    <a:pt x="1546" y="9703"/>
                    <a:pt x="1546" y="8956"/>
                  </a:cubicBezTo>
                  <a:lnTo>
                    <a:pt x="1546" y="8308"/>
                  </a:lnTo>
                  <a:lnTo>
                    <a:pt x="1" y="8457"/>
                  </a:lnTo>
                  <a:lnTo>
                    <a:pt x="1" y="9072"/>
                  </a:lnTo>
                  <a:cubicBezTo>
                    <a:pt x="1" y="10401"/>
                    <a:pt x="715" y="11232"/>
                    <a:pt x="1845" y="11481"/>
                  </a:cubicBezTo>
                  <a:lnTo>
                    <a:pt x="1845" y="12578"/>
                  </a:lnTo>
                  <a:lnTo>
                    <a:pt x="3107" y="12578"/>
                  </a:lnTo>
                  <a:lnTo>
                    <a:pt x="3107" y="11481"/>
                  </a:lnTo>
                  <a:cubicBezTo>
                    <a:pt x="4254" y="11282"/>
                    <a:pt x="4985" y="10451"/>
                    <a:pt x="4985" y="9122"/>
                  </a:cubicBezTo>
                  <a:lnTo>
                    <a:pt x="4985" y="8856"/>
                  </a:lnTo>
                  <a:cubicBezTo>
                    <a:pt x="4985" y="7710"/>
                    <a:pt x="4486" y="6829"/>
                    <a:pt x="3057" y="5517"/>
                  </a:cubicBezTo>
                  <a:cubicBezTo>
                    <a:pt x="2011" y="4553"/>
                    <a:pt x="1679" y="4071"/>
                    <a:pt x="1679" y="3473"/>
                  </a:cubicBezTo>
                  <a:lnTo>
                    <a:pt x="1679" y="3274"/>
                  </a:lnTo>
                  <a:cubicBezTo>
                    <a:pt x="1679" y="2676"/>
                    <a:pt x="2027" y="2377"/>
                    <a:pt x="2509" y="2377"/>
                  </a:cubicBezTo>
                  <a:cubicBezTo>
                    <a:pt x="3091" y="2377"/>
                    <a:pt x="3357" y="2726"/>
                    <a:pt x="3357" y="3473"/>
                  </a:cubicBezTo>
                  <a:lnTo>
                    <a:pt x="3357" y="3722"/>
                  </a:lnTo>
                  <a:lnTo>
                    <a:pt x="4902" y="3573"/>
                  </a:lnTo>
                  <a:lnTo>
                    <a:pt x="4902" y="3357"/>
                  </a:lnTo>
                  <a:cubicBezTo>
                    <a:pt x="4902" y="2011"/>
                    <a:pt x="4237" y="1164"/>
                    <a:pt x="3107" y="948"/>
                  </a:cubicBezTo>
                  <a:lnTo>
                    <a:pt x="3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4"/>
            <p:cNvSpPr/>
            <p:nvPr/>
          </p:nvSpPr>
          <p:spPr>
            <a:xfrm>
              <a:off x="4880750" y="4650825"/>
              <a:ext cx="106350" cy="144400"/>
            </a:xfrm>
            <a:custGeom>
              <a:avLst/>
              <a:gdLst/>
              <a:ahLst/>
              <a:cxnLst/>
              <a:rect l="l" t="t" r="r" b="b"/>
              <a:pathLst>
                <a:path w="4254" h="5776" extrusionOk="0">
                  <a:moveTo>
                    <a:pt x="1894" y="1"/>
                  </a:moveTo>
                  <a:cubicBezTo>
                    <a:pt x="1833" y="1"/>
                    <a:pt x="1772" y="5"/>
                    <a:pt x="1712" y="14"/>
                  </a:cubicBezTo>
                  <a:cubicBezTo>
                    <a:pt x="665" y="163"/>
                    <a:pt x="0" y="1575"/>
                    <a:pt x="216" y="3170"/>
                  </a:cubicBezTo>
                  <a:cubicBezTo>
                    <a:pt x="435" y="4657"/>
                    <a:pt x="1362" y="5775"/>
                    <a:pt x="2357" y="5775"/>
                  </a:cubicBezTo>
                  <a:cubicBezTo>
                    <a:pt x="2419" y="5775"/>
                    <a:pt x="2480" y="5771"/>
                    <a:pt x="2542" y="5762"/>
                  </a:cubicBezTo>
                  <a:cubicBezTo>
                    <a:pt x="3589" y="5613"/>
                    <a:pt x="4253" y="4200"/>
                    <a:pt x="4021" y="2622"/>
                  </a:cubicBezTo>
                  <a:cubicBezTo>
                    <a:pt x="3802" y="1120"/>
                    <a:pt x="2875" y="1"/>
                    <a:pt x="1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4"/>
            <p:cNvSpPr/>
            <p:nvPr/>
          </p:nvSpPr>
          <p:spPr>
            <a:xfrm>
              <a:off x="4910225" y="4706825"/>
              <a:ext cx="5425" cy="33650"/>
            </a:xfrm>
            <a:custGeom>
              <a:avLst/>
              <a:gdLst/>
              <a:ahLst/>
              <a:cxnLst/>
              <a:rect l="l" t="t" r="r" b="b"/>
              <a:pathLst>
                <a:path w="217" h="1346" fill="none" extrusionOk="0">
                  <a:moveTo>
                    <a:pt x="1" y="0"/>
                  </a:moveTo>
                  <a:lnTo>
                    <a:pt x="217" y="1346"/>
                  </a:lnTo>
                </a:path>
              </a:pathLst>
            </a:custGeom>
            <a:noFill/>
            <a:ln w="8300" cap="flat" cmpd="sng">
              <a:solidFill>
                <a:srgbClr val="FCF5EF"/>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4"/>
            <p:cNvSpPr/>
            <p:nvPr/>
          </p:nvSpPr>
          <p:spPr>
            <a:xfrm>
              <a:off x="4937650" y="4705150"/>
              <a:ext cx="5425" cy="33675"/>
            </a:xfrm>
            <a:custGeom>
              <a:avLst/>
              <a:gdLst/>
              <a:ahLst/>
              <a:cxnLst/>
              <a:rect l="l" t="t" r="r" b="b"/>
              <a:pathLst>
                <a:path w="217" h="1347" fill="none" extrusionOk="0">
                  <a:moveTo>
                    <a:pt x="0" y="1"/>
                  </a:moveTo>
                  <a:lnTo>
                    <a:pt x="216" y="1346"/>
                  </a:lnTo>
                </a:path>
              </a:pathLst>
            </a:custGeom>
            <a:noFill/>
            <a:ln w="8300" cap="flat" cmpd="sng">
              <a:solidFill>
                <a:srgbClr val="FCF5EF"/>
              </a:solidFill>
              <a:prstDash val="solid"/>
              <a:miter lim="166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84"/>
          <p:cNvGrpSpPr/>
          <p:nvPr/>
        </p:nvGrpSpPr>
        <p:grpSpPr>
          <a:xfrm>
            <a:off x="205933" y="195064"/>
            <a:ext cx="1083225" cy="655850"/>
            <a:chOff x="6799275" y="2584075"/>
            <a:chExt cx="1083225" cy="655850"/>
          </a:xfrm>
        </p:grpSpPr>
        <p:sp>
          <p:nvSpPr>
            <p:cNvPr id="3860" name="Google Shape;3860;p84"/>
            <p:cNvSpPr/>
            <p:nvPr/>
          </p:nvSpPr>
          <p:spPr>
            <a:xfrm>
              <a:off x="6799275" y="2726550"/>
              <a:ext cx="1060400" cy="513375"/>
            </a:xfrm>
            <a:custGeom>
              <a:avLst/>
              <a:gdLst/>
              <a:ahLst/>
              <a:cxnLst/>
              <a:rect l="l" t="t" r="r" b="b"/>
              <a:pathLst>
                <a:path w="42416" h="20535" extrusionOk="0">
                  <a:moveTo>
                    <a:pt x="9171" y="0"/>
                  </a:moveTo>
                  <a:lnTo>
                    <a:pt x="0" y="7294"/>
                  </a:lnTo>
                  <a:lnTo>
                    <a:pt x="33244" y="20535"/>
                  </a:lnTo>
                  <a:lnTo>
                    <a:pt x="42415" y="13258"/>
                  </a:lnTo>
                  <a:lnTo>
                    <a:pt x="9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84"/>
            <p:cNvSpPr/>
            <p:nvPr/>
          </p:nvSpPr>
          <p:spPr>
            <a:xfrm>
              <a:off x="6807575" y="2734650"/>
              <a:ext cx="1043775" cy="497475"/>
            </a:xfrm>
            <a:custGeom>
              <a:avLst/>
              <a:gdLst/>
              <a:ahLst/>
              <a:cxnLst/>
              <a:rect l="l" t="t" r="r" b="b"/>
              <a:pathLst>
                <a:path w="41751" h="19899" extrusionOk="0">
                  <a:moveTo>
                    <a:pt x="21648" y="4793"/>
                  </a:moveTo>
                  <a:lnTo>
                    <a:pt x="20685" y="5541"/>
                  </a:lnTo>
                  <a:lnTo>
                    <a:pt x="28427" y="8631"/>
                  </a:lnTo>
                  <a:lnTo>
                    <a:pt x="29374" y="7867"/>
                  </a:lnTo>
                  <a:lnTo>
                    <a:pt x="21648" y="4793"/>
                  </a:lnTo>
                  <a:close/>
                  <a:moveTo>
                    <a:pt x="10218" y="2301"/>
                  </a:moveTo>
                  <a:lnTo>
                    <a:pt x="4536" y="6837"/>
                  </a:lnTo>
                  <a:lnTo>
                    <a:pt x="13391" y="10359"/>
                  </a:lnTo>
                  <a:lnTo>
                    <a:pt x="15003" y="9080"/>
                  </a:lnTo>
                  <a:lnTo>
                    <a:pt x="12079" y="7917"/>
                  </a:lnTo>
                  <a:cubicBezTo>
                    <a:pt x="11580" y="7717"/>
                    <a:pt x="11414" y="7352"/>
                    <a:pt x="11713" y="7119"/>
                  </a:cubicBezTo>
                  <a:lnTo>
                    <a:pt x="13092" y="6023"/>
                  </a:lnTo>
                  <a:cubicBezTo>
                    <a:pt x="13259" y="5893"/>
                    <a:pt x="13534" y="5825"/>
                    <a:pt x="13831" y="5825"/>
                  </a:cubicBezTo>
                  <a:cubicBezTo>
                    <a:pt x="14067" y="5825"/>
                    <a:pt x="14317" y="5868"/>
                    <a:pt x="14538" y="5956"/>
                  </a:cubicBezTo>
                  <a:lnTo>
                    <a:pt x="17462" y="7119"/>
                  </a:lnTo>
                  <a:lnTo>
                    <a:pt x="19073" y="5840"/>
                  </a:lnTo>
                  <a:lnTo>
                    <a:pt x="10218" y="2301"/>
                  </a:lnTo>
                  <a:close/>
                  <a:moveTo>
                    <a:pt x="19904" y="6172"/>
                  </a:moveTo>
                  <a:lnTo>
                    <a:pt x="18292" y="7452"/>
                  </a:lnTo>
                  <a:lnTo>
                    <a:pt x="19007" y="7734"/>
                  </a:lnTo>
                  <a:cubicBezTo>
                    <a:pt x="19732" y="7487"/>
                    <a:pt x="20535" y="7358"/>
                    <a:pt x="21328" y="7358"/>
                  </a:cubicBezTo>
                  <a:cubicBezTo>
                    <a:pt x="22134" y="7358"/>
                    <a:pt x="22930" y="7491"/>
                    <a:pt x="23625" y="7767"/>
                  </a:cubicBezTo>
                  <a:cubicBezTo>
                    <a:pt x="25004" y="8315"/>
                    <a:pt x="25569" y="9262"/>
                    <a:pt x="25204" y="10209"/>
                  </a:cubicBezTo>
                  <a:lnTo>
                    <a:pt x="26018" y="10542"/>
                  </a:lnTo>
                  <a:lnTo>
                    <a:pt x="27646" y="9246"/>
                  </a:lnTo>
                  <a:lnTo>
                    <a:pt x="19904" y="6172"/>
                  </a:lnTo>
                  <a:close/>
                  <a:moveTo>
                    <a:pt x="9092" y="0"/>
                  </a:moveTo>
                  <a:cubicBezTo>
                    <a:pt x="8690" y="0"/>
                    <a:pt x="8319" y="93"/>
                    <a:pt x="8091" y="274"/>
                  </a:cubicBezTo>
                  <a:lnTo>
                    <a:pt x="416" y="6372"/>
                  </a:lnTo>
                  <a:cubicBezTo>
                    <a:pt x="0" y="6704"/>
                    <a:pt x="233" y="7186"/>
                    <a:pt x="931" y="7468"/>
                  </a:cubicBezTo>
                  <a:lnTo>
                    <a:pt x="11647" y="11737"/>
                  </a:lnTo>
                  <a:lnTo>
                    <a:pt x="11647" y="11737"/>
                  </a:lnTo>
                  <a:lnTo>
                    <a:pt x="12610" y="10990"/>
                  </a:lnTo>
                  <a:lnTo>
                    <a:pt x="3689" y="7435"/>
                  </a:lnTo>
                  <a:cubicBezTo>
                    <a:pt x="2991" y="7152"/>
                    <a:pt x="2758" y="6671"/>
                    <a:pt x="3174" y="6338"/>
                  </a:cubicBezTo>
                  <a:lnTo>
                    <a:pt x="8939" y="1753"/>
                  </a:lnTo>
                  <a:cubicBezTo>
                    <a:pt x="9169" y="1568"/>
                    <a:pt x="9549" y="1476"/>
                    <a:pt x="9960" y="1476"/>
                  </a:cubicBezTo>
                  <a:cubicBezTo>
                    <a:pt x="10289" y="1476"/>
                    <a:pt x="10639" y="1535"/>
                    <a:pt x="10949" y="1653"/>
                  </a:cubicBezTo>
                  <a:lnTo>
                    <a:pt x="19871" y="5209"/>
                  </a:lnTo>
                  <a:lnTo>
                    <a:pt x="20818" y="4461"/>
                  </a:lnTo>
                  <a:lnTo>
                    <a:pt x="10085" y="191"/>
                  </a:lnTo>
                  <a:cubicBezTo>
                    <a:pt x="9777" y="63"/>
                    <a:pt x="9424" y="0"/>
                    <a:pt x="9092" y="0"/>
                  </a:cubicBezTo>
                  <a:close/>
                  <a:moveTo>
                    <a:pt x="11647" y="11737"/>
                  </a:moveTo>
                  <a:lnTo>
                    <a:pt x="11647" y="11738"/>
                  </a:lnTo>
                  <a:lnTo>
                    <a:pt x="12477" y="12070"/>
                  </a:lnTo>
                  <a:lnTo>
                    <a:pt x="12479" y="12069"/>
                  </a:lnTo>
                  <a:lnTo>
                    <a:pt x="12479" y="12069"/>
                  </a:lnTo>
                  <a:lnTo>
                    <a:pt x="11647" y="11737"/>
                  </a:lnTo>
                  <a:close/>
                  <a:moveTo>
                    <a:pt x="15833" y="9395"/>
                  </a:moveTo>
                  <a:lnTo>
                    <a:pt x="14205" y="10691"/>
                  </a:lnTo>
                  <a:lnTo>
                    <a:pt x="21947" y="13765"/>
                  </a:lnTo>
                  <a:lnTo>
                    <a:pt x="23575" y="12486"/>
                  </a:lnTo>
                  <a:lnTo>
                    <a:pt x="22761" y="12170"/>
                  </a:lnTo>
                  <a:cubicBezTo>
                    <a:pt x="22028" y="12417"/>
                    <a:pt x="21221" y="12546"/>
                    <a:pt x="20425" y="12546"/>
                  </a:cubicBezTo>
                  <a:cubicBezTo>
                    <a:pt x="19617" y="12546"/>
                    <a:pt x="18821" y="12413"/>
                    <a:pt x="18126" y="12137"/>
                  </a:cubicBezTo>
                  <a:cubicBezTo>
                    <a:pt x="16747" y="11588"/>
                    <a:pt x="16199" y="10625"/>
                    <a:pt x="16548" y="9694"/>
                  </a:cubicBezTo>
                  <a:lnTo>
                    <a:pt x="15833" y="9395"/>
                  </a:lnTo>
                  <a:close/>
                  <a:moveTo>
                    <a:pt x="28460" y="9578"/>
                  </a:moveTo>
                  <a:lnTo>
                    <a:pt x="26848" y="10857"/>
                  </a:lnTo>
                  <a:lnTo>
                    <a:pt x="29673" y="11987"/>
                  </a:lnTo>
                  <a:cubicBezTo>
                    <a:pt x="30171" y="12186"/>
                    <a:pt x="30337" y="12552"/>
                    <a:pt x="30038" y="12785"/>
                  </a:cubicBezTo>
                  <a:lnTo>
                    <a:pt x="28676" y="13864"/>
                  </a:lnTo>
                  <a:cubicBezTo>
                    <a:pt x="28507" y="14005"/>
                    <a:pt x="28222" y="14077"/>
                    <a:pt x="27915" y="14077"/>
                  </a:cubicBezTo>
                  <a:cubicBezTo>
                    <a:pt x="27679" y="14077"/>
                    <a:pt x="27431" y="14034"/>
                    <a:pt x="27214" y="13948"/>
                  </a:cubicBezTo>
                  <a:lnTo>
                    <a:pt x="24390" y="12818"/>
                  </a:lnTo>
                  <a:lnTo>
                    <a:pt x="22778" y="14097"/>
                  </a:lnTo>
                  <a:lnTo>
                    <a:pt x="31533" y="17586"/>
                  </a:lnTo>
                  <a:lnTo>
                    <a:pt x="37232" y="13067"/>
                  </a:lnTo>
                  <a:lnTo>
                    <a:pt x="28460" y="9578"/>
                  </a:lnTo>
                  <a:close/>
                  <a:moveTo>
                    <a:pt x="30204" y="8199"/>
                  </a:moveTo>
                  <a:lnTo>
                    <a:pt x="29241" y="8947"/>
                  </a:lnTo>
                  <a:lnTo>
                    <a:pt x="38079" y="12469"/>
                  </a:lnTo>
                  <a:cubicBezTo>
                    <a:pt x="38760" y="12751"/>
                    <a:pt x="38993" y="13233"/>
                    <a:pt x="38578" y="13565"/>
                  </a:cubicBezTo>
                  <a:lnTo>
                    <a:pt x="32813" y="18151"/>
                  </a:lnTo>
                  <a:cubicBezTo>
                    <a:pt x="32582" y="18326"/>
                    <a:pt x="32203" y="18419"/>
                    <a:pt x="31795" y="18419"/>
                  </a:cubicBezTo>
                  <a:cubicBezTo>
                    <a:pt x="31468" y="18419"/>
                    <a:pt x="31122" y="18360"/>
                    <a:pt x="30819" y="18234"/>
                  </a:cubicBezTo>
                  <a:lnTo>
                    <a:pt x="21981" y="14728"/>
                  </a:lnTo>
                  <a:lnTo>
                    <a:pt x="21034" y="15476"/>
                  </a:lnTo>
                  <a:lnTo>
                    <a:pt x="20203" y="15144"/>
                  </a:lnTo>
                  <a:lnTo>
                    <a:pt x="21166" y="14396"/>
                  </a:lnTo>
                  <a:lnTo>
                    <a:pt x="13424" y="11306"/>
                  </a:lnTo>
                  <a:lnTo>
                    <a:pt x="12479" y="12069"/>
                  </a:lnTo>
                  <a:lnTo>
                    <a:pt x="12479" y="12069"/>
                  </a:lnTo>
                  <a:lnTo>
                    <a:pt x="31666" y="19713"/>
                  </a:lnTo>
                  <a:cubicBezTo>
                    <a:pt x="31977" y="19838"/>
                    <a:pt x="32327" y="19898"/>
                    <a:pt x="32654" y="19898"/>
                  </a:cubicBezTo>
                  <a:cubicBezTo>
                    <a:pt x="33064" y="19898"/>
                    <a:pt x="33439" y="19805"/>
                    <a:pt x="33660" y="19629"/>
                  </a:cubicBezTo>
                  <a:lnTo>
                    <a:pt x="41336" y="13532"/>
                  </a:lnTo>
                  <a:cubicBezTo>
                    <a:pt x="41751" y="13200"/>
                    <a:pt x="41518" y="12702"/>
                    <a:pt x="40837" y="12436"/>
                  </a:cubicBezTo>
                  <a:lnTo>
                    <a:pt x="30204" y="819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84"/>
            <p:cNvSpPr/>
            <p:nvPr/>
          </p:nvSpPr>
          <p:spPr>
            <a:xfrm>
              <a:off x="6876525" y="2771550"/>
              <a:ext cx="905900" cy="423600"/>
            </a:xfrm>
            <a:custGeom>
              <a:avLst/>
              <a:gdLst/>
              <a:ahLst/>
              <a:cxnLst/>
              <a:rect l="l" t="t" r="r" b="b"/>
              <a:pathLst>
                <a:path w="36236" h="16944" extrusionOk="0">
                  <a:moveTo>
                    <a:pt x="17927" y="4065"/>
                  </a:moveTo>
                  <a:lnTo>
                    <a:pt x="17146" y="4696"/>
                  </a:lnTo>
                  <a:lnTo>
                    <a:pt x="24888" y="7770"/>
                  </a:lnTo>
                  <a:lnTo>
                    <a:pt x="25669" y="7155"/>
                  </a:lnTo>
                  <a:lnTo>
                    <a:pt x="17927" y="4065"/>
                  </a:lnTo>
                  <a:close/>
                  <a:moveTo>
                    <a:pt x="7202" y="0"/>
                  </a:moveTo>
                  <a:cubicBezTo>
                    <a:pt x="6791" y="0"/>
                    <a:pt x="6411" y="92"/>
                    <a:pt x="6181" y="277"/>
                  </a:cubicBezTo>
                  <a:lnTo>
                    <a:pt x="416" y="4862"/>
                  </a:lnTo>
                  <a:cubicBezTo>
                    <a:pt x="0" y="5195"/>
                    <a:pt x="233" y="5676"/>
                    <a:pt x="931" y="5959"/>
                  </a:cubicBezTo>
                  <a:lnTo>
                    <a:pt x="9852" y="9514"/>
                  </a:lnTo>
                  <a:lnTo>
                    <a:pt x="10633" y="8883"/>
                  </a:lnTo>
                  <a:lnTo>
                    <a:pt x="1778" y="5361"/>
                  </a:lnTo>
                  <a:lnTo>
                    <a:pt x="7460" y="825"/>
                  </a:lnTo>
                  <a:lnTo>
                    <a:pt x="16315" y="4364"/>
                  </a:lnTo>
                  <a:lnTo>
                    <a:pt x="17113" y="3733"/>
                  </a:lnTo>
                  <a:lnTo>
                    <a:pt x="8191" y="177"/>
                  </a:lnTo>
                  <a:cubicBezTo>
                    <a:pt x="7881" y="59"/>
                    <a:pt x="7531" y="0"/>
                    <a:pt x="7202" y="0"/>
                  </a:cubicBezTo>
                  <a:close/>
                  <a:moveTo>
                    <a:pt x="11447" y="9215"/>
                  </a:moveTo>
                  <a:lnTo>
                    <a:pt x="10666" y="9830"/>
                  </a:lnTo>
                  <a:lnTo>
                    <a:pt x="18408" y="12920"/>
                  </a:lnTo>
                  <a:lnTo>
                    <a:pt x="19189" y="12289"/>
                  </a:lnTo>
                  <a:lnTo>
                    <a:pt x="11447" y="9215"/>
                  </a:lnTo>
                  <a:close/>
                  <a:moveTo>
                    <a:pt x="26483" y="7471"/>
                  </a:moveTo>
                  <a:lnTo>
                    <a:pt x="25702" y="8102"/>
                  </a:lnTo>
                  <a:lnTo>
                    <a:pt x="34474" y="11591"/>
                  </a:lnTo>
                  <a:lnTo>
                    <a:pt x="28775" y="16110"/>
                  </a:lnTo>
                  <a:lnTo>
                    <a:pt x="20020" y="12621"/>
                  </a:lnTo>
                  <a:lnTo>
                    <a:pt x="19223" y="13252"/>
                  </a:lnTo>
                  <a:lnTo>
                    <a:pt x="28061" y="16758"/>
                  </a:lnTo>
                  <a:cubicBezTo>
                    <a:pt x="28364" y="16884"/>
                    <a:pt x="28710" y="16943"/>
                    <a:pt x="29037" y="16943"/>
                  </a:cubicBezTo>
                  <a:cubicBezTo>
                    <a:pt x="29445" y="16943"/>
                    <a:pt x="29824" y="16850"/>
                    <a:pt x="30055" y="16675"/>
                  </a:cubicBezTo>
                  <a:lnTo>
                    <a:pt x="35820" y="12089"/>
                  </a:lnTo>
                  <a:cubicBezTo>
                    <a:pt x="36235" y="11757"/>
                    <a:pt x="36002" y="11275"/>
                    <a:pt x="35321" y="10993"/>
                  </a:cubicBezTo>
                  <a:lnTo>
                    <a:pt x="26483" y="74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4"/>
            <p:cNvSpPr/>
            <p:nvPr/>
          </p:nvSpPr>
          <p:spPr>
            <a:xfrm>
              <a:off x="7092925" y="2880275"/>
              <a:ext cx="473100" cy="206325"/>
            </a:xfrm>
            <a:custGeom>
              <a:avLst/>
              <a:gdLst/>
              <a:ahLst/>
              <a:cxnLst/>
              <a:rect l="l" t="t" r="r" b="b"/>
              <a:pathLst>
                <a:path w="18924" h="8253" extrusionOk="0">
                  <a:moveTo>
                    <a:pt x="2417" y="0"/>
                  </a:moveTo>
                  <a:cubicBezTo>
                    <a:pt x="2120" y="0"/>
                    <a:pt x="1845" y="68"/>
                    <a:pt x="1678" y="198"/>
                  </a:cubicBezTo>
                  <a:lnTo>
                    <a:pt x="299" y="1294"/>
                  </a:lnTo>
                  <a:cubicBezTo>
                    <a:pt x="0" y="1527"/>
                    <a:pt x="166" y="1892"/>
                    <a:pt x="665" y="2092"/>
                  </a:cubicBezTo>
                  <a:lnTo>
                    <a:pt x="3589" y="3255"/>
                  </a:lnTo>
                  <a:lnTo>
                    <a:pt x="6048" y="1294"/>
                  </a:lnTo>
                  <a:lnTo>
                    <a:pt x="3124" y="131"/>
                  </a:lnTo>
                  <a:cubicBezTo>
                    <a:pt x="2903" y="43"/>
                    <a:pt x="2653" y="0"/>
                    <a:pt x="2417" y="0"/>
                  </a:cubicBezTo>
                  <a:close/>
                  <a:moveTo>
                    <a:pt x="6878" y="1627"/>
                  </a:moveTo>
                  <a:lnTo>
                    <a:pt x="4419" y="3570"/>
                  </a:lnTo>
                  <a:lnTo>
                    <a:pt x="5134" y="3869"/>
                  </a:lnTo>
                  <a:cubicBezTo>
                    <a:pt x="5267" y="3487"/>
                    <a:pt x="5566" y="3105"/>
                    <a:pt x="6014" y="2740"/>
                  </a:cubicBezTo>
                  <a:cubicBezTo>
                    <a:pt x="6446" y="2391"/>
                    <a:pt x="6995" y="2108"/>
                    <a:pt x="7593" y="1909"/>
                  </a:cubicBezTo>
                  <a:lnTo>
                    <a:pt x="6878" y="1627"/>
                  </a:lnTo>
                  <a:close/>
                  <a:moveTo>
                    <a:pt x="13790" y="4384"/>
                  </a:moveTo>
                  <a:cubicBezTo>
                    <a:pt x="13657" y="4767"/>
                    <a:pt x="13358" y="5149"/>
                    <a:pt x="12926" y="5498"/>
                  </a:cubicBezTo>
                  <a:cubicBezTo>
                    <a:pt x="12477" y="5863"/>
                    <a:pt x="11929" y="6129"/>
                    <a:pt x="11347" y="6345"/>
                  </a:cubicBezTo>
                  <a:lnTo>
                    <a:pt x="12161" y="6661"/>
                  </a:lnTo>
                  <a:lnTo>
                    <a:pt x="14604" y="4717"/>
                  </a:lnTo>
                  <a:lnTo>
                    <a:pt x="13790" y="4384"/>
                  </a:lnTo>
                  <a:close/>
                  <a:moveTo>
                    <a:pt x="15434" y="5032"/>
                  </a:moveTo>
                  <a:lnTo>
                    <a:pt x="12976" y="6993"/>
                  </a:lnTo>
                  <a:lnTo>
                    <a:pt x="15800" y="8123"/>
                  </a:lnTo>
                  <a:cubicBezTo>
                    <a:pt x="16017" y="8209"/>
                    <a:pt x="16265" y="8252"/>
                    <a:pt x="16501" y="8252"/>
                  </a:cubicBezTo>
                  <a:cubicBezTo>
                    <a:pt x="16808" y="8252"/>
                    <a:pt x="17093" y="8180"/>
                    <a:pt x="17262" y="8039"/>
                  </a:cubicBezTo>
                  <a:lnTo>
                    <a:pt x="18624" y="6960"/>
                  </a:lnTo>
                  <a:cubicBezTo>
                    <a:pt x="18923" y="6727"/>
                    <a:pt x="18757" y="6361"/>
                    <a:pt x="18259" y="6162"/>
                  </a:cubicBezTo>
                  <a:lnTo>
                    <a:pt x="15434" y="5032"/>
                  </a:ln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4"/>
            <p:cNvSpPr/>
            <p:nvPr/>
          </p:nvSpPr>
          <p:spPr>
            <a:xfrm>
              <a:off x="7232475" y="2931500"/>
              <a:ext cx="193975" cy="103775"/>
            </a:xfrm>
            <a:custGeom>
              <a:avLst/>
              <a:gdLst/>
              <a:ahLst/>
              <a:cxnLst/>
              <a:rect l="l" t="t" r="r" b="b"/>
              <a:pathLst>
                <a:path w="7759" h="4151" extrusionOk="0">
                  <a:moveTo>
                    <a:pt x="4517" y="0"/>
                  </a:moveTo>
                  <a:cubicBezTo>
                    <a:pt x="3341" y="0"/>
                    <a:pt x="2081" y="366"/>
                    <a:pt x="1246" y="1023"/>
                  </a:cubicBezTo>
                  <a:cubicBezTo>
                    <a:pt x="0" y="2020"/>
                    <a:pt x="167" y="3282"/>
                    <a:pt x="1629" y="3864"/>
                  </a:cubicBezTo>
                  <a:cubicBezTo>
                    <a:pt x="2112" y="4058"/>
                    <a:pt x="2679" y="4151"/>
                    <a:pt x="3266" y="4151"/>
                  </a:cubicBezTo>
                  <a:cubicBezTo>
                    <a:pt x="4435" y="4151"/>
                    <a:pt x="5684" y="3785"/>
                    <a:pt x="6513" y="3133"/>
                  </a:cubicBezTo>
                  <a:cubicBezTo>
                    <a:pt x="7759" y="2136"/>
                    <a:pt x="7593" y="857"/>
                    <a:pt x="6131" y="275"/>
                  </a:cubicBezTo>
                  <a:cubicBezTo>
                    <a:pt x="5654" y="89"/>
                    <a:pt x="5096" y="0"/>
                    <a:pt x="4517" y="0"/>
                  </a:cubicBez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4"/>
            <p:cNvSpPr/>
            <p:nvPr/>
          </p:nvSpPr>
          <p:spPr>
            <a:xfrm>
              <a:off x="7212525" y="2918600"/>
              <a:ext cx="234300" cy="129700"/>
            </a:xfrm>
            <a:custGeom>
              <a:avLst/>
              <a:gdLst/>
              <a:ahLst/>
              <a:cxnLst/>
              <a:rect l="l" t="t" r="r" b="b"/>
              <a:pathLst>
                <a:path w="9372" h="5188" extrusionOk="0">
                  <a:moveTo>
                    <a:pt x="5315" y="516"/>
                  </a:moveTo>
                  <a:cubicBezTo>
                    <a:pt x="5894" y="516"/>
                    <a:pt x="6452" y="605"/>
                    <a:pt x="6929" y="791"/>
                  </a:cubicBezTo>
                  <a:cubicBezTo>
                    <a:pt x="8391" y="1373"/>
                    <a:pt x="8557" y="2652"/>
                    <a:pt x="7311" y="3649"/>
                  </a:cubicBezTo>
                  <a:cubicBezTo>
                    <a:pt x="6482" y="4301"/>
                    <a:pt x="5233" y="4667"/>
                    <a:pt x="4064" y="4667"/>
                  </a:cubicBezTo>
                  <a:cubicBezTo>
                    <a:pt x="3477" y="4667"/>
                    <a:pt x="2910" y="4574"/>
                    <a:pt x="2427" y="4380"/>
                  </a:cubicBezTo>
                  <a:cubicBezTo>
                    <a:pt x="965" y="3798"/>
                    <a:pt x="798" y="2536"/>
                    <a:pt x="2044" y="1539"/>
                  </a:cubicBezTo>
                  <a:cubicBezTo>
                    <a:pt x="2879" y="882"/>
                    <a:pt x="4139" y="516"/>
                    <a:pt x="5315" y="516"/>
                  </a:cubicBezTo>
                  <a:close/>
                  <a:moveTo>
                    <a:pt x="5130" y="0"/>
                  </a:moveTo>
                  <a:cubicBezTo>
                    <a:pt x="4337" y="0"/>
                    <a:pt x="3534" y="129"/>
                    <a:pt x="2809" y="376"/>
                  </a:cubicBezTo>
                  <a:cubicBezTo>
                    <a:pt x="2211" y="575"/>
                    <a:pt x="1662" y="858"/>
                    <a:pt x="1230" y="1207"/>
                  </a:cubicBezTo>
                  <a:cubicBezTo>
                    <a:pt x="782" y="1572"/>
                    <a:pt x="483" y="1954"/>
                    <a:pt x="350" y="2336"/>
                  </a:cubicBezTo>
                  <a:cubicBezTo>
                    <a:pt x="1" y="3267"/>
                    <a:pt x="549" y="4230"/>
                    <a:pt x="1928" y="4779"/>
                  </a:cubicBezTo>
                  <a:cubicBezTo>
                    <a:pt x="2623" y="5055"/>
                    <a:pt x="3419" y="5188"/>
                    <a:pt x="4227" y="5188"/>
                  </a:cubicBezTo>
                  <a:cubicBezTo>
                    <a:pt x="5023" y="5188"/>
                    <a:pt x="5830" y="5059"/>
                    <a:pt x="6563" y="4812"/>
                  </a:cubicBezTo>
                  <a:cubicBezTo>
                    <a:pt x="7145" y="4596"/>
                    <a:pt x="7693" y="4313"/>
                    <a:pt x="8142" y="3965"/>
                  </a:cubicBezTo>
                  <a:cubicBezTo>
                    <a:pt x="8574" y="3616"/>
                    <a:pt x="8873" y="3234"/>
                    <a:pt x="9006" y="2851"/>
                  </a:cubicBezTo>
                  <a:cubicBezTo>
                    <a:pt x="9371" y="1904"/>
                    <a:pt x="8806" y="957"/>
                    <a:pt x="7427" y="409"/>
                  </a:cubicBezTo>
                  <a:cubicBezTo>
                    <a:pt x="6732" y="133"/>
                    <a:pt x="5936" y="0"/>
                    <a:pt x="5130"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4"/>
            <p:cNvSpPr/>
            <p:nvPr/>
          </p:nvSpPr>
          <p:spPr>
            <a:xfrm>
              <a:off x="7312625" y="2931300"/>
              <a:ext cx="250075" cy="190250"/>
            </a:xfrm>
            <a:custGeom>
              <a:avLst/>
              <a:gdLst/>
              <a:ahLst/>
              <a:cxnLst/>
              <a:rect l="l" t="t" r="r" b="b"/>
              <a:pathLst>
                <a:path w="10003" h="7610" extrusionOk="0">
                  <a:moveTo>
                    <a:pt x="9172" y="1"/>
                  </a:moveTo>
                  <a:lnTo>
                    <a:pt x="8225" y="765"/>
                  </a:lnTo>
                  <a:lnTo>
                    <a:pt x="7444" y="1380"/>
                  </a:lnTo>
                  <a:lnTo>
                    <a:pt x="5816" y="2676"/>
                  </a:lnTo>
                  <a:lnTo>
                    <a:pt x="3373" y="4620"/>
                  </a:lnTo>
                  <a:lnTo>
                    <a:pt x="1745" y="5899"/>
                  </a:lnTo>
                  <a:lnTo>
                    <a:pt x="964" y="6530"/>
                  </a:lnTo>
                  <a:lnTo>
                    <a:pt x="1" y="7278"/>
                  </a:lnTo>
                  <a:lnTo>
                    <a:pt x="832" y="7610"/>
                  </a:lnTo>
                  <a:lnTo>
                    <a:pt x="1779" y="6862"/>
                  </a:lnTo>
                  <a:lnTo>
                    <a:pt x="2576" y="6231"/>
                  </a:lnTo>
                  <a:lnTo>
                    <a:pt x="4188" y="4952"/>
                  </a:lnTo>
                  <a:lnTo>
                    <a:pt x="6646" y="2991"/>
                  </a:lnTo>
                  <a:lnTo>
                    <a:pt x="8258" y="1712"/>
                  </a:lnTo>
                  <a:lnTo>
                    <a:pt x="9039" y="1081"/>
                  </a:lnTo>
                  <a:lnTo>
                    <a:pt x="10002" y="333"/>
                  </a:lnTo>
                  <a:lnTo>
                    <a:pt x="9172" y="1"/>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84"/>
            <p:cNvSpPr/>
            <p:nvPr/>
          </p:nvSpPr>
          <p:spPr>
            <a:xfrm>
              <a:off x="7098725" y="2846175"/>
              <a:ext cx="250075" cy="190250"/>
            </a:xfrm>
            <a:custGeom>
              <a:avLst/>
              <a:gdLst/>
              <a:ahLst/>
              <a:cxnLst/>
              <a:rect l="l" t="t" r="r" b="b"/>
              <a:pathLst>
                <a:path w="10003" h="7610" extrusionOk="0">
                  <a:moveTo>
                    <a:pt x="9172" y="0"/>
                  </a:moveTo>
                  <a:lnTo>
                    <a:pt x="8225" y="748"/>
                  </a:lnTo>
                  <a:lnTo>
                    <a:pt x="7427" y="1379"/>
                  </a:lnTo>
                  <a:lnTo>
                    <a:pt x="5816" y="2658"/>
                  </a:lnTo>
                  <a:lnTo>
                    <a:pt x="3357" y="4619"/>
                  </a:lnTo>
                  <a:lnTo>
                    <a:pt x="1745" y="5898"/>
                  </a:lnTo>
                  <a:lnTo>
                    <a:pt x="964" y="6529"/>
                  </a:lnTo>
                  <a:lnTo>
                    <a:pt x="1" y="7277"/>
                  </a:lnTo>
                  <a:lnTo>
                    <a:pt x="831" y="7609"/>
                  </a:lnTo>
                  <a:lnTo>
                    <a:pt x="1778" y="6845"/>
                  </a:lnTo>
                  <a:lnTo>
                    <a:pt x="2559" y="6230"/>
                  </a:lnTo>
                  <a:lnTo>
                    <a:pt x="4187" y="4934"/>
                  </a:lnTo>
                  <a:lnTo>
                    <a:pt x="6646" y="2991"/>
                  </a:lnTo>
                  <a:lnTo>
                    <a:pt x="8258" y="1711"/>
                  </a:lnTo>
                  <a:lnTo>
                    <a:pt x="9039" y="1080"/>
                  </a:lnTo>
                  <a:lnTo>
                    <a:pt x="10002" y="332"/>
                  </a:lnTo>
                  <a:lnTo>
                    <a:pt x="9172" y="0"/>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84"/>
            <p:cNvSpPr/>
            <p:nvPr/>
          </p:nvSpPr>
          <p:spPr>
            <a:xfrm>
              <a:off x="6803825" y="2698300"/>
              <a:ext cx="1060400" cy="513400"/>
            </a:xfrm>
            <a:custGeom>
              <a:avLst/>
              <a:gdLst/>
              <a:ahLst/>
              <a:cxnLst/>
              <a:rect l="l" t="t" r="r" b="b"/>
              <a:pathLst>
                <a:path w="42416" h="20536" extrusionOk="0">
                  <a:moveTo>
                    <a:pt x="9172" y="1"/>
                  </a:moveTo>
                  <a:lnTo>
                    <a:pt x="1" y="7277"/>
                  </a:lnTo>
                  <a:lnTo>
                    <a:pt x="33245" y="20535"/>
                  </a:lnTo>
                  <a:lnTo>
                    <a:pt x="42416" y="13242"/>
                  </a:lnTo>
                  <a:lnTo>
                    <a:pt x="91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4"/>
            <p:cNvSpPr/>
            <p:nvPr/>
          </p:nvSpPr>
          <p:spPr>
            <a:xfrm>
              <a:off x="6812150" y="2706125"/>
              <a:ext cx="1043775" cy="497525"/>
            </a:xfrm>
            <a:custGeom>
              <a:avLst/>
              <a:gdLst/>
              <a:ahLst/>
              <a:cxnLst/>
              <a:rect l="l" t="t" r="r" b="b"/>
              <a:pathLst>
                <a:path w="41751" h="19901" extrusionOk="0">
                  <a:moveTo>
                    <a:pt x="21648" y="4788"/>
                  </a:moveTo>
                  <a:lnTo>
                    <a:pt x="20684" y="5536"/>
                  </a:lnTo>
                  <a:lnTo>
                    <a:pt x="28426" y="8626"/>
                  </a:lnTo>
                  <a:lnTo>
                    <a:pt x="29373" y="7862"/>
                  </a:lnTo>
                  <a:lnTo>
                    <a:pt x="21648" y="4788"/>
                  </a:lnTo>
                  <a:close/>
                  <a:moveTo>
                    <a:pt x="10218" y="2313"/>
                  </a:moveTo>
                  <a:lnTo>
                    <a:pt x="4536" y="6831"/>
                  </a:lnTo>
                  <a:lnTo>
                    <a:pt x="13391" y="10354"/>
                  </a:lnTo>
                  <a:lnTo>
                    <a:pt x="15002" y="9074"/>
                  </a:lnTo>
                  <a:lnTo>
                    <a:pt x="12078" y="7911"/>
                  </a:lnTo>
                  <a:cubicBezTo>
                    <a:pt x="11580" y="7712"/>
                    <a:pt x="11414" y="7347"/>
                    <a:pt x="11713" y="7114"/>
                  </a:cubicBezTo>
                  <a:lnTo>
                    <a:pt x="13075" y="6034"/>
                  </a:lnTo>
                  <a:cubicBezTo>
                    <a:pt x="13239" y="5898"/>
                    <a:pt x="13511" y="5831"/>
                    <a:pt x="13806" y="5831"/>
                  </a:cubicBezTo>
                  <a:cubicBezTo>
                    <a:pt x="14051" y="5831"/>
                    <a:pt x="14311" y="5877"/>
                    <a:pt x="14537" y="5968"/>
                  </a:cubicBezTo>
                  <a:lnTo>
                    <a:pt x="17461" y="7131"/>
                  </a:lnTo>
                  <a:lnTo>
                    <a:pt x="19073" y="5835"/>
                  </a:lnTo>
                  <a:lnTo>
                    <a:pt x="10218" y="2313"/>
                  </a:lnTo>
                  <a:close/>
                  <a:moveTo>
                    <a:pt x="19904" y="6167"/>
                  </a:moveTo>
                  <a:lnTo>
                    <a:pt x="18275" y="7446"/>
                  </a:lnTo>
                  <a:lnTo>
                    <a:pt x="18990" y="7745"/>
                  </a:lnTo>
                  <a:cubicBezTo>
                    <a:pt x="19729" y="7488"/>
                    <a:pt x="20543" y="7355"/>
                    <a:pt x="21345" y="7355"/>
                  </a:cubicBezTo>
                  <a:cubicBezTo>
                    <a:pt x="22146" y="7355"/>
                    <a:pt x="22936" y="7488"/>
                    <a:pt x="23625" y="7762"/>
                  </a:cubicBezTo>
                  <a:cubicBezTo>
                    <a:pt x="25004" y="8310"/>
                    <a:pt x="25569" y="9274"/>
                    <a:pt x="25203" y="10221"/>
                  </a:cubicBezTo>
                  <a:lnTo>
                    <a:pt x="26017" y="10536"/>
                  </a:lnTo>
                  <a:lnTo>
                    <a:pt x="27646" y="9240"/>
                  </a:lnTo>
                  <a:lnTo>
                    <a:pt x="19904" y="6167"/>
                  </a:lnTo>
                  <a:close/>
                  <a:moveTo>
                    <a:pt x="9109" y="0"/>
                  </a:moveTo>
                  <a:cubicBezTo>
                    <a:pt x="8701" y="0"/>
                    <a:pt x="8322" y="94"/>
                    <a:pt x="8091" y="269"/>
                  </a:cubicBezTo>
                  <a:lnTo>
                    <a:pt x="416" y="6366"/>
                  </a:lnTo>
                  <a:cubicBezTo>
                    <a:pt x="0" y="6699"/>
                    <a:pt x="233" y="7197"/>
                    <a:pt x="914" y="7463"/>
                  </a:cubicBezTo>
                  <a:lnTo>
                    <a:pt x="11653" y="11744"/>
                  </a:lnTo>
                  <a:lnTo>
                    <a:pt x="11653" y="11744"/>
                  </a:lnTo>
                  <a:lnTo>
                    <a:pt x="12593" y="10985"/>
                  </a:lnTo>
                  <a:lnTo>
                    <a:pt x="3672" y="7430"/>
                  </a:lnTo>
                  <a:cubicBezTo>
                    <a:pt x="2991" y="7147"/>
                    <a:pt x="2758" y="6665"/>
                    <a:pt x="3173" y="6333"/>
                  </a:cubicBezTo>
                  <a:lnTo>
                    <a:pt x="8938" y="1748"/>
                  </a:lnTo>
                  <a:cubicBezTo>
                    <a:pt x="9169" y="1572"/>
                    <a:pt x="9548" y="1479"/>
                    <a:pt x="9959" y="1479"/>
                  </a:cubicBezTo>
                  <a:cubicBezTo>
                    <a:pt x="10289" y="1479"/>
                    <a:pt x="10638" y="1539"/>
                    <a:pt x="10949" y="1665"/>
                  </a:cubicBezTo>
                  <a:lnTo>
                    <a:pt x="19870" y="5220"/>
                  </a:lnTo>
                  <a:lnTo>
                    <a:pt x="20817" y="4456"/>
                  </a:lnTo>
                  <a:lnTo>
                    <a:pt x="10085" y="186"/>
                  </a:lnTo>
                  <a:cubicBezTo>
                    <a:pt x="9782" y="60"/>
                    <a:pt x="9436" y="0"/>
                    <a:pt x="9109" y="0"/>
                  </a:cubicBezTo>
                  <a:close/>
                  <a:moveTo>
                    <a:pt x="11653" y="11744"/>
                  </a:moveTo>
                  <a:lnTo>
                    <a:pt x="11646" y="11749"/>
                  </a:lnTo>
                  <a:lnTo>
                    <a:pt x="12035" y="11897"/>
                  </a:lnTo>
                  <a:lnTo>
                    <a:pt x="12035" y="11897"/>
                  </a:lnTo>
                  <a:lnTo>
                    <a:pt x="11653" y="11744"/>
                  </a:lnTo>
                  <a:close/>
                  <a:moveTo>
                    <a:pt x="15833" y="9407"/>
                  </a:moveTo>
                  <a:lnTo>
                    <a:pt x="14205" y="10686"/>
                  </a:lnTo>
                  <a:lnTo>
                    <a:pt x="21947" y="13776"/>
                  </a:lnTo>
                  <a:lnTo>
                    <a:pt x="23559" y="12480"/>
                  </a:lnTo>
                  <a:lnTo>
                    <a:pt x="22761" y="12165"/>
                  </a:lnTo>
                  <a:cubicBezTo>
                    <a:pt x="22028" y="12412"/>
                    <a:pt x="21221" y="12540"/>
                    <a:pt x="20425" y="12540"/>
                  </a:cubicBezTo>
                  <a:cubicBezTo>
                    <a:pt x="19617" y="12540"/>
                    <a:pt x="18821" y="12408"/>
                    <a:pt x="18126" y="12131"/>
                  </a:cubicBezTo>
                  <a:cubicBezTo>
                    <a:pt x="16747" y="11583"/>
                    <a:pt x="16199" y="10636"/>
                    <a:pt x="16548" y="9689"/>
                  </a:cubicBezTo>
                  <a:lnTo>
                    <a:pt x="15833" y="9407"/>
                  </a:lnTo>
                  <a:close/>
                  <a:moveTo>
                    <a:pt x="13424" y="11317"/>
                  </a:moveTo>
                  <a:lnTo>
                    <a:pt x="12477" y="12065"/>
                  </a:lnTo>
                  <a:lnTo>
                    <a:pt x="12035" y="11897"/>
                  </a:lnTo>
                  <a:lnTo>
                    <a:pt x="12035" y="11897"/>
                  </a:lnTo>
                  <a:lnTo>
                    <a:pt x="20204" y="15154"/>
                  </a:lnTo>
                  <a:lnTo>
                    <a:pt x="20204" y="15154"/>
                  </a:lnTo>
                  <a:lnTo>
                    <a:pt x="21166" y="14391"/>
                  </a:lnTo>
                  <a:lnTo>
                    <a:pt x="13424" y="11317"/>
                  </a:lnTo>
                  <a:close/>
                  <a:moveTo>
                    <a:pt x="20204" y="15154"/>
                  </a:moveTo>
                  <a:lnTo>
                    <a:pt x="20203" y="15155"/>
                  </a:lnTo>
                  <a:lnTo>
                    <a:pt x="21033" y="15487"/>
                  </a:lnTo>
                  <a:lnTo>
                    <a:pt x="21036" y="15485"/>
                  </a:lnTo>
                  <a:lnTo>
                    <a:pt x="21036" y="15485"/>
                  </a:lnTo>
                  <a:lnTo>
                    <a:pt x="20204" y="15154"/>
                  </a:lnTo>
                  <a:close/>
                  <a:moveTo>
                    <a:pt x="28460" y="9573"/>
                  </a:moveTo>
                  <a:lnTo>
                    <a:pt x="26848" y="10869"/>
                  </a:lnTo>
                  <a:lnTo>
                    <a:pt x="29672" y="11998"/>
                  </a:lnTo>
                  <a:cubicBezTo>
                    <a:pt x="30171" y="12198"/>
                    <a:pt x="30337" y="12547"/>
                    <a:pt x="30038" y="12779"/>
                  </a:cubicBezTo>
                  <a:lnTo>
                    <a:pt x="28676" y="13876"/>
                  </a:lnTo>
                  <a:cubicBezTo>
                    <a:pt x="28509" y="14005"/>
                    <a:pt x="28229" y="14073"/>
                    <a:pt x="27927" y="14073"/>
                  </a:cubicBezTo>
                  <a:cubicBezTo>
                    <a:pt x="27687" y="14073"/>
                    <a:pt x="27434" y="14030"/>
                    <a:pt x="27214" y="13942"/>
                  </a:cubicBezTo>
                  <a:lnTo>
                    <a:pt x="24389" y="12812"/>
                  </a:lnTo>
                  <a:lnTo>
                    <a:pt x="22761" y="14092"/>
                  </a:lnTo>
                  <a:lnTo>
                    <a:pt x="31533" y="17597"/>
                  </a:lnTo>
                  <a:lnTo>
                    <a:pt x="37232" y="13062"/>
                  </a:lnTo>
                  <a:lnTo>
                    <a:pt x="28460" y="9573"/>
                  </a:lnTo>
                  <a:close/>
                  <a:moveTo>
                    <a:pt x="30204" y="8194"/>
                  </a:moveTo>
                  <a:lnTo>
                    <a:pt x="29240" y="8958"/>
                  </a:lnTo>
                  <a:lnTo>
                    <a:pt x="38079" y="12464"/>
                  </a:lnTo>
                  <a:cubicBezTo>
                    <a:pt x="38760" y="12746"/>
                    <a:pt x="38993" y="13228"/>
                    <a:pt x="38577" y="13560"/>
                  </a:cubicBezTo>
                  <a:lnTo>
                    <a:pt x="32812" y="18145"/>
                  </a:lnTo>
                  <a:cubicBezTo>
                    <a:pt x="32582" y="18330"/>
                    <a:pt x="32202" y="18422"/>
                    <a:pt x="31791" y="18422"/>
                  </a:cubicBezTo>
                  <a:cubicBezTo>
                    <a:pt x="31462" y="18422"/>
                    <a:pt x="31112" y="18363"/>
                    <a:pt x="30802" y="18245"/>
                  </a:cubicBezTo>
                  <a:lnTo>
                    <a:pt x="21980" y="14723"/>
                  </a:lnTo>
                  <a:lnTo>
                    <a:pt x="21036" y="15485"/>
                  </a:lnTo>
                  <a:lnTo>
                    <a:pt x="21036" y="15485"/>
                  </a:lnTo>
                  <a:lnTo>
                    <a:pt x="31666" y="19724"/>
                  </a:lnTo>
                  <a:cubicBezTo>
                    <a:pt x="31976" y="19842"/>
                    <a:pt x="32322" y="19901"/>
                    <a:pt x="32648" y="19901"/>
                  </a:cubicBezTo>
                  <a:cubicBezTo>
                    <a:pt x="33055" y="19901"/>
                    <a:pt x="33429" y="19809"/>
                    <a:pt x="33660" y="19624"/>
                  </a:cubicBezTo>
                  <a:lnTo>
                    <a:pt x="41335" y="13527"/>
                  </a:lnTo>
                  <a:cubicBezTo>
                    <a:pt x="41751" y="13195"/>
                    <a:pt x="41518" y="12713"/>
                    <a:pt x="40837" y="12430"/>
                  </a:cubicBezTo>
                  <a:lnTo>
                    <a:pt x="30204" y="81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4"/>
            <p:cNvSpPr/>
            <p:nvPr/>
          </p:nvSpPr>
          <p:spPr>
            <a:xfrm>
              <a:off x="6881100" y="2743100"/>
              <a:ext cx="905875" cy="423600"/>
            </a:xfrm>
            <a:custGeom>
              <a:avLst/>
              <a:gdLst/>
              <a:ahLst/>
              <a:cxnLst/>
              <a:rect l="l" t="t" r="r" b="b"/>
              <a:pathLst>
                <a:path w="36235" h="16944" extrusionOk="0">
                  <a:moveTo>
                    <a:pt x="17926" y="4057"/>
                  </a:moveTo>
                  <a:lnTo>
                    <a:pt x="17146" y="4688"/>
                  </a:lnTo>
                  <a:lnTo>
                    <a:pt x="24888" y="7761"/>
                  </a:lnTo>
                  <a:lnTo>
                    <a:pt x="25668" y="7147"/>
                  </a:lnTo>
                  <a:lnTo>
                    <a:pt x="17926" y="4057"/>
                  </a:lnTo>
                  <a:close/>
                  <a:moveTo>
                    <a:pt x="7201" y="0"/>
                  </a:moveTo>
                  <a:cubicBezTo>
                    <a:pt x="6790" y="0"/>
                    <a:pt x="6411" y="93"/>
                    <a:pt x="6180" y="269"/>
                  </a:cubicBezTo>
                  <a:lnTo>
                    <a:pt x="415" y="4854"/>
                  </a:lnTo>
                  <a:cubicBezTo>
                    <a:pt x="0" y="5186"/>
                    <a:pt x="233" y="5668"/>
                    <a:pt x="914" y="5951"/>
                  </a:cubicBezTo>
                  <a:lnTo>
                    <a:pt x="9835" y="9506"/>
                  </a:lnTo>
                  <a:lnTo>
                    <a:pt x="10633" y="8875"/>
                  </a:lnTo>
                  <a:lnTo>
                    <a:pt x="1778" y="5352"/>
                  </a:lnTo>
                  <a:lnTo>
                    <a:pt x="7460" y="834"/>
                  </a:lnTo>
                  <a:lnTo>
                    <a:pt x="16315" y="4356"/>
                  </a:lnTo>
                  <a:lnTo>
                    <a:pt x="17112" y="3741"/>
                  </a:lnTo>
                  <a:lnTo>
                    <a:pt x="8191" y="186"/>
                  </a:lnTo>
                  <a:cubicBezTo>
                    <a:pt x="7880" y="60"/>
                    <a:pt x="7531" y="0"/>
                    <a:pt x="7201" y="0"/>
                  </a:cubicBezTo>
                  <a:close/>
                  <a:moveTo>
                    <a:pt x="11447" y="9207"/>
                  </a:moveTo>
                  <a:lnTo>
                    <a:pt x="10666" y="9838"/>
                  </a:lnTo>
                  <a:lnTo>
                    <a:pt x="18408" y="12912"/>
                  </a:lnTo>
                  <a:lnTo>
                    <a:pt x="19189" y="12297"/>
                  </a:lnTo>
                  <a:lnTo>
                    <a:pt x="11447" y="9207"/>
                  </a:lnTo>
                  <a:close/>
                  <a:moveTo>
                    <a:pt x="26482" y="7479"/>
                  </a:moveTo>
                  <a:lnTo>
                    <a:pt x="25702" y="8094"/>
                  </a:lnTo>
                  <a:lnTo>
                    <a:pt x="34474" y="11583"/>
                  </a:lnTo>
                  <a:lnTo>
                    <a:pt x="28775" y="16118"/>
                  </a:lnTo>
                  <a:lnTo>
                    <a:pt x="20003" y="12613"/>
                  </a:lnTo>
                  <a:lnTo>
                    <a:pt x="19222" y="13244"/>
                  </a:lnTo>
                  <a:lnTo>
                    <a:pt x="28044" y="16766"/>
                  </a:lnTo>
                  <a:cubicBezTo>
                    <a:pt x="28354" y="16884"/>
                    <a:pt x="28704" y="16943"/>
                    <a:pt x="29033" y="16943"/>
                  </a:cubicBezTo>
                  <a:cubicBezTo>
                    <a:pt x="29444" y="16943"/>
                    <a:pt x="29824" y="16851"/>
                    <a:pt x="30054" y="16666"/>
                  </a:cubicBezTo>
                  <a:lnTo>
                    <a:pt x="35819" y="12081"/>
                  </a:lnTo>
                  <a:cubicBezTo>
                    <a:pt x="36235" y="11749"/>
                    <a:pt x="36002" y="11267"/>
                    <a:pt x="35321" y="10985"/>
                  </a:cubicBezTo>
                  <a:lnTo>
                    <a:pt x="26482" y="7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4"/>
            <p:cNvSpPr/>
            <p:nvPr/>
          </p:nvSpPr>
          <p:spPr>
            <a:xfrm>
              <a:off x="7097475" y="2851900"/>
              <a:ext cx="473100" cy="206075"/>
            </a:xfrm>
            <a:custGeom>
              <a:avLst/>
              <a:gdLst/>
              <a:ahLst/>
              <a:cxnLst/>
              <a:rect l="l" t="t" r="r" b="b"/>
              <a:pathLst>
                <a:path w="18924" h="8243" extrusionOk="0">
                  <a:moveTo>
                    <a:pt x="2393" y="0"/>
                  </a:moveTo>
                  <a:cubicBezTo>
                    <a:pt x="2098" y="0"/>
                    <a:pt x="1826" y="67"/>
                    <a:pt x="1662" y="203"/>
                  </a:cubicBezTo>
                  <a:lnTo>
                    <a:pt x="300" y="1283"/>
                  </a:lnTo>
                  <a:cubicBezTo>
                    <a:pt x="1" y="1516"/>
                    <a:pt x="167" y="1881"/>
                    <a:pt x="665" y="2080"/>
                  </a:cubicBezTo>
                  <a:lnTo>
                    <a:pt x="3589" y="3243"/>
                  </a:lnTo>
                  <a:lnTo>
                    <a:pt x="6048" y="1300"/>
                  </a:lnTo>
                  <a:lnTo>
                    <a:pt x="3124" y="137"/>
                  </a:lnTo>
                  <a:cubicBezTo>
                    <a:pt x="2898" y="46"/>
                    <a:pt x="2638" y="0"/>
                    <a:pt x="2393" y="0"/>
                  </a:cubicBezTo>
                  <a:close/>
                  <a:moveTo>
                    <a:pt x="6862" y="1615"/>
                  </a:moveTo>
                  <a:lnTo>
                    <a:pt x="4420" y="3576"/>
                  </a:lnTo>
                  <a:lnTo>
                    <a:pt x="5135" y="3858"/>
                  </a:lnTo>
                  <a:cubicBezTo>
                    <a:pt x="5267" y="3476"/>
                    <a:pt x="5567" y="3094"/>
                    <a:pt x="5998" y="2745"/>
                  </a:cubicBezTo>
                  <a:cubicBezTo>
                    <a:pt x="6447" y="2396"/>
                    <a:pt x="6995" y="2114"/>
                    <a:pt x="7577" y="1914"/>
                  </a:cubicBezTo>
                  <a:lnTo>
                    <a:pt x="6862" y="1615"/>
                  </a:lnTo>
                  <a:close/>
                  <a:moveTo>
                    <a:pt x="13790" y="4390"/>
                  </a:moveTo>
                  <a:cubicBezTo>
                    <a:pt x="13657" y="4755"/>
                    <a:pt x="13358" y="5137"/>
                    <a:pt x="12926" y="5503"/>
                  </a:cubicBezTo>
                  <a:cubicBezTo>
                    <a:pt x="12478" y="5852"/>
                    <a:pt x="11930" y="6134"/>
                    <a:pt x="11348" y="6334"/>
                  </a:cubicBezTo>
                  <a:lnTo>
                    <a:pt x="12146" y="6649"/>
                  </a:lnTo>
                  <a:lnTo>
                    <a:pt x="14604" y="4705"/>
                  </a:lnTo>
                  <a:lnTo>
                    <a:pt x="13790" y="4390"/>
                  </a:lnTo>
                  <a:close/>
                  <a:moveTo>
                    <a:pt x="15435" y="5038"/>
                  </a:moveTo>
                  <a:lnTo>
                    <a:pt x="12976" y="6981"/>
                  </a:lnTo>
                  <a:lnTo>
                    <a:pt x="15801" y="8111"/>
                  </a:lnTo>
                  <a:cubicBezTo>
                    <a:pt x="16021" y="8199"/>
                    <a:pt x="16274" y="8242"/>
                    <a:pt x="16514" y="8242"/>
                  </a:cubicBezTo>
                  <a:cubicBezTo>
                    <a:pt x="16816" y="8242"/>
                    <a:pt x="17096" y="8174"/>
                    <a:pt x="17263" y="8045"/>
                  </a:cubicBezTo>
                  <a:lnTo>
                    <a:pt x="18625" y="6948"/>
                  </a:lnTo>
                  <a:cubicBezTo>
                    <a:pt x="18924" y="6716"/>
                    <a:pt x="18758" y="6367"/>
                    <a:pt x="18259" y="6151"/>
                  </a:cubicBezTo>
                  <a:lnTo>
                    <a:pt x="15435" y="5038"/>
                  </a:ln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4"/>
            <p:cNvSpPr/>
            <p:nvPr/>
          </p:nvSpPr>
          <p:spPr>
            <a:xfrm>
              <a:off x="7237050" y="2902975"/>
              <a:ext cx="193975" cy="103950"/>
            </a:xfrm>
            <a:custGeom>
              <a:avLst/>
              <a:gdLst/>
              <a:ahLst/>
              <a:cxnLst/>
              <a:rect l="l" t="t" r="r" b="b"/>
              <a:pathLst>
                <a:path w="7759" h="4158" extrusionOk="0">
                  <a:moveTo>
                    <a:pt x="4499" y="0"/>
                  </a:moveTo>
                  <a:cubicBezTo>
                    <a:pt x="3328" y="0"/>
                    <a:pt x="2077" y="370"/>
                    <a:pt x="1246" y="1034"/>
                  </a:cubicBezTo>
                  <a:cubicBezTo>
                    <a:pt x="0" y="2014"/>
                    <a:pt x="166" y="3294"/>
                    <a:pt x="1628" y="3875"/>
                  </a:cubicBezTo>
                  <a:cubicBezTo>
                    <a:pt x="2105" y="4067"/>
                    <a:pt x="2664" y="4158"/>
                    <a:pt x="3243" y="4158"/>
                  </a:cubicBezTo>
                  <a:cubicBezTo>
                    <a:pt x="4418" y="4158"/>
                    <a:pt x="5678" y="3784"/>
                    <a:pt x="6513" y="3128"/>
                  </a:cubicBezTo>
                  <a:cubicBezTo>
                    <a:pt x="7759" y="2131"/>
                    <a:pt x="7593" y="868"/>
                    <a:pt x="6131" y="287"/>
                  </a:cubicBezTo>
                  <a:cubicBezTo>
                    <a:pt x="5649" y="93"/>
                    <a:pt x="5084" y="0"/>
                    <a:pt x="4499" y="0"/>
                  </a:cubicBez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84"/>
            <p:cNvSpPr/>
            <p:nvPr/>
          </p:nvSpPr>
          <p:spPr>
            <a:xfrm>
              <a:off x="7217100" y="2889975"/>
              <a:ext cx="234275" cy="129675"/>
            </a:xfrm>
            <a:custGeom>
              <a:avLst/>
              <a:gdLst/>
              <a:ahLst/>
              <a:cxnLst/>
              <a:rect l="l" t="t" r="r" b="b"/>
              <a:pathLst>
                <a:path w="9371" h="5187" extrusionOk="0">
                  <a:moveTo>
                    <a:pt x="5297" y="520"/>
                  </a:moveTo>
                  <a:cubicBezTo>
                    <a:pt x="5882" y="520"/>
                    <a:pt x="6447" y="613"/>
                    <a:pt x="6929" y="807"/>
                  </a:cubicBezTo>
                  <a:cubicBezTo>
                    <a:pt x="8391" y="1388"/>
                    <a:pt x="8557" y="2651"/>
                    <a:pt x="7311" y="3648"/>
                  </a:cubicBezTo>
                  <a:cubicBezTo>
                    <a:pt x="6476" y="4304"/>
                    <a:pt x="5216" y="4678"/>
                    <a:pt x="4041" y="4678"/>
                  </a:cubicBezTo>
                  <a:cubicBezTo>
                    <a:pt x="3462" y="4678"/>
                    <a:pt x="2903" y="4587"/>
                    <a:pt x="2426" y="4395"/>
                  </a:cubicBezTo>
                  <a:cubicBezTo>
                    <a:pt x="964" y="3814"/>
                    <a:pt x="798" y="2534"/>
                    <a:pt x="2044" y="1554"/>
                  </a:cubicBezTo>
                  <a:cubicBezTo>
                    <a:pt x="2875" y="890"/>
                    <a:pt x="4126" y="520"/>
                    <a:pt x="5297" y="520"/>
                  </a:cubicBezTo>
                  <a:close/>
                  <a:moveTo>
                    <a:pt x="5147" y="1"/>
                  </a:moveTo>
                  <a:cubicBezTo>
                    <a:pt x="4345" y="1"/>
                    <a:pt x="3531" y="134"/>
                    <a:pt x="2792" y="391"/>
                  </a:cubicBezTo>
                  <a:cubicBezTo>
                    <a:pt x="2210" y="591"/>
                    <a:pt x="1662" y="873"/>
                    <a:pt x="1213" y="1222"/>
                  </a:cubicBezTo>
                  <a:cubicBezTo>
                    <a:pt x="782" y="1571"/>
                    <a:pt x="482" y="1953"/>
                    <a:pt x="350" y="2335"/>
                  </a:cubicBezTo>
                  <a:cubicBezTo>
                    <a:pt x="1" y="3282"/>
                    <a:pt x="549" y="4229"/>
                    <a:pt x="1928" y="4777"/>
                  </a:cubicBezTo>
                  <a:cubicBezTo>
                    <a:pt x="2623" y="5054"/>
                    <a:pt x="3419" y="5186"/>
                    <a:pt x="4227" y="5186"/>
                  </a:cubicBezTo>
                  <a:cubicBezTo>
                    <a:pt x="5023" y="5186"/>
                    <a:pt x="5830" y="5058"/>
                    <a:pt x="6563" y="4811"/>
                  </a:cubicBezTo>
                  <a:cubicBezTo>
                    <a:pt x="7145" y="4611"/>
                    <a:pt x="7693" y="4329"/>
                    <a:pt x="8141" y="3980"/>
                  </a:cubicBezTo>
                  <a:cubicBezTo>
                    <a:pt x="8573" y="3614"/>
                    <a:pt x="8872" y="3232"/>
                    <a:pt x="9005" y="2867"/>
                  </a:cubicBezTo>
                  <a:cubicBezTo>
                    <a:pt x="9371" y="1920"/>
                    <a:pt x="8806" y="956"/>
                    <a:pt x="7427" y="408"/>
                  </a:cubicBezTo>
                  <a:cubicBezTo>
                    <a:pt x="6738" y="134"/>
                    <a:pt x="5948" y="1"/>
                    <a:pt x="51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84"/>
            <p:cNvSpPr/>
            <p:nvPr/>
          </p:nvSpPr>
          <p:spPr>
            <a:xfrm>
              <a:off x="7317200" y="2902650"/>
              <a:ext cx="250075" cy="190675"/>
            </a:xfrm>
            <a:custGeom>
              <a:avLst/>
              <a:gdLst/>
              <a:ahLst/>
              <a:cxnLst/>
              <a:rect l="l" t="t" r="r" b="b"/>
              <a:pathLst>
                <a:path w="10003" h="7627" extrusionOk="0">
                  <a:moveTo>
                    <a:pt x="9171" y="1"/>
                  </a:moveTo>
                  <a:lnTo>
                    <a:pt x="8224" y="765"/>
                  </a:lnTo>
                  <a:lnTo>
                    <a:pt x="7444" y="1379"/>
                  </a:lnTo>
                  <a:lnTo>
                    <a:pt x="5815" y="2675"/>
                  </a:lnTo>
                  <a:lnTo>
                    <a:pt x="3357" y="4619"/>
                  </a:lnTo>
                  <a:lnTo>
                    <a:pt x="1745" y="5915"/>
                  </a:lnTo>
                  <a:lnTo>
                    <a:pt x="964" y="6530"/>
                  </a:lnTo>
                  <a:lnTo>
                    <a:pt x="1" y="7294"/>
                  </a:lnTo>
                  <a:lnTo>
                    <a:pt x="831" y="7626"/>
                  </a:lnTo>
                  <a:lnTo>
                    <a:pt x="1778" y="6862"/>
                  </a:lnTo>
                  <a:lnTo>
                    <a:pt x="2559" y="6231"/>
                  </a:lnTo>
                  <a:lnTo>
                    <a:pt x="4187" y="4951"/>
                  </a:lnTo>
                  <a:lnTo>
                    <a:pt x="6646" y="3008"/>
                  </a:lnTo>
                  <a:lnTo>
                    <a:pt x="8258" y="1712"/>
                  </a:lnTo>
                  <a:lnTo>
                    <a:pt x="9038" y="1097"/>
                  </a:lnTo>
                  <a:lnTo>
                    <a:pt x="10002" y="333"/>
                  </a:lnTo>
                  <a:lnTo>
                    <a:pt x="9171" y="1"/>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4"/>
            <p:cNvSpPr/>
            <p:nvPr/>
          </p:nvSpPr>
          <p:spPr>
            <a:xfrm>
              <a:off x="7103300" y="2817500"/>
              <a:ext cx="250050" cy="190250"/>
            </a:xfrm>
            <a:custGeom>
              <a:avLst/>
              <a:gdLst/>
              <a:ahLst/>
              <a:cxnLst/>
              <a:rect l="l" t="t" r="r" b="b"/>
              <a:pathLst>
                <a:path w="10002" h="7610" extrusionOk="0">
                  <a:moveTo>
                    <a:pt x="9171" y="1"/>
                  </a:moveTo>
                  <a:lnTo>
                    <a:pt x="8224" y="765"/>
                  </a:lnTo>
                  <a:lnTo>
                    <a:pt x="7427" y="1380"/>
                  </a:lnTo>
                  <a:lnTo>
                    <a:pt x="5815" y="2676"/>
                  </a:lnTo>
                  <a:lnTo>
                    <a:pt x="3356" y="4619"/>
                  </a:lnTo>
                  <a:lnTo>
                    <a:pt x="1745" y="5899"/>
                  </a:lnTo>
                  <a:lnTo>
                    <a:pt x="947" y="6530"/>
                  </a:lnTo>
                  <a:lnTo>
                    <a:pt x="0" y="7294"/>
                  </a:lnTo>
                  <a:lnTo>
                    <a:pt x="831" y="7610"/>
                  </a:lnTo>
                  <a:lnTo>
                    <a:pt x="1778" y="6862"/>
                  </a:lnTo>
                  <a:lnTo>
                    <a:pt x="2559" y="6231"/>
                  </a:lnTo>
                  <a:lnTo>
                    <a:pt x="4187" y="4952"/>
                  </a:lnTo>
                  <a:lnTo>
                    <a:pt x="6629" y="2991"/>
                  </a:lnTo>
                  <a:lnTo>
                    <a:pt x="8258" y="1712"/>
                  </a:lnTo>
                  <a:lnTo>
                    <a:pt x="9038" y="1081"/>
                  </a:lnTo>
                  <a:lnTo>
                    <a:pt x="10002" y="333"/>
                  </a:lnTo>
                  <a:lnTo>
                    <a:pt x="9171" y="1"/>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4"/>
            <p:cNvSpPr/>
            <p:nvPr/>
          </p:nvSpPr>
          <p:spPr>
            <a:xfrm>
              <a:off x="6808400" y="2669650"/>
              <a:ext cx="1060400" cy="513375"/>
            </a:xfrm>
            <a:custGeom>
              <a:avLst/>
              <a:gdLst/>
              <a:ahLst/>
              <a:cxnLst/>
              <a:rect l="l" t="t" r="r" b="b"/>
              <a:pathLst>
                <a:path w="42416" h="20535" extrusionOk="0">
                  <a:moveTo>
                    <a:pt x="9171" y="0"/>
                  </a:moveTo>
                  <a:lnTo>
                    <a:pt x="1" y="7277"/>
                  </a:lnTo>
                  <a:lnTo>
                    <a:pt x="33245" y="20535"/>
                  </a:lnTo>
                  <a:lnTo>
                    <a:pt x="42416" y="13258"/>
                  </a:lnTo>
                  <a:lnTo>
                    <a:pt x="9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4"/>
            <p:cNvSpPr/>
            <p:nvPr/>
          </p:nvSpPr>
          <p:spPr>
            <a:xfrm>
              <a:off x="6816700" y="2677675"/>
              <a:ext cx="1043800" cy="497325"/>
            </a:xfrm>
            <a:custGeom>
              <a:avLst/>
              <a:gdLst/>
              <a:ahLst/>
              <a:cxnLst/>
              <a:rect l="l" t="t" r="r" b="b"/>
              <a:pathLst>
                <a:path w="41752" h="19893" extrusionOk="0">
                  <a:moveTo>
                    <a:pt x="21632" y="4780"/>
                  </a:moveTo>
                  <a:lnTo>
                    <a:pt x="20685" y="5544"/>
                  </a:lnTo>
                  <a:lnTo>
                    <a:pt x="28427" y="8617"/>
                  </a:lnTo>
                  <a:lnTo>
                    <a:pt x="29374" y="7870"/>
                  </a:lnTo>
                  <a:lnTo>
                    <a:pt x="21632" y="4780"/>
                  </a:lnTo>
                  <a:close/>
                  <a:moveTo>
                    <a:pt x="10218" y="2304"/>
                  </a:moveTo>
                  <a:lnTo>
                    <a:pt x="4537" y="6823"/>
                  </a:lnTo>
                  <a:lnTo>
                    <a:pt x="13392" y="10362"/>
                  </a:lnTo>
                  <a:lnTo>
                    <a:pt x="15003" y="9066"/>
                  </a:lnTo>
                  <a:lnTo>
                    <a:pt x="12079" y="7903"/>
                  </a:lnTo>
                  <a:cubicBezTo>
                    <a:pt x="11581" y="7704"/>
                    <a:pt x="11415" y="7355"/>
                    <a:pt x="11714" y="7106"/>
                  </a:cubicBezTo>
                  <a:lnTo>
                    <a:pt x="13076" y="6026"/>
                  </a:lnTo>
                  <a:cubicBezTo>
                    <a:pt x="13243" y="5896"/>
                    <a:pt x="13523" y="5828"/>
                    <a:pt x="13825" y="5828"/>
                  </a:cubicBezTo>
                  <a:cubicBezTo>
                    <a:pt x="14064" y="5828"/>
                    <a:pt x="14317" y="5871"/>
                    <a:pt x="14538" y="5959"/>
                  </a:cubicBezTo>
                  <a:lnTo>
                    <a:pt x="17462" y="7122"/>
                  </a:lnTo>
                  <a:lnTo>
                    <a:pt x="19074" y="5843"/>
                  </a:lnTo>
                  <a:lnTo>
                    <a:pt x="10218" y="2304"/>
                  </a:lnTo>
                  <a:close/>
                  <a:moveTo>
                    <a:pt x="19904" y="6159"/>
                  </a:moveTo>
                  <a:lnTo>
                    <a:pt x="18276" y="7454"/>
                  </a:lnTo>
                  <a:lnTo>
                    <a:pt x="18991" y="7737"/>
                  </a:lnTo>
                  <a:cubicBezTo>
                    <a:pt x="19730" y="7488"/>
                    <a:pt x="20544" y="7355"/>
                    <a:pt x="21346" y="7355"/>
                  </a:cubicBezTo>
                  <a:cubicBezTo>
                    <a:pt x="22147" y="7355"/>
                    <a:pt x="22936" y="7488"/>
                    <a:pt x="23626" y="7770"/>
                  </a:cubicBezTo>
                  <a:cubicBezTo>
                    <a:pt x="25005" y="8318"/>
                    <a:pt x="25553" y="9265"/>
                    <a:pt x="25204" y="10212"/>
                  </a:cubicBezTo>
                  <a:lnTo>
                    <a:pt x="26018" y="10528"/>
                  </a:lnTo>
                  <a:lnTo>
                    <a:pt x="27630" y="9249"/>
                  </a:lnTo>
                  <a:lnTo>
                    <a:pt x="19904" y="6159"/>
                  </a:lnTo>
                  <a:close/>
                  <a:moveTo>
                    <a:pt x="15834" y="9398"/>
                  </a:moveTo>
                  <a:lnTo>
                    <a:pt x="14206" y="10678"/>
                  </a:lnTo>
                  <a:lnTo>
                    <a:pt x="21948" y="13768"/>
                  </a:lnTo>
                  <a:lnTo>
                    <a:pt x="23559" y="12488"/>
                  </a:lnTo>
                  <a:lnTo>
                    <a:pt x="22762" y="12156"/>
                  </a:lnTo>
                  <a:cubicBezTo>
                    <a:pt x="22023" y="12405"/>
                    <a:pt x="21208" y="12538"/>
                    <a:pt x="20407" y="12538"/>
                  </a:cubicBezTo>
                  <a:cubicBezTo>
                    <a:pt x="19605" y="12538"/>
                    <a:pt x="18816" y="12405"/>
                    <a:pt x="18127" y="12123"/>
                  </a:cubicBezTo>
                  <a:cubicBezTo>
                    <a:pt x="16748" y="11575"/>
                    <a:pt x="16199" y="10628"/>
                    <a:pt x="16548" y="9681"/>
                  </a:cubicBezTo>
                  <a:lnTo>
                    <a:pt x="15834" y="9398"/>
                  </a:lnTo>
                  <a:close/>
                  <a:moveTo>
                    <a:pt x="28460" y="9581"/>
                  </a:moveTo>
                  <a:lnTo>
                    <a:pt x="26832" y="10860"/>
                  </a:lnTo>
                  <a:lnTo>
                    <a:pt x="29673" y="11990"/>
                  </a:lnTo>
                  <a:cubicBezTo>
                    <a:pt x="30172" y="12189"/>
                    <a:pt x="30338" y="12538"/>
                    <a:pt x="30039" y="12787"/>
                  </a:cubicBezTo>
                  <a:lnTo>
                    <a:pt x="28676" y="13867"/>
                  </a:lnTo>
                  <a:cubicBezTo>
                    <a:pt x="28510" y="13997"/>
                    <a:pt x="28229" y="14065"/>
                    <a:pt x="27928" y="14065"/>
                  </a:cubicBezTo>
                  <a:cubicBezTo>
                    <a:pt x="27688" y="14065"/>
                    <a:pt x="27435" y="14022"/>
                    <a:pt x="27214" y="13934"/>
                  </a:cubicBezTo>
                  <a:lnTo>
                    <a:pt x="24390" y="12804"/>
                  </a:lnTo>
                  <a:lnTo>
                    <a:pt x="22762" y="14100"/>
                  </a:lnTo>
                  <a:lnTo>
                    <a:pt x="31534" y="17589"/>
                  </a:lnTo>
                  <a:lnTo>
                    <a:pt x="37216" y="13070"/>
                  </a:lnTo>
                  <a:lnTo>
                    <a:pt x="28460" y="9581"/>
                  </a:lnTo>
                  <a:close/>
                  <a:moveTo>
                    <a:pt x="9104" y="0"/>
                  </a:moveTo>
                  <a:cubicBezTo>
                    <a:pt x="8697" y="0"/>
                    <a:pt x="8323" y="93"/>
                    <a:pt x="8092" y="277"/>
                  </a:cubicBezTo>
                  <a:lnTo>
                    <a:pt x="416" y="6375"/>
                  </a:lnTo>
                  <a:cubicBezTo>
                    <a:pt x="1" y="6690"/>
                    <a:pt x="234" y="7189"/>
                    <a:pt x="915" y="7471"/>
                  </a:cubicBezTo>
                  <a:lnTo>
                    <a:pt x="31667" y="19715"/>
                  </a:lnTo>
                  <a:cubicBezTo>
                    <a:pt x="31970" y="19834"/>
                    <a:pt x="32315" y="19893"/>
                    <a:pt x="32642" y="19893"/>
                  </a:cubicBezTo>
                  <a:cubicBezTo>
                    <a:pt x="33050" y="19893"/>
                    <a:pt x="33430" y="19800"/>
                    <a:pt x="33661" y="19616"/>
                  </a:cubicBezTo>
                  <a:lnTo>
                    <a:pt x="41336" y="13518"/>
                  </a:lnTo>
                  <a:cubicBezTo>
                    <a:pt x="41751" y="13203"/>
                    <a:pt x="41519" y="12704"/>
                    <a:pt x="40838" y="12422"/>
                  </a:cubicBezTo>
                  <a:lnTo>
                    <a:pt x="30205" y="8185"/>
                  </a:lnTo>
                  <a:lnTo>
                    <a:pt x="29241" y="8950"/>
                  </a:lnTo>
                  <a:lnTo>
                    <a:pt x="38063" y="12472"/>
                  </a:lnTo>
                  <a:cubicBezTo>
                    <a:pt x="38761" y="12738"/>
                    <a:pt x="38994" y="13236"/>
                    <a:pt x="38578" y="13552"/>
                  </a:cubicBezTo>
                  <a:lnTo>
                    <a:pt x="32813" y="18137"/>
                  </a:lnTo>
                  <a:cubicBezTo>
                    <a:pt x="32580" y="18323"/>
                    <a:pt x="32196" y="18421"/>
                    <a:pt x="31781" y="18421"/>
                  </a:cubicBezTo>
                  <a:cubicBezTo>
                    <a:pt x="31455" y="18421"/>
                    <a:pt x="31110" y="18361"/>
                    <a:pt x="30803" y="18237"/>
                  </a:cubicBezTo>
                  <a:lnTo>
                    <a:pt x="21981" y="14715"/>
                  </a:lnTo>
                  <a:lnTo>
                    <a:pt x="21034" y="15479"/>
                  </a:lnTo>
                  <a:lnTo>
                    <a:pt x="20203" y="15147"/>
                  </a:lnTo>
                  <a:lnTo>
                    <a:pt x="21167" y="14399"/>
                  </a:lnTo>
                  <a:lnTo>
                    <a:pt x="13425" y="11309"/>
                  </a:lnTo>
                  <a:lnTo>
                    <a:pt x="12478" y="12073"/>
                  </a:lnTo>
                  <a:lnTo>
                    <a:pt x="11647" y="11741"/>
                  </a:lnTo>
                  <a:lnTo>
                    <a:pt x="12594" y="10977"/>
                  </a:lnTo>
                  <a:lnTo>
                    <a:pt x="3673" y="7421"/>
                  </a:lnTo>
                  <a:cubicBezTo>
                    <a:pt x="2991" y="7155"/>
                    <a:pt x="2759" y="6657"/>
                    <a:pt x="3174" y="6341"/>
                  </a:cubicBezTo>
                  <a:lnTo>
                    <a:pt x="8939" y="1756"/>
                  </a:lnTo>
                  <a:cubicBezTo>
                    <a:pt x="9172" y="1570"/>
                    <a:pt x="9556" y="1472"/>
                    <a:pt x="9972" y="1472"/>
                  </a:cubicBezTo>
                  <a:cubicBezTo>
                    <a:pt x="10298" y="1472"/>
                    <a:pt x="10643" y="1532"/>
                    <a:pt x="10949" y="1656"/>
                  </a:cubicBezTo>
                  <a:lnTo>
                    <a:pt x="19871" y="5212"/>
                  </a:lnTo>
                  <a:lnTo>
                    <a:pt x="20818" y="4447"/>
                  </a:lnTo>
                  <a:lnTo>
                    <a:pt x="10086" y="178"/>
                  </a:lnTo>
                  <a:cubicBezTo>
                    <a:pt x="9775" y="59"/>
                    <a:pt x="9429" y="0"/>
                    <a:pt x="9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4"/>
            <p:cNvSpPr/>
            <p:nvPr/>
          </p:nvSpPr>
          <p:spPr>
            <a:xfrm>
              <a:off x="6885650" y="2714475"/>
              <a:ext cx="905900" cy="423725"/>
            </a:xfrm>
            <a:custGeom>
              <a:avLst/>
              <a:gdLst/>
              <a:ahLst/>
              <a:cxnLst/>
              <a:rect l="l" t="t" r="r" b="b"/>
              <a:pathLst>
                <a:path w="36236" h="16949" extrusionOk="0">
                  <a:moveTo>
                    <a:pt x="17927" y="4072"/>
                  </a:moveTo>
                  <a:lnTo>
                    <a:pt x="17146" y="4687"/>
                  </a:lnTo>
                  <a:lnTo>
                    <a:pt x="24872" y="7777"/>
                  </a:lnTo>
                  <a:lnTo>
                    <a:pt x="25669" y="7145"/>
                  </a:lnTo>
                  <a:lnTo>
                    <a:pt x="17927" y="4072"/>
                  </a:lnTo>
                  <a:close/>
                  <a:moveTo>
                    <a:pt x="7214" y="0"/>
                  </a:moveTo>
                  <a:cubicBezTo>
                    <a:pt x="6798" y="0"/>
                    <a:pt x="6414" y="98"/>
                    <a:pt x="6181" y="284"/>
                  </a:cubicBezTo>
                  <a:lnTo>
                    <a:pt x="416" y="4869"/>
                  </a:lnTo>
                  <a:cubicBezTo>
                    <a:pt x="1" y="5185"/>
                    <a:pt x="233" y="5683"/>
                    <a:pt x="915" y="5949"/>
                  </a:cubicBezTo>
                  <a:lnTo>
                    <a:pt x="9836" y="9505"/>
                  </a:lnTo>
                  <a:lnTo>
                    <a:pt x="10634" y="8890"/>
                  </a:lnTo>
                  <a:lnTo>
                    <a:pt x="1779" y="5351"/>
                  </a:lnTo>
                  <a:lnTo>
                    <a:pt x="7460" y="832"/>
                  </a:lnTo>
                  <a:lnTo>
                    <a:pt x="16316" y="4371"/>
                  </a:lnTo>
                  <a:lnTo>
                    <a:pt x="17113" y="3740"/>
                  </a:lnTo>
                  <a:lnTo>
                    <a:pt x="8191" y="184"/>
                  </a:lnTo>
                  <a:cubicBezTo>
                    <a:pt x="7885" y="60"/>
                    <a:pt x="7540" y="0"/>
                    <a:pt x="7214" y="0"/>
                  </a:cubicBezTo>
                  <a:close/>
                  <a:moveTo>
                    <a:pt x="11448" y="9206"/>
                  </a:moveTo>
                  <a:lnTo>
                    <a:pt x="10667" y="9837"/>
                  </a:lnTo>
                  <a:lnTo>
                    <a:pt x="18409" y="12927"/>
                  </a:lnTo>
                  <a:lnTo>
                    <a:pt x="19190" y="12296"/>
                  </a:lnTo>
                  <a:lnTo>
                    <a:pt x="11448" y="9206"/>
                  </a:lnTo>
                  <a:close/>
                  <a:moveTo>
                    <a:pt x="26483" y="7478"/>
                  </a:moveTo>
                  <a:lnTo>
                    <a:pt x="25702" y="8109"/>
                  </a:lnTo>
                  <a:lnTo>
                    <a:pt x="34458" y="11598"/>
                  </a:lnTo>
                  <a:lnTo>
                    <a:pt x="28776" y="16117"/>
                  </a:lnTo>
                  <a:lnTo>
                    <a:pt x="20004" y="12628"/>
                  </a:lnTo>
                  <a:lnTo>
                    <a:pt x="19223" y="13243"/>
                  </a:lnTo>
                  <a:lnTo>
                    <a:pt x="28045" y="16765"/>
                  </a:lnTo>
                  <a:cubicBezTo>
                    <a:pt x="28352" y="16889"/>
                    <a:pt x="28697" y="16949"/>
                    <a:pt x="29023" y="16949"/>
                  </a:cubicBezTo>
                  <a:cubicBezTo>
                    <a:pt x="29438" y="16949"/>
                    <a:pt x="29822" y="16851"/>
                    <a:pt x="30055" y="16665"/>
                  </a:cubicBezTo>
                  <a:lnTo>
                    <a:pt x="35820" y="12080"/>
                  </a:lnTo>
                  <a:cubicBezTo>
                    <a:pt x="36236" y="11764"/>
                    <a:pt x="36003" y="11266"/>
                    <a:pt x="35305" y="11000"/>
                  </a:cubicBezTo>
                  <a:lnTo>
                    <a:pt x="26483" y="747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4"/>
            <p:cNvSpPr/>
            <p:nvPr/>
          </p:nvSpPr>
          <p:spPr>
            <a:xfrm>
              <a:off x="7102050" y="2823375"/>
              <a:ext cx="473100" cy="205925"/>
            </a:xfrm>
            <a:custGeom>
              <a:avLst/>
              <a:gdLst/>
              <a:ahLst/>
              <a:cxnLst/>
              <a:rect l="l" t="t" r="r" b="b"/>
              <a:pathLst>
                <a:path w="18924" h="8237" extrusionOk="0">
                  <a:moveTo>
                    <a:pt x="2411" y="0"/>
                  </a:moveTo>
                  <a:cubicBezTo>
                    <a:pt x="2109" y="0"/>
                    <a:pt x="1829" y="68"/>
                    <a:pt x="1662" y="198"/>
                  </a:cubicBezTo>
                  <a:lnTo>
                    <a:pt x="300" y="1278"/>
                  </a:lnTo>
                  <a:cubicBezTo>
                    <a:pt x="1" y="1527"/>
                    <a:pt x="167" y="1876"/>
                    <a:pt x="665" y="2075"/>
                  </a:cubicBezTo>
                  <a:lnTo>
                    <a:pt x="3589" y="3238"/>
                  </a:lnTo>
                  <a:lnTo>
                    <a:pt x="6048" y="1294"/>
                  </a:lnTo>
                  <a:lnTo>
                    <a:pt x="3124" y="131"/>
                  </a:lnTo>
                  <a:cubicBezTo>
                    <a:pt x="2903" y="43"/>
                    <a:pt x="2650" y="0"/>
                    <a:pt x="2411" y="0"/>
                  </a:cubicBezTo>
                  <a:close/>
                  <a:moveTo>
                    <a:pt x="6862" y="1626"/>
                  </a:moveTo>
                  <a:lnTo>
                    <a:pt x="4420" y="3570"/>
                  </a:lnTo>
                  <a:lnTo>
                    <a:pt x="5134" y="3853"/>
                  </a:lnTo>
                  <a:cubicBezTo>
                    <a:pt x="5267" y="3471"/>
                    <a:pt x="5566" y="3088"/>
                    <a:pt x="5998" y="2740"/>
                  </a:cubicBezTo>
                  <a:cubicBezTo>
                    <a:pt x="6447" y="2391"/>
                    <a:pt x="6995" y="2108"/>
                    <a:pt x="7577" y="1909"/>
                  </a:cubicBezTo>
                  <a:lnTo>
                    <a:pt x="6862" y="1626"/>
                  </a:lnTo>
                  <a:close/>
                  <a:moveTo>
                    <a:pt x="13790" y="4384"/>
                  </a:moveTo>
                  <a:cubicBezTo>
                    <a:pt x="13657" y="4766"/>
                    <a:pt x="13358" y="5149"/>
                    <a:pt x="12926" y="5497"/>
                  </a:cubicBezTo>
                  <a:cubicBezTo>
                    <a:pt x="12478" y="5846"/>
                    <a:pt x="11929" y="6129"/>
                    <a:pt x="11331" y="6328"/>
                  </a:cubicBezTo>
                  <a:lnTo>
                    <a:pt x="12145" y="6660"/>
                  </a:lnTo>
                  <a:lnTo>
                    <a:pt x="14604" y="4700"/>
                  </a:lnTo>
                  <a:lnTo>
                    <a:pt x="13790" y="4384"/>
                  </a:lnTo>
                  <a:close/>
                  <a:moveTo>
                    <a:pt x="15418" y="5032"/>
                  </a:moveTo>
                  <a:lnTo>
                    <a:pt x="12976" y="6976"/>
                  </a:lnTo>
                  <a:lnTo>
                    <a:pt x="15800" y="8106"/>
                  </a:lnTo>
                  <a:cubicBezTo>
                    <a:pt x="16021" y="8194"/>
                    <a:pt x="16274" y="8237"/>
                    <a:pt x="16514" y="8237"/>
                  </a:cubicBezTo>
                  <a:cubicBezTo>
                    <a:pt x="16815" y="8237"/>
                    <a:pt x="17096" y="8169"/>
                    <a:pt x="17262" y="8039"/>
                  </a:cubicBezTo>
                  <a:lnTo>
                    <a:pt x="18625" y="6959"/>
                  </a:lnTo>
                  <a:cubicBezTo>
                    <a:pt x="18924" y="6710"/>
                    <a:pt x="18758" y="6361"/>
                    <a:pt x="18259" y="6162"/>
                  </a:cubicBezTo>
                  <a:lnTo>
                    <a:pt x="15418" y="5032"/>
                  </a:ln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4"/>
            <p:cNvSpPr/>
            <p:nvPr/>
          </p:nvSpPr>
          <p:spPr>
            <a:xfrm>
              <a:off x="7241600" y="2874325"/>
              <a:ext cx="194000" cy="104025"/>
            </a:xfrm>
            <a:custGeom>
              <a:avLst/>
              <a:gdLst/>
              <a:ahLst/>
              <a:cxnLst/>
              <a:rect l="l" t="t" r="r" b="b"/>
              <a:pathLst>
                <a:path w="7760" h="4161" extrusionOk="0">
                  <a:moveTo>
                    <a:pt x="4500" y="0"/>
                  </a:moveTo>
                  <a:cubicBezTo>
                    <a:pt x="3329" y="0"/>
                    <a:pt x="2078" y="369"/>
                    <a:pt x="1247" y="1034"/>
                  </a:cubicBezTo>
                  <a:cubicBezTo>
                    <a:pt x="1" y="2014"/>
                    <a:pt x="167" y="3293"/>
                    <a:pt x="1629" y="3875"/>
                  </a:cubicBezTo>
                  <a:cubicBezTo>
                    <a:pt x="2111" y="4069"/>
                    <a:pt x="2676" y="4161"/>
                    <a:pt x="3261" y="4161"/>
                  </a:cubicBezTo>
                  <a:cubicBezTo>
                    <a:pt x="4431" y="4161"/>
                    <a:pt x="5683" y="3792"/>
                    <a:pt x="6513" y="3127"/>
                  </a:cubicBezTo>
                  <a:cubicBezTo>
                    <a:pt x="7760" y="2147"/>
                    <a:pt x="7593" y="868"/>
                    <a:pt x="6131" y="286"/>
                  </a:cubicBezTo>
                  <a:cubicBezTo>
                    <a:pt x="5650" y="92"/>
                    <a:pt x="5085" y="0"/>
                    <a:pt x="4500" y="0"/>
                  </a:cubicBez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4"/>
            <p:cNvSpPr/>
            <p:nvPr/>
          </p:nvSpPr>
          <p:spPr>
            <a:xfrm>
              <a:off x="7221675" y="2861525"/>
              <a:ext cx="233850" cy="129625"/>
            </a:xfrm>
            <a:custGeom>
              <a:avLst/>
              <a:gdLst/>
              <a:ahLst/>
              <a:cxnLst/>
              <a:rect l="l" t="t" r="r" b="b"/>
              <a:pathLst>
                <a:path w="9354" h="5185" extrusionOk="0">
                  <a:moveTo>
                    <a:pt x="5297" y="512"/>
                  </a:moveTo>
                  <a:cubicBezTo>
                    <a:pt x="5882" y="512"/>
                    <a:pt x="6447" y="604"/>
                    <a:pt x="6928" y="798"/>
                  </a:cubicBezTo>
                  <a:cubicBezTo>
                    <a:pt x="8390" y="1380"/>
                    <a:pt x="8557" y="2659"/>
                    <a:pt x="7310" y="3639"/>
                  </a:cubicBezTo>
                  <a:cubicBezTo>
                    <a:pt x="6480" y="4304"/>
                    <a:pt x="5228" y="4673"/>
                    <a:pt x="4058" y="4673"/>
                  </a:cubicBezTo>
                  <a:cubicBezTo>
                    <a:pt x="3473" y="4673"/>
                    <a:pt x="2908" y="4581"/>
                    <a:pt x="2426" y="4387"/>
                  </a:cubicBezTo>
                  <a:cubicBezTo>
                    <a:pt x="964" y="3805"/>
                    <a:pt x="798" y="2526"/>
                    <a:pt x="2044" y="1546"/>
                  </a:cubicBezTo>
                  <a:cubicBezTo>
                    <a:pt x="2875" y="881"/>
                    <a:pt x="4126" y="512"/>
                    <a:pt x="5297" y="512"/>
                  </a:cubicBezTo>
                  <a:close/>
                  <a:moveTo>
                    <a:pt x="5147" y="1"/>
                  </a:moveTo>
                  <a:cubicBezTo>
                    <a:pt x="4345" y="1"/>
                    <a:pt x="3531" y="134"/>
                    <a:pt x="2792" y="383"/>
                  </a:cubicBezTo>
                  <a:cubicBezTo>
                    <a:pt x="2210" y="582"/>
                    <a:pt x="1662" y="865"/>
                    <a:pt x="1213" y="1214"/>
                  </a:cubicBezTo>
                  <a:cubicBezTo>
                    <a:pt x="781" y="1562"/>
                    <a:pt x="482" y="1945"/>
                    <a:pt x="349" y="2327"/>
                  </a:cubicBezTo>
                  <a:cubicBezTo>
                    <a:pt x="0" y="3274"/>
                    <a:pt x="549" y="4221"/>
                    <a:pt x="1928" y="4769"/>
                  </a:cubicBezTo>
                  <a:cubicBezTo>
                    <a:pt x="2617" y="5051"/>
                    <a:pt x="3406" y="5184"/>
                    <a:pt x="4206" y="5184"/>
                  </a:cubicBezTo>
                  <a:cubicBezTo>
                    <a:pt x="5005" y="5184"/>
                    <a:pt x="5815" y="5051"/>
                    <a:pt x="6546" y="4802"/>
                  </a:cubicBezTo>
                  <a:cubicBezTo>
                    <a:pt x="7144" y="4603"/>
                    <a:pt x="7693" y="4320"/>
                    <a:pt x="8141" y="3971"/>
                  </a:cubicBezTo>
                  <a:cubicBezTo>
                    <a:pt x="8573" y="3623"/>
                    <a:pt x="8872" y="3240"/>
                    <a:pt x="9005" y="2858"/>
                  </a:cubicBezTo>
                  <a:cubicBezTo>
                    <a:pt x="9354" y="1911"/>
                    <a:pt x="8806" y="964"/>
                    <a:pt x="7427" y="416"/>
                  </a:cubicBezTo>
                  <a:cubicBezTo>
                    <a:pt x="6737" y="134"/>
                    <a:pt x="5948" y="1"/>
                    <a:pt x="51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4"/>
            <p:cNvSpPr/>
            <p:nvPr/>
          </p:nvSpPr>
          <p:spPr>
            <a:xfrm>
              <a:off x="7321775" y="2874400"/>
              <a:ext cx="250050" cy="190250"/>
            </a:xfrm>
            <a:custGeom>
              <a:avLst/>
              <a:gdLst/>
              <a:ahLst/>
              <a:cxnLst/>
              <a:rect l="l" t="t" r="r" b="b"/>
              <a:pathLst>
                <a:path w="10002" h="7610" extrusionOk="0">
                  <a:moveTo>
                    <a:pt x="9171" y="1"/>
                  </a:moveTo>
                  <a:lnTo>
                    <a:pt x="8224" y="748"/>
                  </a:lnTo>
                  <a:lnTo>
                    <a:pt x="7427" y="1380"/>
                  </a:lnTo>
                  <a:lnTo>
                    <a:pt x="5815" y="2659"/>
                  </a:lnTo>
                  <a:lnTo>
                    <a:pt x="3356" y="4619"/>
                  </a:lnTo>
                  <a:lnTo>
                    <a:pt x="1745" y="5899"/>
                  </a:lnTo>
                  <a:lnTo>
                    <a:pt x="964" y="6530"/>
                  </a:lnTo>
                  <a:lnTo>
                    <a:pt x="0" y="7278"/>
                  </a:lnTo>
                  <a:lnTo>
                    <a:pt x="831" y="7610"/>
                  </a:lnTo>
                  <a:lnTo>
                    <a:pt x="1778" y="6846"/>
                  </a:lnTo>
                  <a:lnTo>
                    <a:pt x="2559" y="6231"/>
                  </a:lnTo>
                  <a:lnTo>
                    <a:pt x="4187" y="4935"/>
                  </a:lnTo>
                  <a:lnTo>
                    <a:pt x="6629" y="2991"/>
                  </a:lnTo>
                  <a:lnTo>
                    <a:pt x="8257" y="1712"/>
                  </a:lnTo>
                  <a:lnTo>
                    <a:pt x="9038" y="1081"/>
                  </a:lnTo>
                  <a:lnTo>
                    <a:pt x="10002" y="316"/>
                  </a:lnTo>
                  <a:lnTo>
                    <a:pt x="9171" y="1"/>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4"/>
            <p:cNvSpPr/>
            <p:nvPr/>
          </p:nvSpPr>
          <p:spPr>
            <a:xfrm>
              <a:off x="7107875" y="2788850"/>
              <a:ext cx="249650" cy="190675"/>
            </a:xfrm>
            <a:custGeom>
              <a:avLst/>
              <a:gdLst/>
              <a:ahLst/>
              <a:cxnLst/>
              <a:rect l="l" t="t" r="r" b="b"/>
              <a:pathLst>
                <a:path w="9986" h="7627" extrusionOk="0">
                  <a:moveTo>
                    <a:pt x="9171" y="0"/>
                  </a:moveTo>
                  <a:lnTo>
                    <a:pt x="8224" y="765"/>
                  </a:lnTo>
                  <a:lnTo>
                    <a:pt x="7427" y="1396"/>
                  </a:lnTo>
                  <a:lnTo>
                    <a:pt x="5815" y="2675"/>
                  </a:lnTo>
                  <a:lnTo>
                    <a:pt x="3356" y="4619"/>
                  </a:lnTo>
                  <a:lnTo>
                    <a:pt x="1745" y="5915"/>
                  </a:lnTo>
                  <a:lnTo>
                    <a:pt x="947" y="6530"/>
                  </a:lnTo>
                  <a:lnTo>
                    <a:pt x="0" y="7294"/>
                  </a:lnTo>
                  <a:lnTo>
                    <a:pt x="831" y="7626"/>
                  </a:lnTo>
                  <a:lnTo>
                    <a:pt x="1778" y="6862"/>
                  </a:lnTo>
                  <a:lnTo>
                    <a:pt x="2559" y="6231"/>
                  </a:lnTo>
                  <a:lnTo>
                    <a:pt x="4187" y="4951"/>
                  </a:lnTo>
                  <a:lnTo>
                    <a:pt x="6629" y="3007"/>
                  </a:lnTo>
                  <a:lnTo>
                    <a:pt x="8257" y="1712"/>
                  </a:lnTo>
                  <a:lnTo>
                    <a:pt x="9038" y="1097"/>
                  </a:lnTo>
                  <a:lnTo>
                    <a:pt x="9985" y="333"/>
                  </a:lnTo>
                  <a:lnTo>
                    <a:pt x="9171" y="0"/>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4"/>
            <p:cNvSpPr/>
            <p:nvPr/>
          </p:nvSpPr>
          <p:spPr>
            <a:xfrm>
              <a:off x="6812975" y="2640975"/>
              <a:ext cx="1060400" cy="513400"/>
            </a:xfrm>
            <a:custGeom>
              <a:avLst/>
              <a:gdLst/>
              <a:ahLst/>
              <a:cxnLst/>
              <a:rect l="l" t="t" r="r" b="b"/>
              <a:pathLst>
                <a:path w="42416" h="20536" extrusionOk="0">
                  <a:moveTo>
                    <a:pt x="9171" y="1"/>
                  </a:moveTo>
                  <a:lnTo>
                    <a:pt x="0" y="7294"/>
                  </a:lnTo>
                  <a:lnTo>
                    <a:pt x="33245" y="20536"/>
                  </a:lnTo>
                  <a:lnTo>
                    <a:pt x="42415" y="13259"/>
                  </a:lnTo>
                  <a:lnTo>
                    <a:pt x="9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4"/>
            <p:cNvSpPr/>
            <p:nvPr/>
          </p:nvSpPr>
          <p:spPr>
            <a:xfrm>
              <a:off x="6821275" y="2649025"/>
              <a:ext cx="1043800" cy="497500"/>
            </a:xfrm>
            <a:custGeom>
              <a:avLst/>
              <a:gdLst/>
              <a:ahLst/>
              <a:cxnLst/>
              <a:rect l="l" t="t" r="r" b="b"/>
              <a:pathLst>
                <a:path w="41752" h="19900" extrusionOk="0">
                  <a:moveTo>
                    <a:pt x="21632" y="4779"/>
                  </a:moveTo>
                  <a:lnTo>
                    <a:pt x="20685" y="5544"/>
                  </a:lnTo>
                  <a:lnTo>
                    <a:pt x="28427" y="8634"/>
                  </a:lnTo>
                  <a:lnTo>
                    <a:pt x="29374" y="7869"/>
                  </a:lnTo>
                  <a:lnTo>
                    <a:pt x="21632" y="4779"/>
                  </a:lnTo>
                  <a:close/>
                  <a:moveTo>
                    <a:pt x="10218" y="2304"/>
                  </a:moveTo>
                  <a:lnTo>
                    <a:pt x="4520" y="6839"/>
                  </a:lnTo>
                  <a:lnTo>
                    <a:pt x="13391" y="10362"/>
                  </a:lnTo>
                  <a:lnTo>
                    <a:pt x="15003" y="9082"/>
                  </a:lnTo>
                  <a:lnTo>
                    <a:pt x="12079" y="7903"/>
                  </a:lnTo>
                  <a:cubicBezTo>
                    <a:pt x="11581" y="7703"/>
                    <a:pt x="11414" y="7354"/>
                    <a:pt x="11713" y="7122"/>
                  </a:cubicBezTo>
                  <a:lnTo>
                    <a:pt x="13076" y="6025"/>
                  </a:lnTo>
                  <a:cubicBezTo>
                    <a:pt x="13242" y="5896"/>
                    <a:pt x="13523" y="5828"/>
                    <a:pt x="13825" y="5828"/>
                  </a:cubicBezTo>
                  <a:cubicBezTo>
                    <a:pt x="14064" y="5828"/>
                    <a:pt x="14317" y="5871"/>
                    <a:pt x="14538" y="5959"/>
                  </a:cubicBezTo>
                  <a:lnTo>
                    <a:pt x="17462" y="7122"/>
                  </a:lnTo>
                  <a:lnTo>
                    <a:pt x="19073" y="5843"/>
                  </a:lnTo>
                  <a:lnTo>
                    <a:pt x="10218" y="2304"/>
                  </a:lnTo>
                  <a:close/>
                  <a:moveTo>
                    <a:pt x="19904" y="6175"/>
                  </a:moveTo>
                  <a:lnTo>
                    <a:pt x="18276" y="7454"/>
                  </a:lnTo>
                  <a:lnTo>
                    <a:pt x="18990" y="7737"/>
                  </a:lnTo>
                  <a:cubicBezTo>
                    <a:pt x="19724" y="7489"/>
                    <a:pt x="20531" y="7361"/>
                    <a:pt x="21326" y="7361"/>
                  </a:cubicBezTo>
                  <a:cubicBezTo>
                    <a:pt x="22134" y="7361"/>
                    <a:pt x="22931" y="7493"/>
                    <a:pt x="23626" y="7770"/>
                  </a:cubicBezTo>
                  <a:cubicBezTo>
                    <a:pt x="25004" y="8318"/>
                    <a:pt x="25553" y="9265"/>
                    <a:pt x="25204" y="10212"/>
                  </a:cubicBezTo>
                  <a:lnTo>
                    <a:pt x="26018" y="10544"/>
                  </a:lnTo>
                  <a:lnTo>
                    <a:pt x="27629" y="9248"/>
                  </a:lnTo>
                  <a:lnTo>
                    <a:pt x="19904" y="6175"/>
                  </a:lnTo>
                  <a:close/>
                  <a:moveTo>
                    <a:pt x="15834" y="9398"/>
                  </a:moveTo>
                  <a:lnTo>
                    <a:pt x="14206" y="10694"/>
                  </a:lnTo>
                  <a:lnTo>
                    <a:pt x="21948" y="13767"/>
                  </a:lnTo>
                  <a:lnTo>
                    <a:pt x="23559" y="12488"/>
                  </a:lnTo>
                  <a:lnTo>
                    <a:pt x="22745" y="12156"/>
                  </a:lnTo>
                  <a:cubicBezTo>
                    <a:pt x="22014" y="12413"/>
                    <a:pt x="21204" y="12546"/>
                    <a:pt x="20405" y="12546"/>
                  </a:cubicBezTo>
                  <a:cubicBezTo>
                    <a:pt x="19605" y="12546"/>
                    <a:pt x="18816" y="12413"/>
                    <a:pt x="18126" y="12139"/>
                  </a:cubicBezTo>
                  <a:cubicBezTo>
                    <a:pt x="16747" y="11591"/>
                    <a:pt x="16183" y="10627"/>
                    <a:pt x="16548" y="9680"/>
                  </a:cubicBezTo>
                  <a:lnTo>
                    <a:pt x="15834" y="9398"/>
                  </a:lnTo>
                  <a:close/>
                  <a:moveTo>
                    <a:pt x="28460" y="9581"/>
                  </a:moveTo>
                  <a:lnTo>
                    <a:pt x="26832" y="10860"/>
                  </a:lnTo>
                  <a:lnTo>
                    <a:pt x="29673" y="11990"/>
                  </a:lnTo>
                  <a:cubicBezTo>
                    <a:pt x="30171" y="12189"/>
                    <a:pt x="30337" y="12555"/>
                    <a:pt x="30038" y="12787"/>
                  </a:cubicBezTo>
                  <a:lnTo>
                    <a:pt x="28660" y="13867"/>
                  </a:lnTo>
                  <a:cubicBezTo>
                    <a:pt x="28496" y="14003"/>
                    <a:pt x="28229" y="14070"/>
                    <a:pt x="27938" y="14070"/>
                  </a:cubicBezTo>
                  <a:cubicBezTo>
                    <a:pt x="27697" y="14070"/>
                    <a:pt x="27440" y="14024"/>
                    <a:pt x="27214" y="13933"/>
                  </a:cubicBezTo>
                  <a:lnTo>
                    <a:pt x="24390" y="12820"/>
                  </a:lnTo>
                  <a:lnTo>
                    <a:pt x="22762" y="14100"/>
                  </a:lnTo>
                  <a:lnTo>
                    <a:pt x="31534" y="17589"/>
                  </a:lnTo>
                  <a:lnTo>
                    <a:pt x="37216" y="13070"/>
                  </a:lnTo>
                  <a:lnTo>
                    <a:pt x="28460" y="9581"/>
                  </a:lnTo>
                  <a:close/>
                  <a:moveTo>
                    <a:pt x="9098" y="0"/>
                  </a:moveTo>
                  <a:cubicBezTo>
                    <a:pt x="8688" y="0"/>
                    <a:pt x="8313" y="92"/>
                    <a:pt x="8092" y="277"/>
                  </a:cubicBezTo>
                  <a:lnTo>
                    <a:pt x="416" y="6374"/>
                  </a:lnTo>
                  <a:cubicBezTo>
                    <a:pt x="1" y="6706"/>
                    <a:pt x="233" y="7188"/>
                    <a:pt x="914" y="7471"/>
                  </a:cubicBezTo>
                  <a:lnTo>
                    <a:pt x="31667" y="19715"/>
                  </a:lnTo>
                  <a:cubicBezTo>
                    <a:pt x="31966" y="19839"/>
                    <a:pt x="32307" y="19899"/>
                    <a:pt x="32631" y="19899"/>
                  </a:cubicBezTo>
                  <a:cubicBezTo>
                    <a:pt x="33043" y="19899"/>
                    <a:pt x="33427" y="19802"/>
                    <a:pt x="33660" y="19615"/>
                  </a:cubicBezTo>
                  <a:lnTo>
                    <a:pt x="41336" y="13535"/>
                  </a:lnTo>
                  <a:cubicBezTo>
                    <a:pt x="41751" y="13202"/>
                    <a:pt x="41519" y="12704"/>
                    <a:pt x="40821" y="12438"/>
                  </a:cubicBezTo>
                  <a:lnTo>
                    <a:pt x="30188" y="8202"/>
                  </a:lnTo>
                  <a:lnTo>
                    <a:pt x="29241" y="8949"/>
                  </a:lnTo>
                  <a:lnTo>
                    <a:pt x="38063" y="12471"/>
                  </a:lnTo>
                  <a:cubicBezTo>
                    <a:pt x="38761" y="12754"/>
                    <a:pt x="38993" y="13236"/>
                    <a:pt x="38578" y="13568"/>
                  </a:cubicBezTo>
                  <a:lnTo>
                    <a:pt x="32813" y="18153"/>
                  </a:lnTo>
                  <a:cubicBezTo>
                    <a:pt x="32582" y="18329"/>
                    <a:pt x="32203" y="18422"/>
                    <a:pt x="31792" y="18422"/>
                  </a:cubicBezTo>
                  <a:cubicBezTo>
                    <a:pt x="31463" y="18422"/>
                    <a:pt x="31113" y="18362"/>
                    <a:pt x="30803" y="18236"/>
                  </a:cubicBezTo>
                  <a:lnTo>
                    <a:pt x="21981" y="14731"/>
                  </a:lnTo>
                  <a:lnTo>
                    <a:pt x="21034" y="15479"/>
                  </a:lnTo>
                  <a:lnTo>
                    <a:pt x="20203" y="15146"/>
                  </a:lnTo>
                  <a:lnTo>
                    <a:pt x="21150" y="14399"/>
                  </a:lnTo>
                  <a:lnTo>
                    <a:pt x="13425" y="11308"/>
                  </a:lnTo>
                  <a:lnTo>
                    <a:pt x="12478" y="12073"/>
                  </a:lnTo>
                  <a:lnTo>
                    <a:pt x="11647" y="11740"/>
                  </a:lnTo>
                  <a:lnTo>
                    <a:pt x="12594" y="10993"/>
                  </a:lnTo>
                  <a:lnTo>
                    <a:pt x="3672" y="7437"/>
                  </a:lnTo>
                  <a:cubicBezTo>
                    <a:pt x="2991" y="7155"/>
                    <a:pt x="2759" y="6673"/>
                    <a:pt x="3174" y="6341"/>
                  </a:cubicBezTo>
                  <a:lnTo>
                    <a:pt x="8939" y="1756"/>
                  </a:lnTo>
                  <a:cubicBezTo>
                    <a:pt x="9170" y="1571"/>
                    <a:pt x="9549" y="1479"/>
                    <a:pt x="9958" y="1479"/>
                  </a:cubicBezTo>
                  <a:cubicBezTo>
                    <a:pt x="10284" y="1479"/>
                    <a:pt x="10630" y="1538"/>
                    <a:pt x="10933" y="1656"/>
                  </a:cubicBezTo>
                  <a:lnTo>
                    <a:pt x="19854" y="5211"/>
                  </a:lnTo>
                  <a:lnTo>
                    <a:pt x="20818" y="4464"/>
                  </a:lnTo>
                  <a:lnTo>
                    <a:pt x="10085" y="177"/>
                  </a:lnTo>
                  <a:cubicBezTo>
                    <a:pt x="9775" y="59"/>
                    <a:pt x="9426" y="0"/>
                    <a:pt x="9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4"/>
            <p:cNvSpPr/>
            <p:nvPr/>
          </p:nvSpPr>
          <p:spPr>
            <a:xfrm>
              <a:off x="6890225" y="2685975"/>
              <a:ext cx="905900" cy="423600"/>
            </a:xfrm>
            <a:custGeom>
              <a:avLst/>
              <a:gdLst/>
              <a:ahLst/>
              <a:cxnLst/>
              <a:rect l="l" t="t" r="r" b="b"/>
              <a:pathLst>
                <a:path w="36236" h="16944" extrusionOk="0">
                  <a:moveTo>
                    <a:pt x="17927" y="4066"/>
                  </a:moveTo>
                  <a:lnTo>
                    <a:pt x="17146" y="4697"/>
                  </a:lnTo>
                  <a:lnTo>
                    <a:pt x="24871" y="7770"/>
                  </a:lnTo>
                  <a:lnTo>
                    <a:pt x="25669" y="7156"/>
                  </a:lnTo>
                  <a:lnTo>
                    <a:pt x="17927" y="4066"/>
                  </a:lnTo>
                  <a:close/>
                  <a:moveTo>
                    <a:pt x="7200" y="1"/>
                  </a:moveTo>
                  <a:cubicBezTo>
                    <a:pt x="6791" y="1"/>
                    <a:pt x="6412" y="93"/>
                    <a:pt x="6181" y="278"/>
                  </a:cubicBezTo>
                  <a:lnTo>
                    <a:pt x="416" y="4863"/>
                  </a:lnTo>
                  <a:cubicBezTo>
                    <a:pt x="1" y="5195"/>
                    <a:pt x="233" y="5677"/>
                    <a:pt x="914" y="5959"/>
                  </a:cubicBezTo>
                  <a:lnTo>
                    <a:pt x="9836" y="9515"/>
                  </a:lnTo>
                  <a:lnTo>
                    <a:pt x="10633" y="8884"/>
                  </a:lnTo>
                  <a:lnTo>
                    <a:pt x="1762" y="5361"/>
                  </a:lnTo>
                  <a:lnTo>
                    <a:pt x="7460" y="826"/>
                  </a:lnTo>
                  <a:lnTo>
                    <a:pt x="16315" y="4365"/>
                  </a:lnTo>
                  <a:lnTo>
                    <a:pt x="17096" y="3733"/>
                  </a:lnTo>
                  <a:lnTo>
                    <a:pt x="8175" y="178"/>
                  </a:lnTo>
                  <a:cubicBezTo>
                    <a:pt x="7872" y="60"/>
                    <a:pt x="7526" y="1"/>
                    <a:pt x="7200" y="1"/>
                  </a:cubicBezTo>
                  <a:close/>
                  <a:moveTo>
                    <a:pt x="11448" y="9216"/>
                  </a:moveTo>
                  <a:lnTo>
                    <a:pt x="10667" y="9830"/>
                  </a:lnTo>
                  <a:lnTo>
                    <a:pt x="18392" y="12921"/>
                  </a:lnTo>
                  <a:lnTo>
                    <a:pt x="19190" y="12289"/>
                  </a:lnTo>
                  <a:lnTo>
                    <a:pt x="11448" y="9216"/>
                  </a:lnTo>
                  <a:close/>
                  <a:moveTo>
                    <a:pt x="26483" y="7471"/>
                  </a:moveTo>
                  <a:lnTo>
                    <a:pt x="25702" y="8103"/>
                  </a:lnTo>
                  <a:lnTo>
                    <a:pt x="34458" y="11592"/>
                  </a:lnTo>
                  <a:lnTo>
                    <a:pt x="28776" y="16111"/>
                  </a:lnTo>
                  <a:lnTo>
                    <a:pt x="20004" y="12622"/>
                  </a:lnTo>
                  <a:lnTo>
                    <a:pt x="19223" y="13253"/>
                  </a:lnTo>
                  <a:lnTo>
                    <a:pt x="28045" y="16758"/>
                  </a:lnTo>
                  <a:cubicBezTo>
                    <a:pt x="28355" y="16884"/>
                    <a:pt x="28705" y="16944"/>
                    <a:pt x="29034" y="16944"/>
                  </a:cubicBezTo>
                  <a:cubicBezTo>
                    <a:pt x="29445" y="16944"/>
                    <a:pt x="29824" y="16851"/>
                    <a:pt x="30055" y="16675"/>
                  </a:cubicBezTo>
                  <a:lnTo>
                    <a:pt x="35820" y="12090"/>
                  </a:lnTo>
                  <a:cubicBezTo>
                    <a:pt x="36235" y="11758"/>
                    <a:pt x="36003" y="11276"/>
                    <a:pt x="35305" y="10993"/>
                  </a:cubicBezTo>
                  <a:lnTo>
                    <a:pt x="26483" y="747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84"/>
            <p:cNvSpPr/>
            <p:nvPr/>
          </p:nvSpPr>
          <p:spPr>
            <a:xfrm>
              <a:off x="7217100" y="2835375"/>
              <a:ext cx="362625" cy="165400"/>
            </a:xfrm>
            <a:custGeom>
              <a:avLst/>
              <a:gdLst/>
              <a:ahLst/>
              <a:cxnLst/>
              <a:rect l="l" t="t" r="r" b="b"/>
              <a:pathLst>
                <a:path w="14505" h="6616" extrusionOk="0">
                  <a:moveTo>
                    <a:pt x="2443" y="0"/>
                  </a:moveTo>
                  <a:lnTo>
                    <a:pt x="1" y="1944"/>
                  </a:lnTo>
                  <a:lnTo>
                    <a:pt x="715" y="2226"/>
                  </a:lnTo>
                  <a:cubicBezTo>
                    <a:pt x="848" y="1844"/>
                    <a:pt x="1147" y="1479"/>
                    <a:pt x="1579" y="1113"/>
                  </a:cubicBezTo>
                  <a:cubicBezTo>
                    <a:pt x="2028" y="764"/>
                    <a:pt x="2576" y="482"/>
                    <a:pt x="3157" y="283"/>
                  </a:cubicBezTo>
                  <a:lnTo>
                    <a:pt x="2443" y="0"/>
                  </a:lnTo>
                  <a:close/>
                  <a:moveTo>
                    <a:pt x="9371" y="2758"/>
                  </a:moveTo>
                  <a:cubicBezTo>
                    <a:pt x="9238" y="3140"/>
                    <a:pt x="8939" y="3522"/>
                    <a:pt x="8490" y="3871"/>
                  </a:cubicBezTo>
                  <a:cubicBezTo>
                    <a:pt x="8058" y="4220"/>
                    <a:pt x="7510" y="4502"/>
                    <a:pt x="6912" y="4702"/>
                  </a:cubicBezTo>
                  <a:lnTo>
                    <a:pt x="7726" y="5034"/>
                  </a:lnTo>
                  <a:lnTo>
                    <a:pt x="10185" y="3090"/>
                  </a:lnTo>
                  <a:lnTo>
                    <a:pt x="9371" y="2758"/>
                  </a:lnTo>
                  <a:close/>
                  <a:moveTo>
                    <a:pt x="10999" y="3406"/>
                  </a:moveTo>
                  <a:lnTo>
                    <a:pt x="8557" y="5366"/>
                  </a:lnTo>
                  <a:lnTo>
                    <a:pt x="11381" y="6479"/>
                  </a:lnTo>
                  <a:cubicBezTo>
                    <a:pt x="11607" y="6570"/>
                    <a:pt x="11864" y="6616"/>
                    <a:pt x="12105" y="6616"/>
                  </a:cubicBezTo>
                  <a:cubicBezTo>
                    <a:pt x="12396" y="6616"/>
                    <a:pt x="12663" y="6549"/>
                    <a:pt x="12827" y="6413"/>
                  </a:cubicBezTo>
                  <a:lnTo>
                    <a:pt x="14205" y="5333"/>
                  </a:lnTo>
                  <a:cubicBezTo>
                    <a:pt x="14504" y="5101"/>
                    <a:pt x="14338" y="4735"/>
                    <a:pt x="13840" y="4536"/>
                  </a:cubicBezTo>
                  <a:lnTo>
                    <a:pt x="10999" y="3406"/>
                  </a:ln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4"/>
            <p:cNvSpPr/>
            <p:nvPr/>
          </p:nvSpPr>
          <p:spPr>
            <a:xfrm>
              <a:off x="7246175" y="2845750"/>
              <a:ext cx="194000" cy="103950"/>
            </a:xfrm>
            <a:custGeom>
              <a:avLst/>
              <a:gdLst/>
              <a:ahLst/>
              <a:cxnLst/>
              <a:rect l="l" t="t" r="r" b="b"/>
              <a:pathLst>
                <a:path w="7760" h="4158" extrusionOk="0">
                  <a:moveTo>
                    <a:pt x="4517" y="0"/>
                  </a:moveTo>
                  <a:cubicBezTo>
                    <a:pt x="3341" y="0"/>
                    <a:pt x="2081" y="374"/>
                    <a:pt x="1247" y="1030"/>
                  </a:cubicBezTo>
                  <a:cubicBezTo>
                    <a:pt x="1" y="2027"/>
                    <a:pt x="167" y="3290"/>
                    <a:pt x="1612" y="3871"/>
                  </a:cubicBezTo>
                  <a:cubicBezTo>
                    <a:pt x="2099" y="4065"/>
                    <a:pt x="2668" y="4158"/>
                    <a:pt x="3256" y="4158"/>
                  </a:cubicBezTo>
                  <a:cubicBezTo>
                    <a:pt x="4431" y="4158"/>
                    <a:pt x="5683" y="3788"/>
                    <a:pt x="6513" y="3124"/>
                  </a:cubicBezTo>
                  <a:cubicBezTo>
                    <a:pt x="7759" y="2144"/>
                    <a:pt x="7593" y="864"/>
                    <a:pt x="6131" y="283"/>
                  </a:cubicBezTo>
                  <a:cubicBezTo>
                    <a:pt x="5654" y="91"/>
                    <a:pt x="5096" y="0"/>
                    <a:pt x="4517" y="0"/>
                  </a:cubicBez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4"/>
            <p:cNvSpPr/>
            <p:nvPr/>
          </p:nvSpPr>
          <p:spPr>
            <a:xfrm>
              <a:off x="7225825" y="2833025"/>
              <a:ext cx="234275" cy="129675"/>
            </a:xfrm>
            <a:custGeom>
              <a:avLst/>
              <a:gdLst/>
              <a:ahLst/>
              <a:cxnLst/>
              <a:rect l="l" t="t" r="r" b="b"/>
              <a:pathLst>
                <a:path w="9371" h="5187" extrusionOk="0">
                  <a:moveTo>
                    <a:pt x="5331" y="509"/>
                  </a:moveTo>
                  <a:cubicBezTo>
                    <a:pt x="5910" y="509"/>
                    <a:pt x="6468" y="600"/>
                    <a:pt x="6945" y="792"/>
                  </a:cubicBezTo>
                  <a:cubicBezTo>
                    <a:pt x="8407" y="1373"/>
                    <a:pt x="8573" y="2653"/>
                    <a:pt x="7327" y="3633"/>
                  </a:cubicBezTo>
                  <a:cubicBezTo>
                    <a:pt x="6497" y="4297"/>
                    <a:pt x="5245" y="4667"/>
                    <a:pt x="4070" y="4667"/>
                  </a:cubicBezTo>
                  <a:cubicBezTo>
                    <a:pt x="3482" y="4667"/>
                    <a:pt x="2913" y="4574"/>
                    <a:pt x="2426" y="4380"/>
                  </a:cubicBezTo>
                  <a:cubicBezTo>
                    <a:pt x="981" y="3799"/>
                    <a:pt x="815" y="2536"/>
                    <a:pt x="2061" y="1539"/>
                  </a:cubicBezTo>
                  <a:cubicBezTo>
                    <a:pt x="2895" y="883"/>
                    <a:pt x="4155" y="509"/>
                    <a:pt x="5331" y="509"/>
                  </a:cubicBezTo>
                  <a:close/>
                  <a:moveTo>
                    <a:pt x="5144" y="1"/>
                  </a:moveTo>
                  <a:cubicBezTo>
                    <a:pt x="4349" y="1"/>
                    <a:pt x="3542" y="129"/>
                    <a:pt x="2808" y="377"/>
                  </a:cubicBezTo>
                  <a:cubicBezTo>
                    <a:pt x="2227" y="576"/>
                    <a:pt x="1679" y="858"/>
                    <a:pt x="1230" y="1207"/>
                  </a:cubicBezTo>
                  <a:cubicBezTo>
                    <a:pt x="798" y="1573"/>
                    <a:pt x="499" y="1938"/>
                    <a:pt x="366" y="2320"/>
                  </a:cubicBezTo>
                  <a:cubicBezTo>
                    <a:pt x="1" y="3267"/>
                    <a:pt x="565" y="4231"/>
                    <a:pt x="1944" y="4779"/>
                  </a:cubicBezTo>
                  <a:cubicBezTo>
                    <a:pt x="2634" y="5053"/>
                    <a:pt x="3423" y="5186"/>
                    <a:pt x="4223" y="5186"/>
                  </a:cubicBezTo>
                  <a:cubicBezTo>
                    <a:pt x="5022" y="5186"/>
                    <a:pt x="5832" y="5053"/>
                    <a:pt x="6563" y="4796"/>
                  </a:cubicBezTo>
                  <a:cubicBezTo>
                    <a:pt x="7161" y="4596"/>
                    <a:pt x="7709" y="4314"/>
                    <a:pt x="8141" y="3965"/>
                  </a:cubicBezTo>
                  <a:cubicBezTo>
                    <a:pt x="8590" y="3616"/>
                    <a:pt x="8889" y="3234"/>
                    <a:pt x="9022" y="2852"/>
                  </a:cubicBezTo>
                  <a:cubicBezTo>
                    <a:pt x="9371" y="1905"/>
                    <a:pt x="8822" y="958"/>
                    <a:pt x="7444" y="410"/>
                  </a:cubicBezTo>
                  <a:cubicBezTo>
                    <a:pt x="6749" y="133"/>
                    <a:pt x="5952" y="1"/>
                    <a:pt x="5144"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4"/>
            <p:cNvSpPr/>
            <p:nvPr/>
          </p:nvSpPr>
          <p:spPr>
            <a:xfrm>
              <a:off x="7326350" y="2845750"/>
              <a:ext cx="249625" cy="190250"/>
            </a:xfrm>
            <a:custGeom>
              <a:avLst/>
              <a:gdLst/>
              <a:ahLst/>
              <a:cxnLst/>
              <a:rect l="l" t="t" r="r" b="b"/>
              <a:pathLst>
                <a:path w="9985" h="7610" extrusionOk="0">
                  <a:moveTo>
                    <a:pt x="9171" y="0"/>
                  </a:moveTo>
                  <a:lnTo>
                    <a:pt x="8224" y="765"/>
                  </a:lnTo>
                  <a:lnTo>
                    <a:pt x="7426" y="1379"/>
                  </a:lnTo>
                  <a:lnTo>
                    <a:pt x="5815" y="2675"/>
                  </a:lnTo>
                  <a:lnTo>
                    <a:pt x="3356" y="4619"/>
                  </a:lnTo>
                  <a:lnTo>
                    <a:pt x="1745" y="5898"/>
                  </a:lnTo>
                  <a:lnTo>
                    <a:pt x="947" y="6530"/>
                  </a:lnTo>
                  <a:lnTo>
                    <a:pt x="0" y="7277"/>
                  </a:lnTo>
                  <a:lnTo>
                    <a:pt x="831" y="7610"/>
                  </a:lnTo>
                  <a:lnTo>
                    <a:pt x="1778" y="6862"/>
                  </a:lnTo>
                  <a:lnTo>
                    <a:pt x="2559" y="6231"/>
                  </a:lnTo>
                  <a:lnTo>
                    <a:pt x="4187" y="4951"/>
                  </a:lnTo>
                  <a:lnTo>
                    <a:pt x="6629" y="2991"/>
                  </a:lnTo>
                  <a:lnTo>
                    <a:pt x="8257" y="1712"/>
                  </a:lnTo>
                  <a:lnTo>
                    <a:pt x="9038" y="1080"/>
                  </a:lnTo>
                  <a:lnTo>
                    <a:pt x="9985" y="333"/>
                  </a:lnTo>
                  <a:lnTo>
                    <a:pt x="9171" y="0"/>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4"/>
            <p:cNvSpPr/>
            <p:nvPr/>
          </p:nvSpPr>
          <p:spPr>
            <a:xfrm>
              <a:off x="7112425" y="2760600"/>
              <a:ext cx="249650" cy="190250"/>
            </a:xfrm>
            <a:custGeom>
              <a:avLst/>
              <a:gdLst/>
              <a:ahLst/>
              <a:cxnLst/>
              <a:rect l="l" t="t" r="r" b="b"/>
              <a:pathLst>
                <a:path w="9986" h="7610" extrusionOk="0">
                  <a:moveTo>
                    <a:pt x="9172" y="1"/>
                  </a:moveTo>
                  <a:lnTo>
                    <a:pt x="8208" y="748"/>
                  </a:lnTo>
                  <a:lnTo>
                    <a:pt x="7427" y="1380"/>
                  </a:lnTo>
                  <a:lnTo>
                    <a:pt x="5816" y="2659"/>
                  </a:lnTo>
                  <a:lnTo>
                    <a:pt x="3357" y="4619"/>
                  </a:lnTo>
                  <a:lnTo>
                    <a:pt x="1745" y="5899"/>
                  </a:lnTo>
                  <a:lnTo>
                    <a:pt x="948" y="6530"/>
                  </a:lnTo>
                  <a:lnTo>
                    <a:pt x="1" y="7277"/>
                  </a:lnTo>
                  <a:lnTo>
                    <a:pt x="832" y="7610"/>
                  </a:lnTo>
                  <a:lnTo>
                    <a:pt x="1779" y="6845"/>
                  </a:lnTo>
                  <a:lnTo>
                    <a:pt x="2560" y="6231"/>
                  </a:lnTo>
                  <a:lnTo>
                    <a:pt x="4188" y="4935"/>
                  </a:lnTo>
                  <a:lnTo>
                    <a:pt x="6630" y="2991"/>
                  </a:lnTo>
                  <a:lnTo>
                    <a:pt x="8258" y="1712"/>
                  </a:lnTo>
                  <a:lnTo>
                    <a:pt x="9039" y="1081"/>
                  </a:lnTo>
                  <a:lnTo>
                    <a:pt x="9986" y="316"/>
                  </a:lnTo>
                  <a:lnTo>
                    <a:pt x="9172" y="1"/>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4"/>
            <p:cNvSpPr/>
            <p:nvPr/>
          </p:nvSpPr>
          <p:spPr>
            <a:xfrm>
              <a:off x="6817550" y="2612750"/>
              <a:ext cx="1060400" cy="513375"/>
            </a:xfrm>
            <a:custGeom>
              <a:avLst/>
              <a:gdLst/>
              <a:ahLst/>
              <a:cxnLst/>
              <a:rect l="l" t="t" r="r" b="b"/>
              <a:pathLst>
                <a:path w="42416" h="20535" extrusionOk="0">
                  <a:moveTo>
                    <a:pt x="9154" y="0"/>
                  </a:moveTo>
                  <a:lnTo>
                    <a:pt x="0" y="7277"/>
                  </a:lnTo>
                  <a:lnTo>
                    <a:pt x="33244" y="20535"/>
                  </a:lnTo>
                  <a:lnTo>
                    <a:pt x="42415" y="13241"/>
                  </a:lnTo>
                  <a:lnTo>
                    <a:pt x="9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4"/>
            <p:cNvSpPr/>
            <p:nvPr/>
          </p:nvSpPr>
          <p:spPr>
            <a:xfrm>
              <a:off x="6825850" y="2620550"/>
              <a:ext cx="1043775" cy="497475"/>
            </a:xfrm>
            <a:custGeom>
              <a:avLst/>
              <a:gdLst/>
              <a:ahLst/>
              <a:cxnLst/>
              <a:rect l="l" t="t" r="r" b="b"/>
              <a:pathLst>
                <a:path w="41751" h="19899" extrusionOk="0">
                  <a:moveTo>
                    <a:pt x="21632" y="4789"/>
                  </a:moveTo>
                  <a:lnTo>
                    <a:pt x="20685" y="5536"/>
                  </a:lnTo>
                  <a:lnTo>
                    <a:pt x="28427" y="8626"/>
                  </a:lnTo>
                  <a:lnTo>
                    <a:pt x="29374" y="7862"/>
                  </a:lnTo>
                  <a:lnTo>
                    <a:pt x="21632" y="4789"/>
                  </a:lnTo>
                  <a:close/>
                  <a:moveTo>
                    <a:pt x="10218" y="2313"/>
                  </a:moveTo>
                  <a:lnTo>
                    <a:pt x="4519" y="6832"/>
                  </a:lnTo>
                  <a:lnTo>
                    <a:pt x="13375" y="10354"/>
                  </a:lnTo>
                  <a:lnTo>
                    <a:pt x="15003" y="9075"/>
                  </a:lnTo>
                  <a:lnTo>
                    <a:pt x="12079" y="7912"/>
                  </a:lnTo>
                  <a:cubicBezTo>
                    <a:pt x="11580" y="7713"/>
                    <a:pt x="11414" y="7347"/>
                    <a:pt x="11713" y="7114"/>
                  </a:cubicBezTo>
                  <a:lnTo>
                    <a:pt x="13076" y="6035"/>
                  </a:lnTo>
                  <a:cubicBezTo>
                    <a:pt x="13244" y="5894"/>
                    <a:pt x="13524" y="5822"/>
                    <a:pt x="13829" y="5822"/>
                  </a:cubicBezTo>
                  <a:cubicBezTo>
                    <a:pt x="14064" y="5822"/>
                    <a:pt x="14313" y="5865"/>
                    <a:pt x="14538" y="5951"/>
                  </a:cubicBezTo>
                  <a:lnTo>
                    <a:pt x="17462" y="7131"/>
                  </a:lnTo>
                  <a:lnTo>
                    <a:pt x="19073" y="5835"/>
                  </a:lnTo>
                  <a:lnTo>
                    <a:pt x="10218" y="2313"/>
                  </a:lnTo>
                  <a:close/>
                  <a:moveTo>
                    <a:pt x="19904" y="6167"/>
                  </a:moveTo>
                  <a:lnTo>
                    <a:pt x="18276" y="7447"/>
                  </a:lnTo>
                  <a:lnTo>
                    <a:pt x="18990" y="7729"/>
                  </a:lnTo>
                  <a:cubicBezTo>
                    <a:pt x="19715" y="7482"/>
                    <a:pt x="20522" y="7353"/>
                    <a:pt x="21320" y="7353"/>
                  </a:cubicBezTo>
                  <a:cubicBezTo>
                    <a:pt x="22130" y="7353"/>
                    <a:pt x="22930" y="7486"/>
                    <a:pt x="23625" y="7762"/>
                  </a:cubicBezTo>
                  <a:cubicBezTo>
                    <a:pt x="25004" y="8311"/>
                    <a:pt x="25552" y="9274"/>
                    <a:pt x="25204" y="10205"/>
                  </a:cubicBezTo>
                  <a:lnTo>
                    <a:pt x="26018" y="10537"/>
                  </a:lnTo>
                  <a:lnTo>
                    <a:pt x="27629" y="9241"/>
                  </a:lnTo>
                  <a:lnTo>
                    <a:pt x="19904" y="6167"/>
                  </a:lnTo>
                  <a:close/>
                  <a:moveTo>
                    <a:pt x="9096" y="1"/>
                  </a:moveTo>
                  <a:cubicBezTo>
                    <a:pt x="8685" y="1"/>
                    <a:pt x="8305" y="94"/>
                    <a:pt x="8075" y="270"/>
                  </a:cubicBezTo>
                  <a:lnTo>
                    <a:pt x="416" y="6367"/>
                  </a:lnTo>
                  <a:cubicBezTo>
                    <a:pt x="0" y="6699"/>
                    <a:pt x="216" y="7198"/>
                    <a:pt x="914" y="7463"/>
                  </a:cubicBezTo>
                  <a:lnTo>
                    <a:pt x="12001" y="11878"/>
                  </a:lnTo>
                  <a:lnTo>
                    <a:pt x="12001" y="11878"/>
                  </a:lnTo>
                  <a:lnTo>
                    <a:pt x="11647" y="11733"/>
                  </a:lnTo>
                  <a:lnTo>
                    <a:pt x="12594" y="10985"/>
                  </a:lnTo>
                  <a:lnTo>
                    <a:pt x="3672" y="7430"/>
                  </a:lnTo>
                  <a:cubicBezTo>
                    <a:pt x="2991" y="7148"/>
                    <a:pt x="2758" y="6666"/>
                    <a:pt x="3174" y="6334"/>
                  </a:cubicBezTo>
                  <a:lnTo>
                    <a:pt x="8939" y="1748"/>
                  </a:lnTo>
                  <a:cubicBezTo>
                    <a:pt x="9169" y="1573"/>
                    <a:pt x="9548" y="1480"/>
                    <a:pt x="9957" y="1480"/>
                  </a:cubicBezTo>
                  <a:cubicBezTo>
                    <a:pt x="10284" y="1480"/>
                    <a:pt x="10629" y="1540"/>
                    <a:pt x="10932" y="1665"/>
                  </a:cubicBezTo>
                  <a:lnTo>
                    <a:pt x="19854" y="5220"/>
                  </a:lnTo>
                  <a:lnTo>
                    <a:pt x="20818" y="4456"/>
                  </a:lnTo>
                  <a:lnTo>
                    <a:pt x="10085" y="187"/>
                  </a:lnTo>
                  <a:cubicBezTo>
                    <a:pt x="9775" y="61"/>
                    <a:pt x="9425" y="1"/>
                    <a:pt x="9096" y="1"/>
                  </a:cubicBezTo>
                  <a:close/>
                  <a:moveTo>
                    <a:pt x="12001" y="11878"/>
                  </a:moveTo>
                  <a:lnTo>
                    <a:pt x="12461" y="12065"/>
                  </a:lnTo>
                  <a:lnTo>
                    <a:pt x="12465" y="12062"/>
                  </a:lnTo>
                  <a:lnTo>
                    <a:pt x="12465" y="12062"/>
                  </a:lnTo>
                  <a:lnTo>
                    <a:pt x="12001" y="11878"/>
                  </a:lnTo>
                  <a:close/>
                  <a:moveTo>
                    <a:pt x="15817" y="9407"/>
                  </a:moveTo>
                  <a:lnTo>
                    <a:pt x="14205" y="10686"/>
                  </a:lnTo>
                  <a:lnTo>
                    <a:pt x="21947" y="13777"/>
                  </a:lnTo>
                  <a:lnTo>
                    <a:pt x="23559" y="12481"/>
                  </a:lnTo>
                  <a:lnTo>
                    <a:pt x="22745" y="12165"/>
                  </a:lnTo>
                  <a:cubicBezTo>
                    <a:pt x="22020" y="12412"/>
                    <a:pt x="21217" y="12541"/>
                    <a:pt x="20423" y="12541"/>
                  </a:cubicBezTo>
                  <a:cubicBezTo>
                    <a:pt x="19617" y="12541"/>
                    <a:pt x="18821" y="12408"/>
                    <a:pt x="18126" y="12132"/>
                  </a:cubicBezTo>
                  <a:cubicBezTo>
                    <a:pt x="16747" y="11584"/>
                    <a:pt x="16182" y="10637"/>
                    <a:pt x="16531" y="9690"/>
                  </a:cubicBezTo>
                  <a:lnTo>
                    <a:pt x="15817" y="9407"/>
                  </a:lnTo>
                  <a:close/>
                  <a:moveTo>
                    <a:pt x="13424" y="11318"/>
                  </a:moveTo>
                  <a:lnTo>
                    <a:pt x="12465" y="12062"/>
                  </a:lnTo>
                  <a:lnTo>
                    <a:pt x="12465" y="12062"/>
                  </a:lnTo>
                  <a:lnTo>
                    <a:pt x="20213" y="15147"/>
                  </a:lnTo>
                  <a:lnTo>
                    <a:pt x="20213" y="15147"/>
                  </a:lnTo>
                  <a:lnTo>
                    <a:pt x="21150" y="14391"/>
                  </a:lnTo>
                  <a:lnTo>
                    <a:pt x="13424" y="11318"/>
                  </a:lnTo>
                  <a:close/>
                  <a:moveTo>
                    <a:pt x="20213" y="15147"/>
                  </a:moveTo>
                  <a:lnTo>
                    <a:pt x="20203" y="15156"/>
                  </a:lnTo>
                  <a:lnTo>
                    <a:pt x="21017" y="15471"/>
                  </a:lnTo>
                  <a:lnTo>
                    <a:pt x="21020" y="15469"/>
                  </a:lnTo>
                  <a:lnTo>
                    <a:pt x="21020" y="15469"/>
                  </a:lnTo>
                  <a:lnTo>
                    <a:pt x="20213" y="15147"/>
                  </a:lnTo>
                  <a:close/>
                  <a:moveTo>
                    <a:pt x="28460" y="9573"/>
                  </a:moveTo>
                  <a:lnTo>
                    <a:pt x="26832" y="10869"/>
                  </a:lnTo>
                  <a:lnTo>
                    <a:pt x="29656" y="11982"/>
                  </a:lnTo>
                  <a:cubicBezTo>
                    <a:pt x="30171" y="12182"/>
                    <a:pt x="30337" y="12547"/>
                    <a:pt x="30038" y="12780"/>
                  </a:cubicBezTo>
                  <a:lnTo>
                    <a:pt x="28659" y="13876"/>
                  </a:lnTo>
                  <a:cubicBezTo>
                    <a:pt x="28493" y="14006"/>
                    <a:pt x="28217" y="14074"/>
                    <a:pt x="27920" y="14074"/>
                  </a:cubicBezTo>
                  <a:cubicBezTo>
                    <a:pt x="27684" y="14074"/>
                    <a:pt x="27434" y="14031"/>
                    <a:pt x="27214" y="13943"/>
                  </a:cubicBezTo>
                  <a:lnTo>
                    <a:pt x="24390" y="12813"/>
                  </a:lnTo>
                  <a:lnTo>
                    <a:pt x="22761" y="14092"/>
                  </a:lnTo>
                  <a:lnTo>
                    <a:pt x="31517" y="17581"/>
                  </a:lnTo>
                  <a:lnTo>
                    <a:pt x="37215" y="13062"/>
                  </a:lnTo>
                  <a:lnTo>
                    <a:pt x="28460" y="9573"/>
                  </a:lnTo>
                  <a:close/>
                  <a:moveTo>
                    <a:pt x="30188" y="8194"/>
                  </a:moveTo>
                  <a:lnTo>
                    <a:pt x="29241" y="8959"/>
                  </a:lnTo>
                  <a:lnTo>
                    <a:pt x="38063" y="12464"/>
                  </a:lnTo>
                  <a:cubicBezTo>
                    <a:pt x="38760" y="12747"/>
                    <a:pt x="38993" y="13228"/>
                    <a:pt x="38578" y="13561"/>
                  </a:cubicBezTo>
                  <a:lnTo>
                    <a:pt x="32796" y="18146"/>
                  </a:lnTo>
                  <a:cubicBezTo>
                    <a:pt x="32575" y="18331"/>
                    <a:pt x="32199" y="18423"/>
                    <a:pt x="31790" y="18423"/>
                  </a:cubicBezTo>
                  <a:cubicBezTo>
                    <a:pt x="31462" y="18423"/>
                    <a:pt x="31113" y="18364"/>
                    <a:pt x="30802" y="18246"/>
                  </a:cubicBezTo>
                  <a:lnTo>
                    <a:pt x="21981" y="14724"/>
                  </a:lnTo>
                  <a:lnTo>
                    <a:pt x="21020" y="15469"/>
                  </a:lnTo>
                  <a:lnTo>
                    <a:pt x="21020" y="15469"/>
                  </a:lnTo>
                  <a:lnTo>
                    <a:pt x="31666" y="19708"/>
                  </a:lnTo>
                  <a:cubicBezTo>
                    <a:pt x="31975" y="19836"/>
                    <a:pt x="32327" y="19899"/>
                    <a:pt x="32660" y="19899"/>
                  </a:cubicBezTo>
                  <a:cubicBezTo>
                    <a:pt x="33061" y="19899"/>
                    <a:pt x="33433" y="19806"/>
                    <a:pt x="33660" y="19625"/>
                  </a:cubicBezTo>
                  <a:lnTo>
                    <a:pt x="41336" y="13527"/>
                  </a:lnTo>
                  <a:cubicBezTo>
                    <a:pt x="41751" y="13195"/>
                    <a:pt x="41518" y="12713"/>
                    <a:pt x="40821" y="12431"/>
                  </a:cubicBezTo>
                  <a:lnTo>
                    <a:pt x="30188" y="81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4"/>
            <p:cNvSpPr/>
            <p:nvPr/>
          </p:nvSpPr>
          <p:spPr>
            <a:xfrm>
              <a:off x="6894800" y="2657525"/>
              <a:ext cx="905900" cy="423600"/>
            </a:xfrm>
            <a:custGeom>
              <a:avLst/>
              <a:gdLst/>
              <a:ahLst/>
              <a:cxnLst/>
              <a:rect l="l" t="t" r="r" b="b"/>
              <a:pathLst>
                <a:path w="36236" h="16944" extrusionOk="0">
                  <a:moveTo>
                    <a:pt x="17927" y="4057"/>
                  </a:moveTo>
                  <a:lnTo>
                    <a:pt x="17146" y="4688"/>
                  </a:lnTo>
                  <a:lnTo>
                    <a:pt x="24871" y="7762"/>
                  </a:lnTo>
                  <a:lnTo>
                    <a:pt x="25669" y="7147"/>
                  </a:lnTo>
                  <a:lnTo>
                    <a:pt x="17927" y="4057"/>
                  </a:lnTo>
                  <a:close/>
                  <a:moveTo>
                    <a:pt x="7199" y="1"/>
                  </a:moveTo>
                  <a:cubicBezTo>
                    <a:pt x="6790" y="1"/>
                    <a:pt x="6411" y="94"/>
                    <a:pt x="6181" y="269"/>
                  </a:cubicBezTo>
                  <a:lnTo>
                    <a:pt x="416" y="4855"/>
                  </a:lnTo>
                  <a:cubicBezTo>
                    <a:pt x="0" y="5187"/>
                    <a:pt x="233" y="5669"/>
                    <a:pt x="914" y="5951"/>
                  </a:cubicBezTo>
                  <a:lnTo>
                    <a:pt x="9836" y="9506"/>
                  </a:lnTo>
                  <a:lnTo>
                    <a:pt x="10617" y="8875"/>
                  </a:lnTo>
                  <a:lnTo>
                    <a:pt x="1761" y="5353"/>
                  </a:lnTo>
                  <a:lnTo>
                    <a:pt x="7460" y="834"/>
                  </a:lnTo>
                  <a:lnTo>
                    <a:pt x="16315" y="4356"/>
                  </a:lnTo>
                  <a:lnTo>
                    <a:pt x="17096" y="3741"/>
                  </a:lnTo>
                  <a:lnTo>
                    <a:pt x="8174" y="186"/>
                  </a:lnTo>
                  <a:cubicBezTo>
                    <a:pt x="7871" y="61"/>
                    <a:pt x="7526" y="1"/>
                    <a:pt x="7199" y="1"/>
                  </a:cubicBezTo>
                  <a:close/>
                  <a:moveTo>
                    <a:pt x="11447" y="9207"/>
                  </a:moveTo>
                  <a:lnTo>
                    <a:pt x="10666" y="9839"/>
                  </a:lnTo>
                  <a:lnTo>
                    <a:pt x="18392" y="12912"/>
                  </a:lnTo>
                  <a:lnTo>
                    <a:pt x="19189" y="12298"/>
                  </a:lnTo>
                  <a:lnTo>
                    <a:pt x="11447" y="9207"/>
                  </a:lnTo>
                  <a:close/>
                  <a:moveTo>
                    <a:pt x="26483" y="7480"/>
                  </a:moveTo>
                  <a:lnTo>
                    <a:pt x="25702" y="8094"/>
                  </a:lnTo>
                  <a:lnTo>
                    <a:pt x="34457" y="11583"/>
                  </a:lnTo>
                  <a:lnTo>
                    <a:pt x="28775" y="16102"/>
                  </a:lnTo>
                  <a:lnTo>
                    <a:pt x="20003" y="12613"/>
                  </a:lnTo>
                  <a:lnTo>
                    <a:pt x="19223" y="13245"/>
                  </a:lnTo>
                  <a:lnTo>
                    <a:pt x="28044" y="16767"/>
                  </a:lnTo>
                  <a:cubicBezTo>
                    <a:pt x="28355" y="16885"/>
                    <a:pt x="28704" y="16944"/>
                    <a:pt x="29032" y="16944"/>
                  </a:cubicBezTo>
                  <a:cubicBezTo>
                    <a:pt x="29441" y="16944"/>
                    <a:pt x="29817" y="16852"/>
                    <a:pt x="30038" y="16667"/>
                  </a:cubicBezTo>
                  <a:lnTo>
                    <a:pt x="35820" y="12082"/>
                  </a:lnTo>
                  <a:cubicBezTo>
                    <a:pt x="36235" y="11749"/>
                    <a:pt x="36002" y="11268"/>
                    <a:pt x="35305" y="10985"/>
                  </a:cubicBezTo>
                  <a:lnTo>
                    <a:pt x="26483" y="74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84"/>
            <p:cNvSpPr/>
            <p:nvPr/>
          </p:nvSpPr>
          <p:spPr>
            <a:xfrm>
              <a:off x="7111200" y="2766075"/>
              <a:ext cx="473100" cy="206325"/>
            </a:xfrm>
            <a:custGeom>
              <a:avLst/>
              <a:gdLst/>
              <a:ahLst/>
              <a:cxnLst/>
              <a:rect l="l" t="t" r="r" b="b"/>
              <a:pathLst>
                <a:path w="18924" h="8253" extrusionOk="0">
                  <a:moveTo>
                    <a:pt x="2415" y="1"/>
                  </a:moveTo>
                  <a:cubicBezTo>
                    <a:pt x="2110" y="1"/>
                    <a:pt x="1830" y="73"/>
                    <a:pt x="1662" y="214"/>
                  </a:cubicBezTo>
                  <a:lnTo>
                    <a:pt x="299" y="1293"/>
                  </a:lnTo>
                  <a:cubicBezTo>
                    <a:pt x="0" y="1526"/>
                    <a:pt x="166" y="1892"/>
                    <a:pt x="665" y="2091"/>
                  </a:cubicBezTo>
                  <a:lnTo>
                    <a:pt x="3589" y="3254"/>
                  </a:lnTo>
                  <a:lnTo>
                    <a:pt x="6048" y="1310"/>
                  </a:lnTo>
                  <a:lnTo>
                    <a:pt x="3124" y="130"/>
                  </a:lnTo>
                  <a:cubicBezTo>
                    <a:pt x="2899" y="44"/>
                    <a:pt x="2650" y="1"/>
                    <a:pt x="2415" y="1"/>
                  </a:cubicBezTo>
                  <a:close/>
                  <a:moveTo>
                    <a:pt x="6862" y="1626"/>
                  </a:moveTo>
                  <a:lnTo>
                    <a:pt x="4403" y="3586"/>
                  </a:lnTo>
                  <a:lnTo>
                    <a:pt x="5117" y="3869"/>
                  </a:lnTo>
                  <a:cubicBezTo>
                    <a:pt x="5267" y="3486"/>
                    <a:pt x="5549" y="3104"/>
                    <a:pt x="5998" y="2755"/>
                  </a:cubicBezTo>
                  <a:cubicBezTo>
                    <a:pt x="6446" y="2390"/>
                    <a:pt x="6978" y="2124"/>
                    <a:pt x="7576" y="1908"/>
                  </a:cubicBezTo>
                  <a:lnTo>
                    <a:pt x="6862" y="1626"/>
                  </a:lnTo>
                  <a:close/>
                  <a:moveTo>
                    <a:pt x="13790" y="4384"/>
                  </a:moveTo>
                  <a:cubicBezTo>
                    <a:pt x="13640" y="4766"/>
                    <a:pt x="13358" y="5148"/>
                    <a:pt x="12909" y="5497"/>
                  </a:cubicBezTo>
                  <a:cubicBezTo>
                    <a:pt x="12477" y="5862"/>
                    <a:pt x="11929" y="6145"/>
                    <a:pt x="11331" y="6344"/>
                  </a:cubicBezTo>
                  <a:lnTo>
                    <a:pt x="12145" y="6660"/>
                  </a:lnTo>
                  <a:lnTo>
                    <a:pt x="14604" y="4716"/>
                  </a:lnTo>
                  <a:lnTo>
                    <a:pt x="13790" y="4384"/>
                  </a:lnTo>
                  <a:close/>
                  <a:moveTo>
                    <a:pt x="15418" y="5048"/>
                  </a:moveTo>
                  <a:lnTo>
                    <a:pt x="12976" y="6992"/>
                  </a:lnTo>
                  <a:lnTo>
                    <a:pt x="15800" y="8122"/>
                  </a:lnTo>
                  <a:cubicBezTo>
                    <a:pt x="16020" y="8210"/>
                    <a:pt x="16270" y="8253"/>
                    <a:pt x="16506" y="8253"/>
                  </a:cubicBezTo>
                  <a:cubicBezTo>
                    <a:pt x="16803" y="8253"/>
                    <a:pt x="17079" y="8185"/>
                    <a:pt x="17245" y="8055"/>
                  </a:cubicBezTo>
                  <a:lnTo>
                    <a:pt x="18624" y="6959"/>
                  </a:lnTo>
                  <a:cubicBezTo>
                    <a:pt x="18923" y="6726"/>
                    <a:pt x="18757" y="6361"/>
                    <a:pt x="18242" y="6161"/>
                  </a:cubicBezTo>
                  <a:lnTo>
                    <a:pt x="15418" y="5048"/>
                  </a:ln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84"/>
            <p:cNvSpPr/>
            <p:nvPr/>
          </p:nvSpPr>
          <p:spPr>
            <a:xfrm>
              <a:off x="7250750" y="2817400"/>
              <a:ext cx="193975" cy="103650"/>
            </a:xfrm>
            <a:custGeom>
              <a:avLst/>
              <a:gdLst/>
              <a:ahLst/>
              <a:cxnLst/>
              <a:rect l="l" t="t" r="r" b="b"/>
              <a:pathLst>
                <a:path w="7759" h="4146" extrusionOk="0">
                  <a:moveTo>
                    <a:pt x="4493" y="0"/>
                  </a:moveTo>
                  <a:cubicBezTo>
                    <a:pt x="3324" y="0"/>
                    <a:pt x="2076" y="366"/>
                    <a:pt x="1246" y="1018"/>
                  </a:cubicBezTo>
                  <a:cubicBezTo>
                    <a:pt x="0" y="2015"/>
                    <a:pt x="167" y="3294"/>
                    <a:pt x="1612" y="3859"/>
                  </a:cubicBezTo>
                  <a:cubicBezTo>
                    <a:pt x="2101" y="4054"/>
                    <a:pt x="2672" y="4146"/>
                    <a:pt x="3261" y="4146"/>
                  </a:cubicBezTo>
                  <a:cubicBezTo>
                    <a:pt x="4435" y="4146"/>
                    <a:pt x="5684" y="3780"/>
                    <a:pt x="6513" y="3128"/>
                  </a:cubicBezTo>
                  <a:cubicBezTo>
                    <a:pt x="7759" y="2131"/>
                    <a:pt x="7593" y="852"/>
                    <a:pt x="6131" y="287"/>
                  </a:cubicBezTo>
                  <a:cubicBezTo>
                    <a:pt x="5647" y="93"/>
                    <a:pt x="5080" y="0"/>
                    <a:pt x="4493" y="0"/>
                  </a:cubicBezTo>
                  <a:close/>
                </a:path>
              </a:pathLst>
            </a:custGeom>
            <a:solidFill>
              <a:srgbClr val="7B8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4"/>
            <p:cNvSpPr/>
            <p:nvPr/>
          </p:nvSpPr>
          <p:spPr>
            <a:xfrm>
              <a:off x="7230400" y="2804375"/>
              <a:ext cx="234275" cy="129700"/>
            </a:xfrm>
            <a:custGeom>
              <a:avLst/>
              <a:gdLst/>
              <a:ahLst/>
              <a:cxnLst/>
              <a:rect l="l" t="t" r="r" b="b"/>
              <a:pathLst>
                <a:path w="9371" h="5188" extrusionOk="0">
                  <a:moveTo>
                    <a:pt x="5307" y="521"/>
                  </a:moveTo>
                  <a:cubicBezTo>
                    <a:pt x="5894" y="521"/>
                    <a:pt x="6461" y="614"/>
                    <a:pt x="6945" y="808"/>
                  </a:cubicBezTo>
                  <a:cubicBezTo>
                    <a:pt x="8407" y="1373"/>
                    <a:pt x="8573" y="2652"/>
                    <a:pt x="7327" y="3649"/>
                  </a:cubicBezTo>
                  <a:cubicBezTo>
                    <a:pt x="6492" y="4306"/>
                    <a:pt x="5232" y="4672"/>
                    <a:pt x="4051" y="4672"/>
                  </a:cubicBezTo>
                  <a:cubicBezTo>
                    <a:pt x="3470" y="4672"/>
                    <a:pt x="2908" y="4583"/>
                    <a:pt x="2426" y="4397"/>
                  </a:cubicBezTo>
                  <a:cubicBezTo>
                    <a:pt x="981" y="3815"/>
                    <a:pt x="814" y="2536"/>
                    <a:pt x="2060" y="1539"/>
                  </a:cubicBezTo>
                  <a:cubicBezTo>
                    <a:pt x="2890" y="887"/>
                    <a:pt x="4138" y="521"/>
                    <a:pt x="5307" y="521"/>
                  </a:cubicBezTo>
                  <a:close/>
                  <a:moveTo>
                    <a:pt x="5138" y="0"/>
                  </a:moveTo>
                  <a:cubicBezTo>
                    <a:pt x="4340" y="0"/>
                    <a:pt x="3533" y="129"/>
                    <a:pt x="2808" y="376"/>
                  </a:cubicBezTo>
                  <a:cubicBezTo>
                    <a:pt x="2210" y="592"/>
                    <a:pt x="1678" y="858"/>
                    <a:pt x="1230" y="1223"/>
                  </a:cubicBezTo>
                  <a:cubicBezTo>
                    <a:pt x="781" y="1572"/>
                    <a:pt x="499" y="1954"/>
                    <a:pt x="349" y="2337"/>
                  </a:cubicBezTo>
                  <a:cubicBezTo>
                    <a:pt x="0" y="3284"/>
                    <a:pt x="565" y="4231"/>
                    <a:pt x="1944" y="4779"/>
                  </a:cubicBezTo>
                  <a:cubicBezTo>
                    <a:pt x="2639" y="5055"/>
                    <a:pt x="3435" y="5188"/>
                    <a:pt x="4241" y="5188"/>
                  </a:cubicBezTo>
                  <a:cubicBezTo>
                    <a:pt x="5035" y="5188"/>
                    <a:pt x="5838" y="5059"/>
                    <a:pt x="6563" y="4812"/>
                  </a:cubicBezTo>
                  <a:cubicBezTo>
                    <a:pt x="7161" y="4613"/>
                    <a:pt x="7709" y="4330"/>
                    <a:pt x="8141" y="3965"/>
                  </a:cubicBezTo>
                  <a:cubicBezTo>
                    <a:pt x="8590" y="3616"/>
                    <a:pt x="8872" y="3234"/>
                    <a:pt x="9022" y="2852"/>
                  </a:cubicBezTo>
                  <a:cubicBezTo>
                    <a:pt x="9370" y="1921"/>
                    <a:pt x="8822" y="958"/>
                    <a:pt x="7443" y="409"/>
                  </a:cubicBezTo>
                  <a:cubicBezTo>
                    <a:pt x="6748" y="133"/>
                    <a:pt x="5948" y="0"/>
                    <a:pt x="5138"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4"/>
            <p:cNvSpPr/>
            <p:nvPr/>
          </p:nvSpPr>
          <p:spPr>
            <a:xfrm>
              <a:off x="7330900" y="2817100"/>
              <a:ext cx="249650" cy="190250"/>
            </a:xfrm>
            <a:custGeom>
              <a:avLst/>
              <a:gdLst/>
              <a:ahLst/>
              <a:cxnLst/>
              <a:rect l="l" t="t" r="r" b="b"/>
              <a:pathLst>
                <a:path w="9986" h="7610" extrusionOk="0">
                  <a:moveTo>
                    <a:pt x="9172" y="0"/>
                  </a:moveTo>
                  <a:lnTo>
                    <a:pt x="8225" y="764"/>
                  </a:lnTo>
                  <a:lnTo>
                    <a:pt x="7427" y="1379"/>
                  </a:lnTo>
                  <a:lnTo>
                    <a:pt x="5816" y="2675"/>
                  </a:lnTo>
                  <a:lnTo>
                    <a:pt x="3357" y="4619"/>
                  </a:lnTo>
                  <a:lnTo>
                    <a:pt x="1745" y="5915"/>
                  </a:lnTo>
                  <a:lnTo>
                    <a:pt x="948" y="6529"/>
                  </a:lnTo>
                  <a:lnTo>
                    <a:pt x="1" y="7294"/>
                  </a:lnTo>
                  <a:lnTo>
                    <a:pt x="832" y="7609"/>
                  </a:lnTo>
                  <a:lnTo>
                    <a:pt x="1779" y="6862"/>
                  </a:lnTo>
                  <a:lnTo>
                    <a:pt x="2559" y="6230"/>
                  </a:lnTo>
                  <a:lnTo>
                    <a:pt x="4188" y="4951"/>
                  </a:lnTo>
                  <a:lnTo>
                    <a:pt x="6630" y="3007"/>
                  </a:lnTo>
                  <a:lnTo>
                    <a:pt x="8258" y="1711"/>
                  </a:lnTo>
                  <a:lnTo>
                    <a:pt x="9039" y="1097"/>
                  </a:lnTo>
                  <a:lnTo>
                    <a:pt x="9986" y="332"/>
                  </a:lnTo>
                  <a:lnTo>
                    <a:pt x="9172" y="0"/>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4"/>
            <p:cNvSpPr/>
            <p:nvPr/>
          </p:nvSpPr>
          <p:spPr>
            <a:xfrm>
              <a:off x="7117000" y="2731950"/>
              <a:ext cx="249650" cy="190250"/>
            </a:xfrm>
            <a:custGeom>
              <a:avLst/>
              <a:gdLst/>
              <a:ahLst/>
              <a:cxnLst/>
              <a:rect l="l" t="t" r="r" b="b"/>
              <a:pathLst>
                <a:path w="9986" h="7610" extrusionOk="0">
                  <a:moveTo>
                    <a:pt x="9172" y="0"/>
                  </a:moveTo>
                  <a:lnTo>
                    <a:pt x="8208" y="764"/>
                  </a:lnTo>
                  <a:lnTo>
                    <a:pt x="7427" y="1379"/>
                  </a:lnTo>
                  <a:lnTo>
                    <a:pt x="5816" y="2675"/>
                  </a:lnTo>
                  <a:lnTo>
                    <a:pt x="3357" y="4619"/>
                  </a:lnTo>
                  <a:lnTo>
                    <a:pt x="1729" y="5898"/>
                  </a:lnTo>
                  <a:lnTo>
                    <a:pt x="948" y="6529"/>
                  </a:lnTo>
                  <a:lnTo>
                    <a:pt x="1" y="7277"/>
                  </a:lnTo>
                  <a:lnTo>
                    <a:pt x="815" y="7609"/>
                  </a:lnTo>
                  <a:lnTo>
                    <a:pt x="1778" y="6862"/>
                  </a:lnTo>
                  <a:lnTo>
                    <a:pt x="2559" y="6230"/>
                  </a:lnTo>
                  <a:lnTo>
                    <a:pt x="4171" y="4951"/>
                  </a:lnTo>
                  <a:lnTo>
                    <a:pt x="6630" y="2991"/>
                  </a:lnTo>
                  <a:lnTo>
                    <a:pt x="8258" y="1711"/>
                  </a:lnTo>
                  <a:lnTo>
                    <a:pt x="9039" y="1080"/>
                  </a:lnTo>
                  <a:lnTo>
                    <a:pt x="9986" y="333"/>
                  </a:lnTo>
                  <a:lnTo>
                    <a:pt x="9172" y="0"/>
                  </a:lnTo>
                  <a:close/>
                </a:path>
              </a:pathLst>
            </a:custGeom>
            <a:solidFill>
              <a:srgbClr val="E3C6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4"/>
            <p:cNvSpPr/>
            <p:nvPr/>
          </p:nvSpPr>
          <p:spPr>
            <a:xfrm>
              <a:off x="6822100" y="2584075"/>
              <a:ext cx="1060400" cy="513400"/>
            </a:xfrm>
            <a:custGeom>
              <a:avLst/>
              <a:gdLst/>
              <a:ahLst/>
              <a:cxnLst/>
              <a:rect l="l" t="t" r="r" b="b"/>
              <a:pathLst>
                <a:path w="42416" h="20536" extrusionOk="0">
                  <a:moveTo>
                    <a:pt x="9155" y="1"/>
                  </a:moveTo>
                  <a:lnTo>
                    <a:pt x="1" y="7278"/>
                  </a:lnTo>
                  <a:lnTo>
                    <a:pt x="33245" y="20535"/>
                  </a:lnTo>
                  <a:lnTo>
                    <a:pt x="42416" y="13242"/>
                  </a:lnTo>
                  <a:lnTo>
                    <a:pt x="9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4"/>
            <p:cNvSpPr/>
            <p:nvPr/>
          </p:nvSpPr>
          <p:spPr>
            <a:xfrm>
              <a:off x="7097475" y="2693725"/>
              <a:ext cx="511750" cy="294925"/>
            </a:xfrm>
            <a:custGeom>
              <a:avLst/>
              <a:gdLst/>
              <a:ahLst/>
              <a:cxnLst/>
              <a:rect l="l" t="t" r="r" b="b"/>
              <a:pathLst>
                <a:path w="20470" h="11797" extrusionOk="0">
                  <a:moveTo>
                    <a:pt x="9172" y="1"/>
                  </a:moveTo>
                  <a:lnTo>
                    <a:pt x="8208" y="765"/>
                  </a:lnTo>
                  <a:lnTo>
                    <a:pt x="7427" y="1380"/>
                  </a:lnTo>
                  <a:lnTo>
                    <a:pt x="5816" y="2676"/>
                  </a:lnTo>
                  <a:lnTo>
                    <a:pt x="3357" y="4619"/>
                  </a:lnTo>
                  <a:lnTo>
                    <a:pt x="1745" y="5915"/>
                  </a:lnTo>
                  <a:lnTo>
                    <a:pt x="948" y="6530"/>
                  </a:lnTo>
                  <a:lnTo>
                    <a:pt x="1" y="7294"/>
                  </a:lnTo>
                  <a:lnTo>
                    <a:pt x="10137" y="11334"/>
                  </a:lnTo>
                  <a:lnTo>
                    <a:pt x="10137" y="11334"/>
                  </a:lnTo>
                  <a:lnTo>
                    <a:pt x="9521" y="11082"/>
                  </a:lnTo>
                  <a:lnTo>
                    <a:pt x="18691" y="3805"/>
                  </a:lnTo>
                  <a:lnTo>
                    <a:pt x="10949" y="715"/>
                  </a:lnTo>
                  <a:lnTo>
                    <a:pt x="1779" y="7992"/>
                  </a:lnTo>
                  <a:lnTo>
                    <a:pt x="964" y="7676"/>
                  </a:lnTo>
                  <a:lnTo>
                    <a:pt x="10119" y="383"/>
                  </a:lnTo>
                  <a:lnTo>
                    <a:pt x="9172" y="1"/>
                  </a:lnTo>
                  <a:close/>
                  <a:moveTo>
                    <a:pt x="10137" y="11334"/>
                  </a:moveTo>
                  <a:lnTo>
                    <a:pt x="10335" y="11414"/>
                  </a:lnTo>
                  <a:lnTo>
                    <a:pt x="10336" y="11413"/>
                  </a:lnTo>
                  <a:lnTo>
                    <a:pt x="10336" y="11413"/>
                  </a:lnTo>
                  <a:lnTo>
                    <a:pt x="10137" y="11334"/>
                  </a:lnTo>
                  <a:close/>
                  <a:moveTo>
                    <a:pt x="19505" y="4121"/>
                  </a:moveTo>
                  <a:lnTo>
                    <a:pt x="10336" y="11413"/>
                  </a:lnTo>
                  <a:lnTo>
                    <a:pt x="10336" y="11413"/>
                  </a:lnTo>
                  <a:lnTo>
                    <a:pt x="11298" y="11797"/>
                  </a:lnTo>
                  <a:lnTo>
                    <a:pt x="12262" y="11032"/>
                  </a:lnTo>
                  <a:lnTo>
                    <a:pt x="13043" y="10418"/>
                  </a:lnTo>
                  <a:lnTo>
                    <a:pt x="14654" y="9122"/>
                  </a:lnTo>
                  <a:lnTo>
                    <a:pt x="17113" y="7178"/>
                  </a:lnTo>
                  <a:lnTo>
                    <a:pt x="18725" y="5882"/>
                  </a:lnTo>
                  <a:lnTo>
                    <a:pt x="19522" y="5267"/>
                  </a:lnTo>
                  <a:lnTo>
                    <a:pt x="20469" y="4503"/>
                  </a:lnTo>
                  <a:lnTo>
                    <a:pt x="19505" y="41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4"/>
            <p:cNvSpPr/>
            <p:nvPr/>
          </p:nvSpPr>
          <p:spPr>
            <a:xfrm>
              <a:off x="7335475" y="2788850"/>
              <a:ext cx="249650" cy="190250"/>
            </a:xfrm>
            <a:custGeom>
              <a:avLst/>
              <a:gdLst/>
              <a:ahLst/>
              <a:cxnLst/>
              <a:rect l="l" t="t" r="r" b="b"/>
              <a:pathLst>
                <a:path w="9986" h="7610" extrusionOk="0">
                  <a:moveTo>
                    <a:pt x="9171" y="0"/>
                  </a:moveTo>
                  <a:lnTo>
                    <a:pt x="1" y="7277"/>
                  </a:lnTo>
                  <a:lnTo>
                    <a:pt x="815" y="7609"/>
                  </a:lnTo>
                  <a:lnTo>
                    <a:pt x="9985" y="316"/>
                  </a:lnTo>
                  <a:lnTo>
                    <a:pt x="9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4"/>
            <p:cNvSpPr/>
            <p:nvPr/>
          </p:nvSpPr>
          <p:spPr>
            <a:xfrm>
              <a:off x="7121575" y="2703275"/>
              <a:ext cx="249650" cy="190275"/>
            </a:xfrm>
            <a:custGeom>
              <a:avLst/>
              <a:gdLst/>
              <a:ahLst/>
              <a:cxnLst/>
              <a:rect l="l" t="t" r="r" b="b"/>
              <a:pathLst>
                <a:path w="9986" h="7611" extrusionOk="0">
                  <a:moveTo>
                    <a:pt x="9155" y="1"/>
                  </a:moveTo>
                  <a:lnTo>
                    <a:pt x="0" y="7294"/>
                  </a:lnTo>
                  <a:lnTo>
                    <a:pt x="815" y="7610"/>
                  </a:lnTo>
                  <a:lnTo>
                    <a:pt x="9985" y="333"/>
                  </a:lnTo>
                  <a:lnTo>
                    <a:pt x="91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4"/>
            <p:cNvSpPr/>
            <p:nvPr/>
          </p:nvSpPr>
          <p:spPr>
            <a:xfrm>
              <a:off x="7074225" y="2874825"/>
              <a:ext cx="305300" cy="256700"/>
            </a:xfrm>
            <a:custGeom>
              <a:avLst/>
              <a:gdLst/>
              <a:ahLst/>
              <a:cxnLst/>
              <a:rect l="l" t="t" r="r" b="b"/>
              <a:pathLst>
                <a:path w="12212" h="10268" extrusionOk="0">
                  <a:moveTo>
                    <a:pt x="914" y="0"/>
                  </a:moveTo>
                  <a:lnTo>
                    <a:pt x="1" y="5782"/>
                  </a:lnTo>
                  <a:lnTo>
                    <a:pt x="11315" y="10268"/>
                  </a:lnTo>
                  <a:lnTo>
                    <a:pt x="12212" y="4536"/>
                  </a:lnTo>
                  <a:lnTo>
                    <a:pt x="914" y="0"/>
                  </a:lnTo>
                  <a:close/>
                </a:path>
              </a:pathLst>
            </a:custGeom>
            <a:solidFill>
              <a:srgbClr val="E5D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4"/>
            <p:cNvSpPr/>
            <p:nvPr/>
          </p:nvSpPr>
          <p:spPr>
            <a:xfrm>
              <a:off x="7312225" y="2970775"/>
              <a:ext cx="44050" cy="151625"/>
            </a:xfrm>
            <a:custGeom>
              <a:avLst/>
              <a:gdLst/>
              <a:ahLst/>
              <a:cxnLst/>
              <a:rect l="l" t="t" r="r" b="b"/>
              <a:pathLst>
                <a:path w="1762" h="6065" extrusionOk="0">
                  <a:moveTo>
                    <a:pt x="947" y="0"/>
                  </a:moveTo>
                  <a:lnTo>
                    <a:pt x="0" y="5715"/>
                  </a:lnTo>
                  <a:lnTo>
                    <a:pt x="831" y="6064"/>
                  </a:lnTo>
                  <a:lnTo>
                    <a:pt x="1761" y="332"/>
                  </a:lnTo>
                  <a:lnTo>
                    <a:pt x="9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4"/>
            <p:cNvSpPr/>
            <p:nvPr/>
          </p:nvSpPr>
          <p:spPr>
            <a:xfrm>
              <a:off x="7099150" y="2884800"/>
              <a:ext cx="43625" cy="152450"/>
            </a:xfrm>
            <a:custGeom>
              <a:avLst/>
              <a:gdLst/>
              <a:ahLst/>
              <a:cxnLst/>
              <a:rect l="l" t="t" r="r" b="b"/>
              <a:pathLst>
                <a:path w="1745" h="6098" extrusionOk="0">
                  <a:moveTo>
                    <a:pt x="914" y="0"/>
                  </a:moveTo>
                  <a:lnTo>
                    <a:pt x="0" y="5798"/>
                  </a:lnTo>
                  <a:lnTo>
                    <a:pt x="814" y="6097"/>
                  </a:lnTo>
                  <a:lnTo>
                    <a:pt x="1745" y="332"/>
                  </a:lnTo>
                  <a:lnTo>
                    <a:pt x="9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4"/>
            <p:cNvSpPr/>
            <p:nvPr/>
          </p:nvSpPr>
          <p:spPr>
            <a:xfrm>
              <a:off x="6977025" y="2666100"/>
              <a:ext cx="221825" cy="149975"/>
            </a:xfrm>
            <a:custGeom>
              <a:avLst/>
              <a:gdLst/>
              <a:ahLst/>
              <a:cxnLst/>
              <a:rect l="l" t="t" r="r" b="b"/>
              <a:pathLst>
                <a:path w="8873" h="5999" extrusionOk="0">
                  <a:moveTo>
                    <a:pt x="5278" y="1"/>
                  </a:moveTo>
                  <a:cubicBezTo>
                    <a:pt x="4733" y="1"/>
                    <a:pt x="4245" y="164"/>
                    <a:pt x="3855" y="491"/>
                  </a:cubicBezTo>
                  <a:lnTo>
                    <a:pt x="3673" y="641"/>
                  </a:lnTo>
                  <a:lnTo>
                    <a:pt x="4935" y="1438"/>
                  </a:lnTo>
                  <a:lnTo>
                    <a:pt x="5068" y="1338"/>
                  </a:lnTo>
                  <a:cubicBezTo>
                    <a:pt x="5306" y="1136"/>
                    <a:pt x="5549" y="1040"/>
                    <a:pt x="5799" y="1040"/>
                  </a:cubicBezTo>
                  <a:cubicBezTo>
                    <a:pt x="6020" y="1040"/>
                    <a:pt x="6246" y="1115"/>
                    <a:pt x="6480" y="1255"/>
                  </a:cubicBezTo>
                  <a:cubicBezTo>
                    <a:pt x="6979" y="1554"/>
                    <a:pt x="7045" y="1870"/>
                    <a:pt x="6680" y="2169"/>
                  </a:cubicBezTo>
                  <a:lnTo>
                    <a:pt x="6015" y="2734"/>
                  </a:lnTo>
                  <a:lnTo>
                    <a:pt x="4520" y="1853"/>
                  </a:lnTo>
                  <a:lnTo>
                    <a:pt x="4038" y="2252"/>
                  </a:lnTo>
                  <a:lnTo>
                    <a:pt x="5533" y="3133"/>
                  </a:lnTo>
                  <a:lnTo>
                    <a:pt x="4985" y="3598"/>
                  </a:lnTo>
                  <a:lnTo>
                    <a:pt x="3490" y="2717"/>
                  </a:lnTo>
                  <a:lnTo>
                    <a:pt x="3025" y="3099"/>
                  </a:lnTo>
                  <a:lnTo>
                    <a:pt x="4520" y="3997"/>
                  </a:lnTo>
                  <a:lnTo>
                    <a:pt x="3673" y="4694"/>
                  </a:lnTo>
                  <a:cubicBezTo>
                    <a:pt x="3496" y="4846"/>
                    <a:pt x="3289" y="4921"/>
                    <a:pt x="3063" y="4921"/>
                  </a:cubicBezTo>
                  <a:cubicBezTo>
                    <a:pt x="2843" y="4921"/>
                    <a:pt x="2606" y="4850"/>
                    <a:pt x="2360" y="4711"/>
                  </a:cubicBezTo>
                  <a:cubicBezTo>
                    <a:pt x="1862" y="4412"/>
                    <a:pt x="1779" y="4080"/>
                    <a:pt x="2227" y="3714"/>
                  </a:cubicBezTo>
                  <a:lnTo>
                    <a:pt x="2526" y="3465"/>
                  </a:lnTo>
                  <a:lnTo>
                    <a:pt x="1180" y="2717"/>
                  </a:lnTo>
                  <a:lnTo>
                    <a:pt x="832" y="3016"/>
                  </a:lnTo>
                  <a:cubicBezTo>
                    <a:pt x="1" y="3714"/>
                    <a:pt x="300" y="4578"/>
                    <a:pt x="1629" y="5376"/>
                  </a:cubicBezTo>
                  <a:cubicBezTo>
                    <a:pt x="2326" y="5790"/>
                    <a:pt x="3004" y="5999"/>
                    <a:pt x="3611" y="5999"/>
                  </a:cubicBezTo>
                  <a:cubicBezTo>
                    <a:pt x="4147" y="5999"/>
                    <a:pt x="4629" y="5836"/>
                    <a:pt x="5018" y="5508"/>
                  </a:cubicBezTo>
                  <a:lnTo>
                    <a:pt x="5866" y="4794"/>
                  </a:lnTo>
                  <a:lnTo>
                    <a:pt x="6298" y="5060"/>
                  </a:lnTo>
                  <a:lnTo>
                    <a:pt x="6763" y="4661"/>
                  </a:lnTo>
                  <a:lnTo>
                    <a:pt x="6331" y="4395"/>
                  </a:lnTo>
                  <a:lnTo>
                    <a:pt x="6896" y="3947"/>
                  </a:lnTo>
                  <a:lnTo>
                    <a:pt x="7328" y="4196"/>
                  </a:lnTo>
                  <a:lnTo>
                    <a:pt x="7793" y="3797"/>
                  </a:lnTo>
                  <a:lnTo>
                    <a:pt x="7361" y="3548"/>
                  </a:lnTo>
                  <a:lnTo>
                    <a:pt x="8042" y="2967"/>
                  </a:lnTo>
                  <a:cubicBezTo>
                    <a:pt x="8873" y="2269"/>
                    <a:pt x="8607" y="1405"/>
                    <a:pt x="7278" y="624"/>
                  </a:cubicBezTo>
                  <a:cubicBezTo>
                    <a:pt x="6581" y="209"/>
                    <a:pt x="5894" y="1"/>
                    <a:pt x="5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4"/>
            <p:cNvSpPr/>
            <p:nvPr/>
          </p:nvSpPr>
          <p:spPr>
            <a:xfrm>
              <a:off x="7514500" y="2880025"/>
              <a:ext cx="221800" cy="149900"/>
            </a:xfrm>
            <a:custGeom>
              <a:avLst/>
              <a:gdLst/>
              <a:ahLst/>
              <a:cxnLst/>
              <a:rect l="l" t="t" r="r" b="b"/>
              <a:pathLst>
                <a:path w="8872" h="5996" extrusionOk="0">
                  <a:moveTo>
                    <a:pt x="5262" y="0"/>
                  </a:moveTo>
                  <a:cubicBezTo>
                    <a:pt x="4725" y="0"/>
                    <a:pt x="4244" y="163"/>
                    <a:pt x="3855" y="490"/>
                  </a:cubicBezTo>
                  <a:lnTo>
                    <a:pt x="3007" y="1188"/>
                  </a:lnTo>
                  <a:lnTo>
                    <a:pt x="2575" y="939"/>
                  </a:lnTo>
                  <a:lnTo>
                    <a:pt x="2110" y="1321"/>
                  </a:lnTo>
                  <a:lnTo>
                    <a:pt x="2542" y="1587"/>
                  </a:lnTo>
                  <a:lnTo>
                    <a:pt x="1994" y="2052"/>
                  </a:lnTo>
                  <a:lnTo>
                    <a:pt x="1545" y="1786"/>
                  </a:lnTo>
                  <a:lnTo>
                    <a:pt x="1080" y="2185"/>
                  </a:lnTo>
                  <a:lnTo>
                    <a:pt x="1512" y="2451"/>
                  </a:lnTo>
                  <a:lnTo>
                    <a:pt x="831" y="3015"/>
                  </a:lnTo>
                  <a:cubicBezTo>
                    <a:pt x="0" y="3713"/>
                    <a:pt x="266" y="4577"/>
                    <a:pt x="1595" y="5358"/>
                  </a:cubicBezTo>
                  <a:cubicBezTo>
                    <a:pt x="2295" y="5783"/>
                    <a:pt x="2986" y="5996"/>
                    <a:pt x="3604" y="5996"/>
                  </a:cubicBezTo>
                  <a:cubicBezTo>
                    <a:pt x="4144" y="5996"/>
                    <a:pt x="4630" y="5833"/>
                    <a:pt x="5017" y="5508"/>
                  </a:cubicBezTo>
                  <a:lnTo>
                    <a:pt x="5200" y="5358"/>
                  </a:lnTo>
                  <a:lnTo>
                    <a:pt x="3938" y="4544"/>
                  </a:lnTo>
                  <a:lnTo>
                    <a:pt x="3805" y="4660"/>
                  </a:lnTo>
                  <a:cubicBezTo>
                    <a:pt x="3566" y="4855"/>
                    <a:pt x="3323" y="4946"/>
                    <a:pt x="3072" y="4946"/>
                  </a:cubicBezTo>
                  <a:cubicBezTo>
                    <a:pt x="2852" y="4946"/>
                    <a:pt x="2626" y="4875"/>
                    <a:pt x="2393" y="4743"/>
                  </a:cubicBezTo>
                  <a:cubicBezTo>
                    <a:pt x="1894" y="4444"/>
                    <a:pt x="1828" y="4112"/>
                    <a:pt x="2193" y="3813"/>
                  </a:cubicBezTo>
                  <a:lnTo>
                    <a:pt x="2874" y="3248"/>
                  </a:lnTo>
                  <a:lnTo>
                    <a:pt x="4353" y="4129"/>
                  </a:lnTo>
                  <a:lnTo>
                    <a:pt x="4835" y="3746"/>
                  </a:lnTo>
                  <a:lnTo>
                    <a:pt x="3340" y="2849"/>
                  </a:lnTo>
                  <a:lnTo>
                    <a:pt x="3888" y="2384"/>
                  </a:lnTo>
                  <a:lnTo>
                    <a:pt x="5383" y="3281"/>
                  </a:lnTo>
                  <a:lnTo>
                    <a:pt x="5848" y="2883"/>
                  </a:lnTo>
                  <a:lnTo>
                    <a:pt x="4370" y="2002"/>
                  </a:lnTo>
                  <a:lnTo>
                    <a:pt x="5200" y="1304"/>
                  </a:lnTo>
                  <a:cubicBezTo>
                    <a:pt x="5377" y="1144"/>
                    <a:pt x="5584" y="1065"/>
                    <a:pt x="5809" y="1065"/>
                  </a:cubicBezTo>
                  <a:cubicBezTo>
                    <a:pt x="6029" y="1065"/>
                    <a:pt x="6267" y="1140"/>
                    <a:pt x="6513" y="1288"/>
                  </a:cubicBezTo>
                  <a:cubicBezTo>
                    <a:pt x="7011" y="1587"/>
                    <a:pt x="7094" y="1902"/>
                    <a:pt x="6646" y="2268"/>
                  </a:cubicBezTo>
                  <a:lnTo>
                    <a:pt x="6347" y="2517"/>
                  </a:lnTo>
                  <a:lnTo>
                    <a:pt x="7692" y="3265"/>
                  </a:lnTo>
                  <a:lnTo>
                    <a:pt x="8041" y="2982"/>
                  </a:lnTo>
                  <a:cubicBezTo>
                    <a:pt x="8872" y="2284"/>
                    <a:pt x="8573" y="1404"/>
                    <a:pt x="7244" y="623"/>
                  </a:cubicBezTo>
                  <a:cubicBezTo>
                    <a:pt x="6547" y="209"/>
                    <a:pt x="5869" y="0"/>
                    <a:pt x="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3785;p83">
            <a:extLst>
              <a:ext uri="{FF2B5EF4-FFF2-40B4-BE49-F238E27FC236}">
                <a16:creationId xmlns:a16="http://schemas.microsoft.com/office/drawing/2014/main" id="{36A3F372-F486-4E79-ACDC-B8F280A38B24}"/>
              </a:ext>
            </a:extLst>
          </p:cNvPr>
          <p:cNvGrpSpPr/>
          <p:nvPr/>
        </p:nvGrpSpPr>
        <p:grpSpPr>
          <a:xfrm>
            <a:off x="1466251" y="2995728"/>
            <a:ext cx="2832841" cy="2069377"/>
            <a:chOff x="685041" y="2577765"/>
            <a:chExt cx="3278117" cy="2151461"/>
          </a:xfrm>
        </p:grpSpPr>
        <p:sp>
          <p:nvSpPr>
            <p:cNvPr id="124" name="Google Shape;3786;p83">
              <a:extLst>
                <a:ext uri="{FF2B5EF4-FFF2-40B4-BE49-F238E27FC236}">
                  <a16:creationId xmlns:a16="http://schemas.microsoft.com/office/drawing/2014/main" id="{B0D05276-20B6-44E2-AD1D-ABE2537B1628}"/>
                </a:ext>
              </a:extLst>
            </p:cNvPr>
            <p:cNvSpPr/>
            <p:nvPr/>
          </p:nvSpPr>
          <p:spPr>
            <a:xfrm>
              <a:off x="2214775" y="4487925"/>
              <a:ext cx="1748383" cy="241301"/>
            </a:xfrm>
            <a:custGeom>
              <a:avLst/>
              <a:gdLst/>
              <a:ahLst/>
              <a:cxnLst/>
              <a:rect l="l" t="t" r="r" b="b"/>
              <a:pathLst>
                <a:path w="81254" h="13685" extrusionOk="0">
                  <a:moveTo>
                    <a:pt x="40627" y="0"/>
                  </a:moveTo>
                  <a:cubicBezTo>
                    <a:pt x="18196" y="0"/>
                    <a:pt x="0" y="3058"/>
                    <a:pt x="0" y="6842"/>
                  </a:cubicBezTo>
                  <a:cubicBezTo>
                    <a:pt x="0" y="10627"/>
                    <a:pt x="18196" y="13684"/>
                    <a:pt x="40627" y="13684"/>
                  </a:cubicBezTo>
                  <a:cubicBezTo>
                    <a:pt x="63058" y="13684"/>
                    <a:pt x="81254" y="10627"/>
                    <a:pt x="81254" y="6842"/>
                  </a:cubicBezTo>
                  <a:cubicBezTo>
                    <a:pt x="81254" y="3058"/>
                    <a:pt x="63058" y="0"/>
                    <a:pt x="40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3787;p83">
              <a:extLst>
                <a:ext uri="{FF2B5EF4-FFF2-40B4-BE49-F238E27FC236}">
                  <a16:creationId xmlns:a16="http://schemas.microsoft.com/office/drawing/2014/main" id="{632E846A-6C1C-46BE-93D4-7CE18D39A7DF}"/>
                </a:ext>
              </a:extLst>
            </p:cNvPr>
            <p:cNvGrpSpPr/>
            <p:nvPr/>
          </p:nvGrpSpPr>
          <p:grpSpPr>
            <a:xfrm>
              <a:off x="685041" y="2577765"/>
              <a:ext cx="3216754" cy="2010795"/>
              <a:chOff x="1619825" y="1816450"/>
              <a:chExt cx="4535750" cy="2835300"/>
            </a:xfrm>
          </p:grpSpPr>
          <p:sp>
            <p:nvSpPr>
              <p:cNvPr id="126" name="Google Shape;3788;p83">
                <a:extLst>
                  <a:ext uri="{FF2B5EF4-FFF2-40B4-BE49-F238E27FC236}">
                    <a16:creationId xmlns:a16="http://schemas.microsoft.com/office/drawing/2014/main" id="{983A4F6B-500D-4AF9-B69D-ED0060D9634A}"/>
                  </a:ext>
                </a:extLst>
              </p:cNvPr>
              <p:cNvSpPr/>
              <p:nvPr/>
            </p:nvSpPr>
            <p:spPr>
              <a:xfrm>
                <a:off x="2837250" y="3248775"/>
                <a:ext cx="877200" cy="1367200"/>
              </a:xfrm>
              <a:custGeom>
                <a:avLst/>
                <a:gdLst/>
                <a:ahLst/>
                <a:cxnLst/>
                <a:rect l="l" t="t" r="r" b="b"/>
                <a:pathLst>
                  <a:path w="35088" h="54688" extrusionOk="0">
                    <a:moveTo>
                      <a:pt x="0" y="1"/>
                    </a:moveTo>
                    <a:lnTo>
                      <a:pt x="0" y="54688"/>
                    </a:lnTo>
                    <a:lnTo>
                      <a:pt x="35088" y="54688"/>
                    </a:lnTo>
                    <a:lnTo>
                      <a:pt x="35088"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89;p83">
                <a:extLst>
                  <a:ext uri="{FF2B5EF4-FFF2-40B4-BE49-F238E27FC236}">
                    <a16:creationId xmlns:a16="http://schemas.microsoft.com/office/drawing/2014/main" id="{80B7B9CC-55CA-414E-A920-50F98E203866}"/>
                  </a:ext>
                </a:extLst>
              </p:cNvPr>
              <p:cNvSpPr/>
              <p:nvPr/>
            </p:nvSpPr>
            <p:spPr>
              <a:xfrm>
                <a:off x="1619825" y="1816450"/>
                <a:ext cx="877200" cy="2804550"/>
              </a:xfrm>
              <a:custGeom>
                <a:avLst/>
                <a:gdLst/>
                <a:ahLst/>
                <a:cxnLst/>
                <a:rect l="l" t="t" r="r" b="b"/>
                <a:pathLst>
                  <a:path w="35088" h="112182" extrusionOk="0">
                    <a:moveTo>
                      <a:pt x="0" y="0"/>
                    </a:moveTo>
                    <a:lnTo>
                      <a:pt x="0" y="112181"/>
                    </a:lnTo>
                    <a:lnTo>
                      <a:pt x="35088" y="112181"/>
                    </a:lnTo>
                    <a:lnTo>
                      <a:pt x="35088"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90;p83">
                <a:extLst>
                  <a:ext uri="{FF2B5EF4-FFF2-40B4-BE49-F238E27FC236}">
                    <a16:creationId xmlns:a16="http://schemas.microsoft.com/office/drawing/2014/main" id="{E1060E60-E710-4BD7-8F20-7D6612F895FE}"/>
                  </a:ext>
                </a:extLst>
              </p:cNvPr>
              <p:cNvSpPr/>
              <p:nvPr/>
            </p:nvSpPr>
            <p:spPr>
              <a:xfrm>
                <a:off x="4213800" y="4194650"/>
                <a:ext cx="1389150" cy="437450"/>
              </a:xfrm>
              <a:custGeom>
                <a:avLst/>
                <a:gdLst/>
                <a:ahLst/>
                <a:cxnLst/>
                <a:rect l="l" t="t" r="r" b="b"/>
                <a:pathLst>
                  <a:path w="55566" h="17498" extrusionOk="0">
                    <a:moveTo>
                      <a:pt x="22736" y="1"/>
                    </a:moveTo>
                    <a:cubicBezTo>
                      <a:pt x="17069" y="1"/>
                      <a:pt x="12887" y="361"/>
                      <a:pt x="12733" y="361"/>
                    </a:cubicBezTo>
                    <a:cubicBezTo>
                      <a:pt x="12733" y="361"/>
                      <a:pt x="1" y="15700"/>
                      <a:pt x="2758" y="16928"/>
                    </a:cubicBezTo>
                    <a:cubicBezTo>
                      <a:pt x="3754" y="17359"/>
                      <a:pt x="6632" y="17497"/>
                      <a:pt x="9916" y="17497"/>
                    </a:cubicBezTo>
                    <a:cubicBezTo>
                      <a:pt x="15799" y="17497"/>
                      <a:pt x="22984" y="17053"/>
                      <a:pt x="22984" y="17053"/>
                    </a:cubicBezTo>
                    <a:cubicBezTo>
                      <a:pt x="22984" y="17053"/>
                      <a:pt x="44738" y="14346"/>
                      <a:pt x="45039" y="14346"/>
                    </a:cubicBezTo>
                    <a:cubicBezTo>
                      <a:pt x="45365" y="14346"/>
                      <a:pt x="55565" y="5775"/>
                      <a:pt x="43610" y="2316"/>
                    </a:cubicBezTo>
                    <a:cubicBezTo>
                      <a:pt x="37138" y="445"/>
                      <a:pt x="29023" y="1"/>
                      <a:pt x="227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91;p83">
                <a:extLst>
                  <a:ext uri="{FF2B5EF4-FFF2-40B4-BE49-F238E27FC236}">
                    <a16:creationId xmlns:a16="http://schemas.microsoft.com/office/drawing/2014/main" id="{D461A7B7-71CE-4391-97CE-D9297B03D7EB}"/>
                  </a:ext>
                </a:extLst>
              </p:cNvPr>
              <p:cNvSpPr/>
              <p:nvPr/>
            </p:nvSpPr>
            <p:spPr>
              <a:xfrm>
                <a:off x="4454425" y="3362825"/>
                <a:ext cx="391000" cy="688625"/>
              </a:xfrm>
              <a:custGeom>
                <a:avLst/>
                <a:gdLst/>
                <a:ahLst/>
                <a:cxnLst/>
                <a:rect l="l" t="t" r="r" b="b"/>
                <a:pathLst>
                  <a:path w="15640" h="27545" extrusionOk="0">
                    <a:moveTo>
                      <a:pt x="15639" y="0"/>
                    </a:moveTo>
                    <a:lnTo>
                      <a:pt x="15639" y="0"/>
                    </a:lnTo>
                    <a:cubicBezTo>
                      <a:pt x="5840" y="4887"/>
                      <a:pt x="2130" y="17143"/>
                      <a:pt x="0" y="27544"/>
                    </a:cubicBezTo>
                    <a:cubicBezTo>
                      <a:pt x="1905" y="24862"/>
                      <a:pt x="4461" y="21955"/>
                      <a:pt x="5940" y="18897"/>
                    </a:cubicBezTo>
                    <a:cubicBezTo>
                      <a:pt x="7895" y="14887"/>
                      <a:pt x="9524" y="10451"/>
                      <a:pt x="11755" y="6667"/>
                    </a:cubicBezTo>
                    <a:cubicBezTo>
                      <a:pt x="12932" y="4687"/>
                      <a:pt x="14311" y="1855"/>
                      <a:pt x="15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92;p83">
                <a:extLst>
                  <a:ext uri="{FF2B5EF4-FFF2-40B4-BE49-F238E27FC236}">
                    <a16:creationId xmlns:a16="http://schemas.microsoft.com/office/drawing/2014/main" id="{7186AE8B-1CF1-41D3-9345-EC49D235EE97}"/>
                  </a:ext>
                </a:extLst>
              </p:cNvPr>
              <p:cNvSpPr/>
              <p:nvPr/>
            </p:nvSpPr>
            <p:spPr>
              <a:xfrm>
                <a:off x="4802800" y="2741875"/>
                <a:ext cx="326450" cy="370975"/>
              </a:xfrm>
              <a:custGeom>
                <a:avLst/>
                <a:gdLst/>
                <a:ahLst/>
                <a:cxnLst/>
                <a:rect l="l" t="t" r="r" b="b"/>
                <a:pathLst>
                  <a:path w="13058" h="14839" extrusionOk="0">
                    <a:moveTo>
                      <a:pt x="12757" y="1"/>
                    </a:moveTo>
                    <a:lnTo>
                      <a:pt x="12757" y="23"/>
                    </a:lnTo>
                    <a:lnTo>
                      <a:pt x="12757" y="23"/>
                    </a:lnTo>
                    <a:cubicBezTo>
                      <a:pt x="12858" y="13"/>
                      <a:pt x="12958" y="6"/>
                      <a:pt x="13058" y="1"/>
                    </a:cubicBezTo>
                    <a:close/>
                    <a:moveTo>
                      <a:pt x="0" y="5239"/>
                    </a:moveTo>
                    <a:lnTo>
                      <a:pt x="0" y="5239"/>
                    </a:lnTo>
                    <a:cubicBezTo>
                      <a:pt x="36" y="5346"/>
                      <a:pt x="132" y="5393"/>
                      <a:pt x="267" y="5396"/>
                    </a:cubicBezTo>
                    <a:lnTo>
                      <a:pt x="267" y="5396"/>
                    </a:lnTo>
                    <a:cubicBezTo>
                      <a:pt x="180" y="5333"/>
                      <a:pt x="91" y="5281"/>
                      <a:pt x="0" y="5239"/>
                    </a:cubicBezTo>
                    <a:close/>
                    <a:moveTo>
                      <a:pt x="12757" y="23"/>
                    </a:moveTo>
                    <a:lnTo>
                      <a:pt x="12757" y="23"/>
                    </a:lnTo>
                    <a:cubicBezTo>
                      <a:pt x="9403" y="336"/>
                      <a:pt x="5725" y="2974"/>
                      <a:pt x="2732" y="4337"/>
                    </a:cubicBezTo>
                    <a:cubicBezTo>
                      <a:pt x="2364" y="4500"/>
                      <a:pt x="914" y="5396"/>
                      <a:pt x="282" y="5396"/>
                    </a:cubicBezTo>
                    <a:cubicBezTo>
                      <a:pt x="277" y="5396"/>
                      <a:pt x="272" y="5396"/>
                      <a:pt x="267" y="5396"/>
                    </a:cubicBezTo>
                    <a:lnTo>
                      <a:pt x="267" y="5396"/>
                    </a:lnTo>
                    <a:cubicBezTo>
                      <a:pt x="1493" y="6283"/>
                      <a:pt x="2286" y="9167"/>
                      <a:pt x="2707" y="10477"/>
                    </a:cubicBezTo>
                    <a:cubicBezTo>
                      <a:pt x="3183" y="12081"/>
                      <a:pt x="3033" y="13284"/>
                      <a:pt x="3133" y="14838"/>
                    </a:cubicBezTo>
                    <a:cubicBezTo>
                      <a:pt x="5818" y="12927"/>
                      <a:pt x="9180" y="11600"/>
                      <a:pt x="12498" y="11600"/>
                    </a:cubicBezTo>
                    <a:cubicBezTo>
                      <a:pt x="12618" y="11600"/>
                      <a:pt x="12738" y="11601"/>
                      <a:pt x="12857" y="11605"/>
                    </a:cubicBezTo>
                    <a:lnTo>
                      <a:pt x="12757" y="23"/>
                    </a:lnTo>
                    <a:close/>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93;p83">
                <a:extLst>
                  <a:ext uri="{FF2B5EF4-FFF2-40B4-BE49-F238E27FC236}">
                    <a16:creationId xmlns:a16="http://schemas.microsoft.com/office/drawing/2014/main" id="{FD0DAAFD-DFA1-4F2E-83E2-65FE4517CCEB}"/>
                  </a:ext>
                </a:extLst>
              </p:cNvPr>
              <p:cNvSpPr/>
              <p:nvPr/>
            </p:nvSpPr>
            <p:spPr>
              <a:xfrm>
                <a:off x="4951675" y="2487350"/>
                <a:ext cx="521575" cy="584725"/>
              </a:xfrm>
              <a:custGeom>
                <a:avLst/>
                <a:gdLst/>
                <a:ahLst/>
                <a:cxnLst/>
                <a:rect l="l" t="t" r="r" b="b"/>
                <a:pathLst>
                  <a:path w="20863" h="23389" extrusionOk="0">
                    <a:moveTo>
                      <a:pt x="9975" y="0"/>
                    </a:moveTo>
                    <a:cubicBezTo>
                      <a:pt x="9895" y="0"/>
                      <a:pt x="9815" y="2"/>
                      <a:pt x="9734" y="6"/>
                    </a:cubicBezTo>
                    <a:cubicBezTo>
                      <a:pt x="3619" y="332"/>
                      <a:pt x="1689" y="9129"/>
                      <a:pt x="812" y="13916"/>
                    </a:cubicBezTo>
                    <a:cubicBezTo>
                      <a:pt x="0" y="18326"/>
                      <a:pt x="4489" y="23389"/>
                      <a:pt x="8478" y="23389"/>
                    </a:cubicBezTo>
                    <a:cubicBezTo>
                      <a:pt x="9046" y="23389"/>
                      <a:pt x="9604" y="23286"/>
                      <a:pt x="10135" y="23064"/>
                    </a:cubicBezTo>
                    <a:cubicBezTo>
                      <a:pt x="13218" y="21761"/>
                      <a:pt x="15549" y="18352"/>
                      <a:pt x="17404" y="15696"/>
                    </a:cubicBezTo>
                    <a:cubicBezTo>
                      <a:pt x="18256" y="14493"/>
                      <a:pt x="19058" y="13240"/>
                      <a:pt x="19835" y="11961"/>
                    </a:cubicBezTo>
                    <a:cubicBezTo>
                      <a:pt x="20010" y="11636"/>
                      <a:pt x="20261" y="11310"/>
                      <a:pt x="20461" y="10984"/>
                    </a:cubicBezTo>
                    <a:cubicBezTo>
                      <a:pt x="20637" y="10658"/>
                      <a:pt x="20762" y="10357"/>
                      <a:pt x="20787" y="9981"/>
                    </a:cubicBezTo>
                    <a:cubicBezTo>
                      <a:pt x="20862" y="8879"/>
                      <a:pt x="20411" y="7500"/>
                      <a:pt x="20035" y="6498"/>
                    </a:cubicBezTo>
                    <a:cubicBezTo>
                      <a:pt x="19509" y="5144"/>
                      <a:pt x="18657" y="3866"/>
                      <a:pt x="17454" y="3064"/>
                    </a:cubicBezTo>
                    <a:cubicBezTo>
                      <a:pt x="16802" y="2613"/>
                      <a:pt x="16050" y="2312"/>
                      <a:pt x="15348" y="1961"/>
                    </a:cubicBezTo>
                    <a:cubicBezTo>
                      <a:pt x="13616" y="1119"/>
                      <a:pt x="11884" y="0"/>
                      <a:pt x="9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94;p83">
                <a:extLst>
                  <a:ext uri="{FF2B5EF4-FFF2-40B4-BE49-F238E27FC236}">
                    <a16:creationId xmlns:a16="http://schemas.microsoft.com/office/drawing/2014/main" id="{85B2F18D-CF99-4C92-9CE6-B20F1E0093E2}"/>
                  </a:ext>
                </a:extLst>
              </p:cNvPr>
              <p:cNvSpPr/>
              <p:nvPr/>
            </p:nvSpPr>
            <p:spPr>
              <a:xfrm>
                <a:off x="5498900" y="4247525"/>
                <a:ext cx="498150" cy="402925"/>
              </a:xfrm>
              <a:custGeom>
                <a:avLst/>
                <a:gdLst/>
                <a:ahLst/>
                <a:cxnLst/>
                <a:rect l="l" t="t" r="r" b="b"/>
                <a:pathLst>
                  <a:path w="19926" h="16117" extrusionOk="0">
                    <a:moveTo>
                      <a:pt x="1" y="3159"/>
                    </a:moveTo>
                    <a:cubicBezTo>
                      <a:pt x="1" y="3159"/>
                      <a:pt x="1" y="3159"/>
                      <a:pt x="1" y="3159"/>
                    </a:cubicBezTo>
                    <a:lnTo>
                      <a:pt x="1" y="3159"/>
                    </a:lnTo>
                    <a:cubicBezTo>
                      <a:pt x="1" y="3159"/>
                      <a:pt x="1" y="3159"/>
                      <a:pt x="1" y="3159"/>
                    </a:cubicBezTo>
                    <a:close/>
                    <a:moveTo>
                      <a:pt x="2407" y="1"/>
                    </a:moveTo>
                    <a:cubicBezTo>
                      <a:pt x="2132" y="375"/>
                      <a:pt x="44" y="3159"/>
                      <a:pt x="1" y="3159"/>
                    </a:cubicBezTo>
                    <a:cubicBezTo>
                      <a:pt x="1" y="3159"/>
                      <a:pt x="1" y="3159"/>
                      <a:pt x="1" y="3159"/>
                    </a:cubicBezTo>
                    <a:lnTo>
                      <a:pt x="1" y="3159"/>
                    </a:lnTo>
                    <a:cubicBezTo>
                      <a:pt x="1505" y="4337"/>
                      <a:pt x="3535" y="5941"/>
                      <a:pt x="4462" y="7620"/>
                    </a:cubicBezTo>
                    <a:cubicBezTo>
                      <a:pt x="5966" y="10327"/>
                      <a:pt x="3635" y="12307"/>
                      <a:pt x="4011" y="14913"/>
                    </a:cubicBezTo>
                    <a:cubicBezTo>
                      <a:pt x="4036" y="15114"/>
                      <a:pt x="4111" y="15339"/>
                      <a:pt x="4261" y="15490"/>
                    </a:cubicBezTo>
                    <a:cubicBezTo>
                      <a:pt x="4387" y="15615"/>
                      <a:pt x="4587" y="15690"/>
                      <a:pt x="4788" y="15740"/>
                    </a:cubicBezTo>
                    <a:cubicBezTo>
                      <a:pt x="5288" y="15861"/>
                      <a:pt x="5790" y="15910"/>
                      <a:pt x="6293" y="15910"/>
                    </a:cubicBezTo>
                    <a:cubicBezTo>
                      <a:pt x="8589" y="15910"/>
                      <a:pt x="10913" y="14879"/>
                      <a:pt x="13254" y="14879"/>
                    </a:cubicBezTo>
                    <a:cubicBezTo>
                      <a:pt x="13381" y="14879"/>
                      <a:pt x="13508" y="14882"/>
                      <a:pt x="13635" y="14888"/>
                    </a:cubicBezTo>
                    <a:cubicBezTo>
                      <a:pt x="15139" y="14988"/>
                      <a:pt x="16592" y="15540"/>
                      <a:pt x="18071" y="15840"/>
                    </a:cubicBezTo>
                    <a:cubicBezTo>
                      <a:pt x="18622" y="15941"/>
                      <a:pt x="19274" y="16041"/>
                      <a:pt x="19926" y="16116"/>
                    </a:cubicBezTo>
                    <a:cubicBezTo>
                      <a:pt x="12758" y="12733"/>
                      <a:pt x="6768" y="7119"/>
                      <a:pt x="2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95;p83">
                <a:extLst>
                  <a:ext uri="{FF2B5EF4-FFF2-40B4-BE49-F238E27FC236}">
                    <a16:creationId xmlns:a16="http://schemas.microsoft.com/office/drawing/2014/main" id="{29C9A619-9A28-4542-A5D6-D78ADB62AA41}"/>
                  </a:ext>
                </a:extLst>
              </p:cNvPr>
              <p:cNvSpPr/>
              <p:nvPr/>
            </p:nvSpPr>
            <p:spPr>
              <a:xfrm>
                <a:off x="5559050" y="4203475"/>
                <a:ext cx="596525" cy="448275"/>
              </a:xfrm>
              <a:custGeom>
                <a:avLst/>
                <a:gdLst/>
                <a:ahLst/>
                <a:cxnLst/>
                <a:rect l="l" t="t" r="r" b="b"/>
                <a:pathLst>
                  <a:path w="23861" h="17931" extrusionOk="0">
                    <a:moveTo>
                      <a:pt x="1907" y="0"/>
                    </a:moveTo>
                    <a:cubicBezTo>
                      <a:pt x="1049" y="0"/>
                      <a:pt x="687" y="812"/>
                      <a:pt x="26" y="1738"/>
                    </a:cubicBezTo>
                    <a:cubicBezTo>
                      <a:pt x="26" y="1738"/>
                      <a:pt x="26" y="1763"/>
                      <a:pt x="1" y="1763"/>
                    </a:cubicBezTo>
                    <a:cubicBezTo>
                      <a:pt x="4362" y="8881"/>
                      <a:pt x="10352" y="14495"/>
                      <a:pt x="17520" y="17878"/>
                    </a:cubicBezTo>
                    <a:cubicBezTo>
                      <a:pt x="17887" y="17911"/>
                      <a:pt x="18262" y="17931"/>
                      <a:pt x="18637" y="17931"/>
                    </a:cubicBezTo>
                    <a:cubicBezTo>
                      <a:pt x="19977" y="17931"/>
                      <a:pt x="21311" y="17679"/>
                      <a:pt x="22231" y="16876"/>
                    </a:cubicBezTo>
                    <a:cubicBezTo>
                      <a:pt x="23510" y="15798"/>
                      <a:pt x="23861" y="13968"/>
                      <a:pt x="21906" y="13743"/>
                    </a:cubicBezTo>
                    <a:cubicBezTo>
                      <a:pt x="20477" y="13567"/>
                      <a:pt x="19023" y="13517"/>
                      <a:pt x="17645" y="13191"/>
                    </a:cubicBezTo>
                    <a:cubicBezTo>
                      <a:pt x="13660" y="12189"/>
                      <a:pt x="10251" y="9307"/>
                      <a:pt x="7770" y="6199"/>
                    </a:cubicBezTo>
                    <a:cubicBezTo>
                      <a:pt x="6517" y="4645"/>
                      <a:pt x="4688" y="1161"/>
                      <a:pt x="2933" y="284"/>
                    </a:cubicBezTo>
                    <a:cubicBezTo>
                      <a:pt x="2520" y="87"/>
                      <a:pt x="2187"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96;p83">
                <a:extLst>
                  <a:ext uri="{FF2B5EF4-FFF2-40B4-BE49-F238E27FC236}">
                    <a16:creationId xmlns:a16="http://schemas.microsoft.com/office/drawing/2014/main" id="{9FC48C68-A3AE-4A70-B042-CD8F877CEAAB}"/>
                  </a:ext>
                </a:extLst>
              </p:cNvPr>
              <p:cNvSpPr/>
              <p:nvPr/>
            </p:nvSpPr>
            <p:spPr>
              <a:xfrm>
                <a:off x="3819075" y="3600275"/>
                <a:ext cx="1917325" cy="1020800"/>
              </a:xfrm>
              <a:custGeom>
                <a:avLst/>
                <a:gdLst/>
                <a:ahLst/>
                <a:cxnLst/>
                <a:rect l="l" t="t" r="r" b="b"/>
                <a:pathLst>
                  <a:path w="76693" h="40832" extrusionOk="0">
                    <a:moveTo>
                      <a:pt x="49098" y="1"/>
                    </a:moveTo>
                    <a:cubicBezTo>
                      <a:pt x="43617" y="1"/>
                      <a:pt x="39894" y="2335"/>
                      <a:pt x="35590" y="5740"/>
                    </a:cubicBezTo>
                    <a:cubicBezTo>
                      <a:pt x="31554" y="8948"/>
                      <a:pt x="27569" y="12232"/>
                      <a:pt x="23660" y="15565"/>
                    </a:cubicBezTo>
                    <a:cubicBezTo>
                      <a:pt x="21730" y="17194"/>
                      <a:pt x="19825" y="18848"/>
                      <a:pt x="17945" y="20502"/>
                    </a:cubicBezTo>
                    <a:cubicBezTo>
                      <a:pt x="16567" y="21705"/>
                      <a:pt x="15339" y="23560"/>
                      <a:pt x="13610" y="24187"/>
                    </a:cubicBezTo>
                    <a:cubicBezTo>
                      <a:pt x="9098" y="25841"/>
                      <a:pt x="4562" y="27445"/>
                      <a:pt x="0" y="29024"/>
                    </a:cubicBezTo>
                    <a:cubicBezTo>
                      <a:pt x="477" y="32307"/>
                      <a:pt x="2757" y="35089"/>
                      <a:pt x="5464" y="36969"/>
                    </a:cubicBezTo>
                    <a:cubicBezTo>
                      <a:pt x="8827" y="39268"/>
                      <a:pt x="12636" y="40832"/>
                      <a:pt x="16576" y="40832"/>
                    </a:cubicBezTo>
                    <a:cubicBezTo>
                      <a:pt x="17833" y="40832"/>
                      <a:pt x="19103" y="40673"/>
                      <a:pt x="20376" y="40327"/>
                    </a:cubicBezTo>
                    <a:cubicBezTo>
                      <a:pt x="25364" y="38974"/>
                      <a:pt x="29650" y="35690"/>
                      <a:pt x="33534" y="32432"/>
                    </a:cubicBezTo>
                    <a:cubicBezTo>
                      <a:pt x="34709" y="31453"/>
                      <a:pt x="48427" y="17620"/>
                      <a:pt x="49728" y="17620"/>
                    </a:cubicBezTo>
                    <a:cubicBezTo>
                      <a:pt x="49759" y="17620"/>
                      <a:pt x="49784" y="17629"/>
                      <a:pt x="49800" y="17645"/>
                    </a:cubicBezTo>
                    <a:cubicBezTo>
                      <a:pt x="54362" y="22507"/>
                      <a:pt x="54362" y="22507"/>
                      <a:pt x="57570" y="24763"/>
                    </a:cubicBezTo>
                    <a:cubicBezTo>
                      <a:pt x="58477" y="25376"/>
                      <a:pt x="67012" y="31865"/>
                      <a:pt x="67710" y="31865"/>
                    </a:cubicBezTo>
                    <a:cubicBezTo>
                      <a:pt x="67726" y="31865"/>
                      <a:pt x="67738" y="31862"/>
                      <a:pt x="67745" y="31856"/>
                    </a:cubicBezTo>
                    <a:cubicBezTo>
                      <a:pt x="70728" y="29324"/>
                      <a:pt x="73710" y="26793"/>
                      <a:pt x="76693" y="24262"/>
                    </a:cubicBezTo>
                    <a:cubicBezTo>
                      <a:pt x="72106" y="19099"/>
                      <a:pt x="67495" y="13911"/>
                      <a:pt x="62883" y="8748"/>
                    </a:cubicBezTo>
                    <a:cubicBezTo>
                      <a:pt x="62482" y="8297"/>
                      <a:pt x="62106" y="7846"/>
                      <a:pt x="61705" y="7394"/>
                    </a:cubicBezTo>
                    <a:cubicBezTo>
                      <a:pt x="58447" y="3635"/>
                      <a:pt x="55690" y="327"/>
                      <a:pt x="50101" y="26"/>
                    </a:cubicBezTo>
                    <a:cubicBezTo>
                      <a:pt x="49760" y="9"/>
                      <a:pt x="49426" y="1"/>
                      <a:pt x="49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97;p83">
                <a:extLst>
                  <a:ext uri="{FF2B5EF4-FFF2-40B4-BE49-F238E27FC236}">
                    <a16:creationId xmlns:a16="http://schemas.microsoft.com/office/drawing/2014/main" id="{F96B5F24-F07B-4916-A533-F8D55168ED10}"/>
                  </a:ext>
                </a:extLst>
              </p:cNvPr>
              <p:cNvSpPr/>
              <p:nvPr/>
            </p:nvSpPr>
            <p:spPr>
              <a:xfrm>
                <a:off x="4888625" y="2414825"/>
                <a:ext cx="671950" cy="457600"/>
              </a:xfrm>
              <a:custGeom>
                <a:avLst/>
                <a:gdLst/>
                <a:ahLst/>
                <a:cxnLst/>
                <a:rect l="l" t="t" r="r" b="b"/>
                <a:pathLst>
                  <a:path w="26878" h="18304" extrusionOk="0">
                    <a:moveTo>
                      <a:pt x="19073" y="0"/>
                    </a:moveTo>
                    <a:lnTo>
                      <a:pt x="19073" y="0"/>
                    </a:lnTo>
                    <a:cubicBezTo>
                      <a:pt x="19098" y="176"/>
                      <a:pt x="18923" y="2381"/>
                      <a:pt x="18798" y="2381"/>
                    </a:cubicBezTo>
                    <a:cubicBezTo>
                      <a:pt x="18757" y="2372"/>
                      <a:pt x="18717" y="2368"/>
                      <a:pt x="18678" y="2368"/>
                    </a:cubicBezTo>
                    <a:cubicBezTo>
                      <a:pt x="18162" y="2368"/>
                      <a:pt x="17829" y="3093"/>
                      <a:pt x="17290" y="3093"/>
                    </a:cubicBezTo>
                    <a:cubicBezTo>
                      <a:pt x="17177" y="3093"/>
                      <a:pt x="17055" y="3061"/>
                      <a:pt x="16921" y="2984"/>
                    </a:cubicBezTo>
                    <a:lnTo>
                      <a:pt x="16921" y="2984"/>
                    </a:lnTo>
                    <a:lnTo>
                      <a:pt x="17093" y="2983"/>
                    </a:lnTo>
                    <a:cubicBezTo>
                      <a:pt x="16943" y="2933"/>
                      <a:pt x="16793" y="2843"/>
                      <a:pt x="16653" y="2729"/>
                    </a:cubicBezTo>
                    <a:lnTo>
                      <a:pt x="16653" y="2729"/>
                    </a:lnTo>
                    <a:cubicBezTo>
                      <a:pt x="16264" y="2144"/>
                      <a:pt x="16555" y="1072"/>
                      <a:pt x="16918" y="602"/>
                    </a:cubicBezTo>
                    <a:cubicBezTo>
                      <a:pt x="16648" y="572"/>
                      <a:pt x="16374" y="556"/>
                      <a:pt x="16100" y="556"/>
                    </a:cubicBezTo>
                    <a:cubicBezTo>
                      <a:pt x="15666" y="556"/>
                      <a:pt x="15231" y="597"/>
                      <a:pt x="14814" y="695"/>
                    </a:cubicBezTo>
                    <a:lnTo>
                      <a:pt x="14814" y="695"/>
                    </a:lnTo>
                    <a:cubicBezTo>
                      <a:pt x="14725" y="669"/>
                      <a:pt x="14631" y="656"/>
                      <a:pt x="14531" y="656"/>
                    </a:cubicBezTo>
                    <a:cubicBezTo>
                      <a:pt x="14461" y="656"/>
                      <a:pt x="14388" y="662"/>
                      <a:pt x="14311" y="677"/>
                    </a:cubicBezTo>
                    <a:cubicBezTo>
                      <a:pt x="13794" y="772"/>
                      <a:pt x="13454" y="1120"/>
                      <a:pt x="13142" y="1489"/>
                    </a:cubicBezTo>
                    <a:lnTo>
                      <a:pt x="13142" y="1489"/>
                    </a:lnTo>
                    <a:cubicBezTo>
                      <a:pt x="12894" y="1694"/>
                      <a:pt x="12676" y="1934"/>
                      <a:pt x="12501" y="2202"/>
                    </a:cubicBezTo>
                    <a:lnTo>
                      <a:pt x="12501" y="2202"/>
                    </a:lnTo>
                    <a:cubicBezTo>
                      <a:pt x="12446" y="2248"/>
                      <a:pt x="12390" y="2292"/>
                      <a:pt x="12331" y="2331"/>
                    </a:cubicBezTo>
                    <a:cubicBezTo>
                      <a:pt x="12254" y="2380"/>
                      <a:pt x="12169" y="2398"/>
                      <a:pt x="12082" y="2398"/>
                    </a:cubicBezTo>
                    <a:cubicBezTo>
                      <a:pt x="11944" y="2398"/>
                      <a:pt x="11803" y="2352"/>
                      <a:pt x="11680" y="2306"/>
                    </a:cubicBezTo>
                    <a:cubicBezTo>
                      <a:pt x="11481" y="2241"/>
                      <a:pt x="11277" y="2190"/>
                      <a:pt x="11070" y="2154"/>
                    </a:cubicBezTo>
                    <a:lnTo>
                      <a:pt x="11070" y="2154"/>
                    </a:lnTo>
                    <a:cubicBezTo>
                      <a:pt x="10881" y="2117"/>
                      <a:pt x="10688" y="2095"/>
                      <a:pt x="10502" y="2080"/>
                    </a:cubicBezTo>
                    <a:cubicBezTo>
                      <a:pt x="10419" y="2080"/>
                      <a:pt x="10337" y="2080"/>
                      <a:pt x="10256" y="2081"/>
                    </a:cubicBezTo>
                    <a:lnTo>
                      <a:pt x="10256" y="2081"/>
                    </a:lnTo>
                    <a:cubicBezTo>
                      <a:pt x="10255" y="2081"/>
                      <a:pt x="10255" y="2081"/>
                      <a:pt x="10254" y="2081"/>
                    </a:cubicBezTo>
                    <a:cubicBezTo>
                      <a:pt x="9678" y="2081"/>
                      <a:pt x="9103" y="2188"/>
                      <a:pt x="8572" y="2406"/>
                    </a:cubicBezTo>
                    <a:cubicBezTo>
                      <a:pt x="7068" y="3008"/>
                      <a:pt x="6041" y="4361"/>
                      <a:pt x="5164" y="5714"/>
                    </a:cubicBezTo>
                    <a:cubicBezTo>
                      <a:pt x="4286" y="7068"/>
                      <a:pt x="3509" y="8521"/>
                      <a:pt x="2256" y="9524"/>
                    </a:cubicBezTo>
                    <a:cubicBezTo>
                      <a:pt x="2682" y="9424"/>
                      <a:pt x="3108" y="9298"/>
                      <a:pt x="3534" y="9198"/>
                    </a:cubicBezTo>
                    <a:lnTo>
                      <a:pt x="3534" y="9198"/>
                    </a:lnTo>
                    <a:cubicBezTo>
                      <a:pt x="2858" y="10276"/>
                      <a:pt x="1755" y="11003"/>
                      <a:pt x="1078" y="12080"/>
                    </a:cubicBezTo>
                    <a:cubicBezTo>
                      <a:pt x="351" y="13208"/>
                      <a:pt x="1" y="15163"/>
                      <a:pt x="778" y="16391"/>
                    </a:cubicBezTo>
                    <a:cubicBezTo>
                      <a:pt x="1504" y="17569"/>
                      <a:pt x="3209" y="17995"/>
                      <a:pt x="4487" y="18221"/>
                    </a:cubicBezTo>
                    <a:cubicBezTo>
                      <a:pt x="4808" y="18274"/>
                      <a:pt x="5132" y="18303"/>
                      <a:pt x="5451" y="18303"/>
                    </a:cubicBezTo>
                    <a:cubicBezTo>
                      <a:pt x="6777" y="18303"/>
                      <a:pt x="8021" y="17804"/>
                      <a:pt x="8647" y="16491"/>
                    </a:cubicBezTo>
                    <a:cubicBezTo>
                      <a:pt x="8296" y="16116"/>
                      <a:pt x="8171" y="15539"/>
                      <a:pt x="8271" y="15038"/>
                    </a:cubicBezTo>
                    <a:cubicBezTo>
                      <a:pt x="8372" y="14537"/>
                      <a:pt x="8672" y="14060"/>
                      <a:pt x="9048" y="13709"/>
                    </a:cubicBezTo>
                    <a:cubicBezTo>
                      <a:pt x="9458" y="13277"/>
                      <a:pt x="10013" y="12947"/>
                      <a:pt x="10581" y="12947"/>
                    </a:cubicBezTo>
                    <a:cubicBezTo>
                      <a:pt x="10638" y="12947"/>
                      <a:pt x="10695" y="12951"/>
                      <a:pt x="10753" y="12958"/>
                    </a:cubicBezTo>
                    <a:cubicBezTo>
                      <a:pt x="11730" y="13033"/>
                      <a:pt x="12106" y="13910"/>
                      <a:pt x="11655" y="14662"/>
                    </a:cubicBezTo>
                    <a:lnTo>
                      <a:pt x="10652" y="16441"/>
                    </a:lnTo>
                    <a:cubicBezTo>
                      <a:pt x="10647" y="16452"/>
                      <a:pt x="10657" y="16457"/>
                      <a:pt x="10680" y="16457"/>
                    </a:cubicBezTo>
                    <a:cubicBezTo>
                      <a:pt x="10867" y="16457"/>
                      <a:pt x="11902" y="16122"/>
                      <a:pt x="12081" y="15965"/>
                    </a:cubicBezTo>
                    <a:cubicBezTo>
                      <a:pt x="12657" y="15439"/>
                      <a:pt x="13159" y="14712"/>
                      <a:pt x="13685" y="14110"/>
                    </a:cubicBezTo>
                    <a:cubicBezTo>
                      <a:pt x="13910" y="13860"/>
                      <a:pt x="14136" y="13609"/>
                      <a:pt x="14412" y="13459"/>
                    </a:cubicBezTo>
                    <a:cubicBezTo>
                      <a:pt x="14614" y="13361"/>
                      <a:pt x="14828" y="13320"/>
                      <a:pt x="15046" y="13320"/>
                    </a:cubicBezTo>
                    <a:cubicBezTo>
                      <a:pt x="15555" y="13320"/>
                      <a:pt x="16086" y="13546"/>
                      <a:pt x="16542" y="13810"/>
                    </a:cubicBezTo>
                    <a:cubicBezTo>
                      <a:pt x="17108" y="14127"/>
                      <a:pt x="17736" y="14526"/>
                      <a:pt x="18388" y="14526"/>
                    </a:cubicBezTo>
                    <a:cubicBezTo>
                      <a:pt x="18457" y="14526"/>
                      <a:pt x="18527" y="14521"/>
                      <a:pt x="18597" y="14511"/>
                    </a:cubicBezTo>
                    <a:cubicBezTo>
                      <a:pt x="19296" y="14391"/>
                      <a:pt x="19902" y="13807"/>
                      <a:pt x="20594" y="13807"/>
                    </a:cubicBezTo>
                    <a:cubicBezTo>
                      <a:pt x="20622" y="13807"/>
                      <a:pt x="20650" y="13808"/>
                      <a:pt x="20677" y="13810"/>
                    </a:cubicBezTo>
                    <a:cubicBezTo>
                      <a:pt x="20953" y="13835"/>
                      <a:pt x="21229" y="13935"/>
                      <a:pt x="21479" y="14010"/>
                    </a:cubicBezTo>
                    <a:cubicBezTo>
                      <a:pt x="21873" y="14131"/>
                      <a:pt x="22253" y="14187"/>
                      <a:pt x="22618" y="14187"/>
                    </a:cubicBezTo>
                    <a:cubicBezTo>
                      <a:pt x="25132" y="14187"/>
                      <a:pt x="26877" y="11525"/>
                      <a:pt x="26768" y="9073"/>
                    </a:cubicBezTo>
                    <a:cubicBezTo>
                      <a:pt x="26718" y="8396"/>
                      <a:pt x="26492" y="7544"/>
                      <a:pt x="25815" y="7419"/>
                    </a:cubicBezTo>
                    <a:cubicBezTo>
                      <a:pt x="25750" y="7406"/>
                      <a:pt x="25681" y="7401"/>
                      <a:pt x="25610" y="7401"/>
                    </a:cubicBezTo>
                    <a:cubicBezTo>
                      <a:pt x="25450" y="7401"/>
                      <a:pt x="25280" y="7424"/>
                      <a:pt x="25114" y="7424"/>
                    </a:cubicBezTo>
                    <a:cubicBezTo>
                      <a:pt x="25072" y="7424"/>
                      <a:pt x="25030" y="7422"/>
                      <a:pt x="24988" y="7419"/>
                    </a:cubicBezTo>
                    <a:cubicBezTo>
                      <a:pt x="24763" y="7218"/>
                      <a:pt x="24562" y="6542"/>
                      <a:pt x="24612" y="6241"/>
                    </a:cubicBezTo>
                    <a:cubicBezTo>
                      <a:pt x="24838" y="5364"/>
                      <a:pt x="25289" y="4537"/>
                      <a:pt x="25941" y="3885"/>
                    </a:cubicBezTo>
                    <a:lnTo>
                      <a:pt x="25941" y="3885"/>
                    </a:lnTo>
                    <a:cubicBezTo>
                      <a:pt x="24963" y="3935"/>
                      <a:pt x="24462" y="5013"/>
                      <a:pt x="23610" y="5013"/>
                    </a:cubicBezTo>
                    <a:cubicBezTo>
                      <a:pt x="23599" y="5013"/>
                      <a:pt x="23588" y="5013"/>
                      <a:pt x="23577" y="5013"/>
                    </a:cubicBezTo>
                    <a:cubicBezTo>
                      <a:pt x="22496" y="5013"/>
                      <a:pt x="23208" y="3778"/>
                      <a:pt x="23083" y="3108"/>
                    </a:cubicBezTo>
                    <a:cubicBezTo>
                      <a:pt x="22983" y="2582"/>
                      <a:pt x="22657" y="2130"/>
                      <a:pt x="22206" y="1855"/>
                    </a:cubicBezTo>
                    <a:cubicBezTo>
                      <a:pt x="22156" y="2506"/>
                      <a:pt x="22156" y="3033"/>
                      <a:pt x="21880" y="3584"/>
                    </a:cubicBezTo>
                    <a:cubicBezTo>
                      <a:pt x="21805" y="3785"/>
                      <a:pt x="21028" y="4762"/>
                      <a:pt x="21304" y="4988"/>
                    </a:cubicBezTo>
                    <a:cubicBezTo>
                      <a:pt x="21229" y="4938"/>
                      <a:pt x="21179" y="4862"/>
                      <a:pt x="21103" y="4812"/>
                    </a:cubicBezTo>
                    <a:cubicBezTo>
                      <a:pt x="21053" y="4712"/>
                      <a:pt x="21028" y="4612"/>
                      <a:pt x="21003" y="4511"/>
                    </a:cubicBezTo>
                    <a:cubicBezTo>
                      <a:pt x="20853" y="3835"/>
                      <a:pt x="20702" y="3158"/>
                      <a:pt x="20527" y="2481"/>
                    </a:cubicBezTo>
                    <a:cubicBezTo>
                      <a:pt x="20352" y="1679"/>
                      <a:pt x="20627" y="953"/>
                      <a:pt x="20126" y="201"/>
                    </a:cubicBezTo>
                    <a:cubicBezTo>
                      <a:pt x="20051" y="501"/>
                      <a:pt x="19900" y="802"/>
                      <a:pt x="19700" y="1053"/>
                    </a:cubicBezTo>
                    <a:cubicBezTo>
                      <a:pt x="19675" y="627"/>
                      <a:pt x="19449" y="226"/>
                      <a:pt x="19073" y="0"/>
                    </a:cubicBez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98;p83">
                <a:extLst>
                  <a:ext uri="{FF2B5EF4-FFF2-40B4-BE49-F238E27FC236}">
                    <a16:creationId xmlns:a16="http://schemas.microsoft.com/office/drawing/2014/main" id="{5FECF7A2-11B9-48D8-9B2D-D55CBFFD7FB7}"/>
                  </a:ext>
                </a:extLst>
              </p:cNvPr>
              <p:cNvSpPr/>
              <p:nvPr/>
            </p:nvSpPr>
            <p:spPr>
              <a:xfrm>
                <a:off x="5155550" y="2449250"/>
                <a:ext cx="410425" cy="352500"/>
              </a:xfrm>
              <a:custGeom>
                <a:avLst/>
                <a:gdLst/>
                <a:ahLst/>
                <a:cxnLst/>
                <a:rect l="l" t="t" r="r" b="b"/>
                <a:pathLst>
                  <a:path w="16417" h="14100" extrusionOk="0">
                    <a:moveTo>
                      <a:pt x="7308" y="0"/>
                    </a:moveTo>
                    <a:cubicBezTo>
                      <a:pt x="6855" y="0"/>
                      <a:pt x="6427" y="266"/>
                      <a:pt x="6091" y="578"/>
                    </a:cubicBezTo>
                    <a:cubicBezTo>
                      <a:pt x="5965" y="678"/>
                      <a:pt x="5840" y="804"/>
                      <a:pt x="5790" y="979"/>
                    </a:cubicBezTo>
                    <a:cubicBezTo>
                      <a:pt x="5715" y="1230"/>
                      <a:pt x="5865" y="1505"/>
                      <a:pt x="6040" y="1706"/>
                    </a:cubicBezTo>
                    <a:cubicBezTo>
                      <a:pt x="6191" y="1906"/>
                      <a:pt x="6592" y="1731"/>
                      <a:pt x="6592" y="2007"/>
                    </a:cubicBezTo>
                    <a:cubicBezTo>
                      <a:pt x="6542" y="3661"/>
                      <a:pt x="6316" y="5340"/>
                      <a:pt x="5915" y="6969"/>
                    </a:cubicBezTo>
                    <a:cubicBezTo>
                      <a:pt x="5865" y="7195"/>
                      <a:pt x="6040" y="7420"/>
                      <a:pt x="5915" y="7596"/>
                    </a:cubicBezTo>
                    <a:cubicBezTo>
                      <a:pt x="5818" y="7638"/>
                      <a:pt x="5718" y="7657"/>
                      <a:pt x="5618" y="7657"/>
                    </a:cubicBezTo>
                    <a:cubicBezTo>
                      <a:pt x="5306" y="7657"/>
                      <a:pt x="4996" y="7473"/>
                      <a:pt x="4787" y="7245"/>
                    </a:cubicBezTo>
                    <a:cubicBezTo>
                      <a:pt x="4487" y="6919"/>
                      <a:pt x="4311" y="6543"/>
                      <a:pt x="4035" y="6192"/>
                    </a:cubicBezTo>
                    <a:cubicBezTo>
                      <a:pt x="3523" y="5524"/>
                      <a:pt x="2437" y="4935"/>
                      <a:pt x="1534" y="4935"/>
                    </a:cubicBezTo>
                    <a:cubicBezTo>
                      <a:pt x="1420" y="4935"/>
                      <a:pt x="1310" y="4944"/>
                      <a:pt x="1203" y="4964"/>
                    </a:cubicBezTo>
                    <a:cubicBezTo>
                      <a:pt x="702" y="5089"/>
                      <a:pt x="0" y="5315"/>
                      <a:pt x="376" y="5967"/>
                    </a:cubicBezTo>
                    <a:cubicBezTo>
                      <a:pt x="477" y="6142"/>
                      <a:pt x="627" y="6267"/>
                      <a:pt x="777" y="6393"/>
                    </a:cubicBezTo>
                    <a:cubicBezTo>
                      <a:pt x="1354" y="6819"/>
                      <a:pt x="2005" y="7245"/>
                      <a:pt x="2381" y="7871"/>
                    </a:cubicBezTo>
                    <a:cubicBezTo>
                      <a:pt x="3334" y="9425"/>
                      <a:pt x="3910" y="11330"/>
                      <a:pt x="5113" y="12733"/>
                    </a:cubicBezTo>
                    <a:cubicBezTo>
                      <a:pt x="5665" y="13385"/>
                      <a:pt x="6416" y="13937"/>
                      <a:pt x="7269" y="14062"/>
                    </a:cubicBezTo>
                    <a:cubicBezTo>
                      <a:pt x="7443" y="14088"/>
                      <a:pt x="7618" y="14099"/>
                      <a:pt x="7793" y="14099"/>
                    </a:cubicBezTo>
                    <a:cubicBezTo>
                      <a:pt x="8119" y="14099"/>
                      <a:pt x="8446" y="14061"/>
                      <a:pt x="8772" y="14012"/>
                    </a:cubicBezTo>
                    <a:cubicBezTo>
                      <a:pt x="10452" y="13836"/>
                      <a:pt x="11153" y="13034"/>
                      <a:pt x="12206" y="11706"/>
                    </a:cubicBezTo>
                    <a:cubicBezTo>
                      <a:pt x="12908" y="10804"/>
                      <a:pt x="13609" y="9901"/>
                      <a:pt x="14311" y="8999"/>
                    </a:cubicBezTo>
                    <a:cubicBezTo>
                      <a:pt x="14863" y="8272"/>
                      <a:pt x="15439" y="7520"/>
                      <a:pt x="15840" y="6693"/>
                    </a:cubicBezTo>
                    <a:cubicBezTo>
                      <a:pt x="16216" y="5841"/>
                      <a:pt x="16416" y="4889"/>
                      <a:pt x="16166" y="3987"/>
                    </a:cubicBezTo>
                    <a:cubicBezTo>
                      <a:pt x="16116" y="3811"/>
                      <a:pt x="16041" y="3611"/>
                      <a:pt x="15865" y="3535"/>
                    </a:cubicBezTo>
                    <a:cubicBezTo>
                      <a:pt x="15817" y="3515"/>
                      <a:pt x="15771" y="3506"/>
                      <a:pt x="15726" y="3506"/>
                    </a:cubicBezTo>
                    <a:cubicBezTo>
                      <a:pt x="15442" y="3506"/>
                      <a:pt x="15218" y="3884"/>
                      <a:pt x="15088" y="4187"/>
                    </a:cubicBezTo>
                    <a:cubicBezTo>
                      <a:pt x="14662" y="5240"/>
                      <a:pt x="14036" y="6217"/>
                      <a:pt x="13259" y="7044"/>
                    </a:cubicBezTo>
                    <a:cubicBezTo>
                      <a:pt x="13660" y="6042"/>
                      <a:pt x="13835" y="4939"/>
                      <a:pt x="13760" y="3861"/>
                    </a:cubicBezTo>
                    <a:cubicBezTo>
                      <a:pt x="13735" y="3510"/>
                      <a:pt x="13660" y="3134"/>
                      <a:pt x="13409" y="2884"/>
                    </a:cubicBezTo>
                    <a:cubicBezTo>
                      <a:pt x="13270" y="2748"/>
                      <a:pt x="13139" y="2690"/>
                      <a:pt x="13018" y="2690"/>
                    </a:cubicBezTo>
                    <a:cubicBezTo>
                      <a:pt x="12330" y="2690"/>
                      <a:pt x="11921" y="4563"/>
                      <a:pt x="11730" y="4989"/>
                    </a:cubicBezTo>
                    <a:cubicBezTo>
                      <a:pt x="11955" y="3836"/>
                      <a:pt x="11930" y="2658"/>
                      <a:pt x="11680" y="1505"/>
                    </a:cubicBezTo>
                    <a:cubicBezTo>
                      <a:pt x="11604" y="1180"/>
                      <a:pt x="11504" y="854"/>
                      <a:pt x="11228" y="653"/>
                    </a:cubicBezTo>
                    <a:cubicBezTo>
                      <a:pt x="11113" y="571"/>
                      <a:pt x="10978" y="534"/>
                      <a:pt x="10839" y="534"/>
                    </a:cubicBezTo>
                    <a:cubicBezTo>
                      <a:pt x="10556" y="534"/>
                      <a:pt x="10252" y="685"/>
                      <a:pt x="10051" y="904"/>
                    </a:cubicBezTo>
                    <a:cubicBezTo>
                      <a:pt x="9750" y="1230"/>
                      <a:pt x="9624" y="1681"/>
                      <a:pt x="9524" y="2107"/>
                    </a:cubicBezTo>
                    <a:cubicBezTo>
                      <a:pt x="9399" y="2633"/>
                      <a:pt x="9198" y="3134"/>
                      <a:pt x="9048" y="3661"/>
                    </a:cubicBezTo>
                    <a:cubicBezTo>
                      <a:pt x="8923" y="2583"/>
                      <a:pt x="8873" y="102"/>
                      <a:pt x="7369" y="2"/>
                    </a:cubicBezTo>
                    <a:cubicBezTo>
                      <a:pt x="7349" y="1"/>
                      <a:pt x="7328" y="0"/>
                      <a:pt x="7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99;p83">
                <a:extLst>
                  <a:ext uri="{FF2B5EF4-FFF2-40B4-BE49-F238E27FC236}">
                    <a16:creationId xmlns:a16="http://schemas.microsoft.com/office/drawing/2014/main" id="{76B078D5-8D96-4951-8DC9-086EC2A2F057}"/>
                  </a:ext>
                </a:extLst>
              </p:cNvPr>
              <p:cNvSpPr/>
              <p:nvPr/>
            </p:nvSpPr>
            <p:spPr>
              <a:xfrm>
                <a:off x="5234800" y="2725325"/>
                <a:ext cx="220050" cy="250100"/>
              </a:xfrm>
              <a:custGeom>
                <a:avLst/>
                <a:gdLst/>
                <a:ahLst/>
                <a:cxnLst/>
                <a:rect l="l" t="t" r="r" b="b"/>
                <a:pathLst>
                  <a:path w="8802" h="10004" extrusionOk="0">
                    <a:moveTo>
                      <a:pt x="3474" y="0"/>
                    </a:moveTo>
                    <a:cubicBezTo>
                      <a:pt x="2386" y="0"/>
                      <a:pt x="1542" y="61"/>
                      <a:pt x="1542" y="61"/>
                    </a:cubicBezTo>
                    <a:cubicBezTo>
                      <a:pt x="1542" y="61"/>
                      <a:pt x="1" y="9135"/>
                      <a:pt x="211" y="9135"/>
                    </a:cubicBezTo>
                    <a:cubicBezTo>
                      <a:pt x="212" y="9135"/>
                      <a:pt x="213" y="9134"/>
                      <a:pt x="214" y="9134"/>
                    </a:cubicBezTo>
                    <a:cubicBezTo>
                      <a:pt x="220" y="9132"/>
                      <a:pt x="232" y="9131"/>
                      <a:pt x="248" y="9131"/>
                    </a:cubicBezTo>
                    <a:cubicBezTo>
                      <a:pt x="712" y="9131"/>
                      <a:pt x="5082" y="10003"/>
                      <a:pt x="6025" y="10003"/>
                    </a:cubicBezTo>
                    <a:cubicBezTo>
                      <a:pt x="6140" y="10003"/>
                      <a:pt x="6204" y="9990"/>
                      <a:pt x="6204" y="9961"/>
                    </a:cubicBezTo>
                    <a:cubicBezTo>
                      <a:pt x="6204" y="9686"/>
                      <a:pt x="7131" y="3921"/>
                      <a:pt x="8134" y="1716"/>
                    </a:cubicBezTo>
                    <a:cubicBezTo>
                      <a:pt x="8802" y="245"/>
                      <a:pt x="5650" y="0"/>
                      <a:pt x="3474" y="0"/>
                    </a:cubicBezTo>
                    <a:close/>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800;p83">
                <a:extLst>
                  <a:ext uri="{FF2B5EF4-FFF2-40B4-BE49-F238E27FC236}">
                    <a16:creationId xmlns:a16="http://schemas.microsoft.com/office/drawing/2014/main" id="{E5A8A08D-6CE4-44E7-AE5C-167CB210B385}"/>
                  </a:ext>
                </a:extLst>
              </p:cNvPr>
              <p:cNvSpPr/>
              <p:nvPr/>
            </p:nvSpPr>
            <p:spPr>
              <a:xfrm>
                <a:off x="3755175" y="2763825"/>
                <a:ext cx="1248150" cy="1753900"/>
              </a:xfrm>
              <a:custGeom>
                <a:avLst/>
                <a:gdLst/>
                <a:ahLst/>
                <a:cxnLst/>
                <a:rect l="l" t="t" r="r" b="b"/>
                <a:pathLst>
                  <a:path w="49926" h="70156" extrusionOk="0">
                    <a:moveTo>
                      <a:pt x="39348" y="0"/>
                    </a:moveTo>
                    <a:cubicBezTo>
                      <a:pt x="38117" y="0"/>
                      <a:pt x="36967" y="91"/>
                      <a:pt x="36065" y="226"/>
                    </a:cubicBezTo>
                    <a:cubicBezTo>
                      <a:pt x="30176" y="1078"/>
                      <a:pt x="25313" y="5213"/>
                      <a:pt x="21354" y="9624"/>
                    </a:cubicBezTo>
                    <a:cubicBezTo>
                      <a:pt x="12080" y="19975"/>
                      <a:pt x="4236" y="33233"/>
                      <a:pt x="2055" y="46943"/>
                    </a:cubicBezTo>
                    <a:cubicBezTo>
                      <a:pt x="1178" y="52532"/>
                      <a:pt x="0" y="59374"/>
                      <a:pt x="1153" y="64963"/>
                    </a:cubicBezTo>
                    <a:cubicBezTo>
                      <a:pt x="3885" y="65088"/>
                      <a:pt x="6617" y="65239"/>
                      <a:pt x="9248" y="65940"/>
                    </a:cubicBezTo>
                    <a:cubicBezTo>
                      <a:pt x="12206" y="66742"/>
                      <a:pt x="14937" y="68246"/>
                      <a:pt x="17870" y="69148"/>
                    </a:cubicBezTo>
                    <a:cubicBezTo>
                      <a:pt x="19850" y="69775"/>
                      <a:pt x="21955" y="70126"/>
                      <a:pt x="24035" y="70151"/>
                    </a:cubicBezTo>
                    <a:cubicBezTo>
                      <a:pt x="24198" y="70154"/>
                      <a:pt x="24361" y="70156"/>
                      <a:pt x="24524" y="70156"/>
                    </a:cubicBezTo>
                    <a:cubicBezTo>
                      <a:pt x="26817" y="70156"/>
                      <a:pt x="29102" y="69825"/>
                      <a:pt x="31278" y="69123"/>
                    </a:cubicBezTo>
                    <a:cubicBezTo>
                      <a:pt x="25840" y="54487"/>
                      <a:pt x="29499" y="36667"/>
                      <a:pt x="41303" y="26090"/>
                    </a:cubicBezTo>
                    <a:cubicBezTo>
                      <a:pt x="43534" y="24085"/>
                      <a:pt x="45539" y="22306"/>
                      <a:pt x="46968" y="19750"/>
                    </a:cubicBezTo>
                    <a:cubicBezTo>
                      <a:pt x="47118" y="19449"/>
                      <a:pt x="47294" y="19148"/>
                      <a:pt x="47419" y="18847"/>
                    </a:cubicBezTo>
                    <a:cubicBezTo>
                      <a:pt x="48346" y="16918"/>
                      <a:pt x="49148" y="14862"/>
                      <a:pt x="49474" y="12707"/>
                    </a:cubicBezTo>
                    <a:cubicBezTo>
                      <a:pt x="49925" y="9649"/>
                      <a:pt x="49499" y="4436"/>
                      <a:pt x="47118" y="2055"/>
                    </a:cubicBezTo>
                    <a:cubicBezTo>
                      <a:pt x="45538" y="493"/>
                      <a:pt x="42225" y="0"/>
                      <a:pt x="39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801;p83">
                <a:extLst>
                  <a:ext uri="{FF2B5EF4-FFF2-40B4-BE49-F238E27FC236}">
                    <a16:creationId xmlns:a16="http://schemas.microsoft.com/office/drawing/2014/main" id="{A19029EF-601A-48C4-806B-23BE320FBDD9}"/>
                  </a:ext>
                </a:extLst>
              </p:cNvPr>
              <p:cNvSpPr/>
              <p:nvPr/>
            </p:nvSpPr>
            <p:spPr>
              <a:xfrm>
                <a:off x="4861050" y="2772400"/>
                <a:ext cx="138500" cy="408100"/>
              </a:xfrm>
              <a:custGeom>
                <a:avLst/>
                <a:gdLst/>
                <a:ahLst/>
                <a:cxnLst/>
                <a:rect l="l" t="t" r="r" b="b"/>
                <a:pathLst>
                  <a:path w="5540" h="16324" extrusionOk="0">
                    <a:moveTo>
                      <a:pt x="1307" y="1"/>
                    </a:moveTo>
                    <a:cubicBezTo>
                      <a:pt x="919" y="1"/>
                      <a:pt x="473" y="60"/>
                      <a:pt x="1" y="234"/>
                    </a:cubicBezTo>
                    <a:lnTo>
                      <a:pt x="4337" y="16324"/>
                    </a:lnTo>
                    <a:cubicBezTo>
                      <a:pt x="4337" y="16324"/>
                      <a:pt x="5540" y="13918"/>
                      <a:pt x="5389" y="9106"/>
                    </a:cubicBezTo>
                    <a:cubicBezTo>
                      <a:pt x="5214" y="4294"/>
                      <a:pt x="2733" y="284"/>
                      <a:pt x="2733" y="284"/>
                    </a:cubicBezTo>
                    <a:cubicBezTo>
                      <a:pt x="2733" y="284"/>
                      <a:pt x="2155" y="1"/>
                      <a:pt x="1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802;p83">
                <a:extLst>
                  <a:ext uri="{FF2B5EF4-FFF2-40B4-BE49-F238E27FC236}">
                    <a16:creationId xmlns:a16="http://schemas.microsoft.com/office/drawing/2014/main" id="{AB4F8297-8108-40E0-922F-4B42A77058F9}"/>
                  </a:ext>
                </a:extLst>
              </p:cNvPr>
              <p:cNvSpPr/>
              <p:nvPr/>
            </p:nvSpPr>
            <p:spPr>
              <a:xfrm>
                <a:off x="4240125" y="2975600"/>
                <a:ext cx="689250" cy="1542125"/>
              </a:xfrm>
              <a:custGeom>
                <a:avLst/>
                <a:gdLst/>
                <a:ahLst/>
                <a:cxnLst/>
                <a:rect l="l" t="t" r="r" b="b"/>
                <a:pathLst>
                  <a:path w="27570" h="61685" extrusionOk="0">
                    <a:moveTo>
                      <a:pt x="11279" y="0"/>
                    </a:moveTo>
                    <a:cubicBezTo>
                      <a:pt x="1" y="20727"/>
                      <a:pt x="928" y="43008"/>
                      <a:pt x="1329" y="54336"/>
                    </a:cubicBezTo>
                    <a:cubicBezTo>
                      <a:pt x="1429" y="57419"/>
                      <a:pt x="2758" y="59825"/>
                      <a:pt x="4637" y="61680"/>
                    </a:cubicBezTo>
                    <a:cubicBezTo>
                      <a:pt x="4800" y="61683"/>
                      <a:pt x="4963" y="61685"/>
                      <a:pt x="5126" y="61685"/>
                    </a:cubicBezTo>
                    <a:cubicBezTo>
                      <a:pt x="7419" y="61685"/>
                      <a:pt x="9704" y="61354"/>
                      <a:pt x="11880" y="60652"/>
                    </a:cubicBezTo>
                    <a:cubicBezTo>
                      <a:pt x="6442" y="46016"/>
                      <a:pt x="10101" y="28196"/>
                      <a:pt x="21905" y="17619"/>
                    </a:cubicBezTo>
                    <a:cubicBezTo>
                      <a:pt x="24136" y="15614"/>
                      <a:pt x="26141" y="13835"/>
                      <a:pt x="27570" y="11279"/>
                    </a:cubicBezTo>
                    <a:cubicBezTo>
                      <a:pt x="20452" y="6391"/>
                      <a:pt x="11279" y="0"/>
                      <a:pt x="11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803;p83">
                <a:extLst>
                  <a:ext uri="{FF2B5EF4-FFF2-40B4-BE49-F238E27FC236}">
                    <a16:creationId xmlns:a16="http://schemas.microsoft.com/office/drawing/2014/main" id="{D170F882-3D11-413A-91DD-C396C483DDA1}"/>
                  </a:ext>
                </a:extLst>
              </p:cNvPr>
              <p:cNvSpPr/>
              <p:nvPr/>
            </p:nvSpPr>
            <p:spPr>
              <a:xfrm>
                <a:off x="4424875" y="2843650"/>
                <a:ext cx="1032700" cy="770300"/>
              </a:xfrm>
              <a:custGeom>
                <a:avLst/>
                <a:gdLst/>
                <a:ahLst/>
                <a:cxnLst/>
                <a:rect l="l" t="t" r="r" b="b"/>
                <a:pathLst>
                  <a:path w="41308" h="30812" extrusionOk="0">
                    <a:moveTo>
                      <a:pt x="6824" y="1"/>
                    </a:moveTo>
                    <a:cubicBezTo>
                      <a:pt x="1342" y="1"/>
                      <a:pt x="0" y="4410"/>
                      <a:pt x="2185" y="9288"/>
                    </a:cubicBezTo>
                    <a:cubicBezTo>
                      <a:pt x="3337" y="11920"/>
                      <a:pt x="5518" y="14677"/>
                      <a:pt x="8626" y="16958"/>
                    </a:cubicBezTo>
                    <a:cubicBezTo>
                      <a:pt x="15518" y="22045"/>
                      <a:pt x="20781" y="27684"/>
                      <a:pt x="25518" y="29890"/>
                    </a:cubicBezTo>
                    <a:cubicBezTo>
                      <a:pt x="26825" y="30475"/>
                      <a:pt x="28085" y="30812"/>
                      <a:pt x="29322" y="30812"/>
                    </a:cubicBezTo>
                    <a:cubicBezTo>
                      <a:pt x="29888" y="30812"/>
                      <a:pt x="30448" y="30741"/>
                      <a:pt x="31007" y="30592"/>
                    </a:cubicBezTo>
                    <a:cubicBezTo>
                      <a:pt x="35618" y="29364"/>
                      <a:pt x="41308" y="3699"/>
                      <a:pt x="41308" y="3699"/>
                    </a:cubicBezTo>
                    <a:lnTo>
                      <a:pt x="37147" y="3148"/>
                    </a:lnTo>
                    <a:lnTo>
                      <a:pt x="36044" y="2998"/>
                    </a:lnTo>
                    <a:lnTo>
                      <a:pt x="31709" y="2446"/>
                    </a:lnTo>
                    <a:lnTo>
                      <a:pt x="26596" y="14877"/>
                    </a:lnTo>
                    <a:cubicBezTo>
                      <a:pt x="26596" y="14877"/>
                      <a:pt x="13739" y="366"/>
                      <a:pt x="7373" y="15"/>
                    </a:cubicBezTo>
                    <a:cubicBezTo>
                      <a:pt x="7185" y="6"/>
                      <a:pt x="7002" y="1"/>
                      <a:pt x="6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804;p83">
                <a:extLst>
                  <a:ext uri="{FF2B5EF4-FFF2-40B4-BE49-F238E27FC236}">
                    <a16:creationId xmlns:a16="http://schemas.microsoft.com/office/drawing/2014/main" id="{DE8F733B-4F03-43BC-8658-09C331CE28A7}"/>
                  </a:ext>
                </a:extLst>
              </p:cNvPr>
              <p:cNvSpPr/>
              <p:nvPr/>
            </p:nvSpPr>
            <p:spPr>
              <a:xfrm>
                <a:off x="5062825" y="2918575"/>
                <a:ext cx="394750" cy="695375"/>
              </a:xfrm>
              <a:custGeom>
                <a:avLst/>
                <a:gdLst/>
                <a:ahLst/>
                <a:cxnLst/>
                <a:rect l="l" t="t" r="r" b="b"/>
                <a:pathLst>
                  <a:path w="15790" h="27815" extrusionOk="0">
                    <a:moveTo>
                      <a:pt x="10526" y="1"/>
                    </a:moveTo>
                    <a:cubicBezTo>
                      <a:pt x="8446" y="10702"/>
                      <a:pt x="4311" y="23484"/>
                      <a:pt x="0" y="26893"/>
                    </a:cubicBezTo>
                    <a:cubicBezTo>
                      <a:pt x="1307" y="27478"/>
                      <a:pt x="2567" y="27815"/>
                      <a:pt x="3804" y="27815"/>
                    </a:cubicBezTo>
                    <a:cubicBezTo>
                      <a:pt x="4370" y="27815"/>
                      <a:pt x="4930" y="27744"/>
                      <a:pt x="5489" y="27595"/>
                    </a:cubicBezTo>
                    <a:cubicBezTo>
                      <a:pt x="10100" y="26367"/>
                      <a:pt x="15790" y="702"/>
                      <a:pt x="15790" y="702"/>
                    </a:cubicBezTo>
                    <a:lnTo>
                      <a:pt x="11629" y="151"/>
                    </a:lnTo>
                    <a:lnTo>
                      <a:pt x="10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805;p83">
                <a:extLst>
                  <a:ext uri="{FF2B5EF4-FFF2-40B4-BE49-F238E27FC236}">
                    <a16:creationId xmlns:a16="http://schemas.microsoft.com/office/drawing/2014/main" id="{FBF9DC1E-A8B2-4957-AC35-9C2ACFBBAF82}"/>
                  </a:ext>
                </a:extLst>
              </p:cNvPr>
              <p:cNvSpPr/>
              <p:nvPr/>
            </p:nvSpPr>
            <p:spPr>
              <a:xfrm>
                <a:off x="4807800" y="4380750"/>
                <a:ext cx="667950" cy="267000"/>
              </a:xfrm>
              <a:custGeom>
                <a:avLst/>
                <a:gdLst/>
                <a:ahLst/>
                <a:cxnLst/>
                <a:rect l="l" t="t" r="r" b="b"/>
                <a:pathLst>
                  <a:path w="26718" h="10680" extrusionOk="0">
                    <a:moveTo>
                      <a:pt x="20224" y="0"/>
                    </a:moveTo>
                    <a:cubicBezTo>
                      <a:pt x="18439" y="0"/>
                      <a:pt x="16542" y="472"/>
                      <a:pt x="15088" y="988"/>
                    </a:cubicBezTo>
                    <a:cubicBezTo>
                      <a:pt x="12635" y="1886"/>
                      <a:pt x="11120" y="2937"/>
                      <a:pt x="8686" y="2937"/>
                    </a:cubicBezTo>
                    <a:cubicBezTo>
                      <a:pt x="8335" y="2937"/>
                      <a:pt x="7965" y="2915"/>
                      <a:pt x="7569" y="2867"/>
                    </a:cubicBezTo>
                    <a:cubicBezTo>
                      <a:pt x="6964" y="2792"/>
                      <a:pt x="6265" y="2733"/>
                      <a:pt x="5543" y="2733"/>
                    </a:cubicBezTo>
                    <a:cubicBezTo>
                      <a:pt x="3369" y="2733"/>
                      <a:pt x="991" y="3272"/>
                      <a:pt x="351" y="5549"/>
                    </a:cubicBezTo>
                    <a:cubicBezTo>
                      <a:pt x="301" y="5775"/>
                      <a:pt x="251" y="5975"/>
                      <a:pt x="226" y="6226"/>
                    </a:cubicBezTo>
                    <a:cubicBezTo>
                      <a:pt x="1" y="8055"/>
                      <a:pt x="1178" y="9985"/>
                      <a:pt x="2833" y="10511"/>
                    </a:cubicBezTo>
                    <a:cubicBezTo>
                      <a:pt x="3208" y="10630"/>
                      <a:pt x="3581" y="10680"/>
                      <a:pt x="3951" y="10680"/>
                    </a:cubicBezTo>
                    <a:cubicBezTo>
                      <a:pt x="5858" y="10680"/>
                      <a:pt x="7715" y="9359"/>
                      <a:pt x="9625" y="9233"/>
                    </a:cubicBezTo>
                    <a:cubicBezTo>
                      <a:pt x="9720" y="9227"/>
                      <a:pt x="9814" y="9224"/>
                      <a:pt x="9909" y="9224"/>
                    </a:cubicBezTo>
                    <a:cubicBezTo>
                      <a:pt x="11659" y="9224"/>
                      <a:pt x="13329" y="10275"/>
                      <a:pt x="15088" y="10537"/>
                    </a:cubicBezTo>
                    <a:cubicBezTo>
                      <a:pt x="15414" y="10587"/>
                      <a:pt x="15739" y="10610"/>
                      <a:pt x="16062" y="10610"/>
                    </a:cubicBezTo>
                    <a:cubicBezTo>
                      <a:pt x="17826" y="10610"/>
                      <a:pt x="19540" y="9913"/>
                      <a:pt x="21128" y="9108"/>
                    </a:cubicBezTo>
                    <a:cubicBezTo>
                      <a:pt x="23735" y="7755"/>
                      <a:pt x="26717" y="5825"/>
                      <a:pt x="25063" y="2466"/>
                    </a:cubicBezTo>
                    <a:cubicBezTo>
                      <a:pt x="24143" y="612"/>
                      <a:pt x="22256" y="0"/>
                      <a:pt x="20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806;p83">
                <a:extLst>
                  <a:ext uri="{FF2B5EF4-FFF2-40B4-BE49-F238E27FC236}">
                    <a16:creationId xmlns:a16="http://schemas.microsoft.com/office/drawing/2014/main" id="{A7E0B2C7-5149-4BC3-B350-4CC5F30195A2}"/>
                  </a:ext>
                </a:extLst>
              </p:cNvPr>
              <p:cNvSpPr/>
              <p:nvPr/>
            </p:nvSpPr>
            <p:spPr>
              <a:xfrm>
                <a:off x="4449400" y="2927350"/>
                <a:ext cx="349650" cy="468075"/>
              </a:xfrm>
              <a:custGeom>
                <a:avLst/>
                <a:gdLst/>
                <a:ahLst/>
                <a:cxnLst/>
                <a:rect l="l" t="t" r="r" b="b"/>
                <a:pathLst>
                  <a:path w="13986" h="18723" extrusionOk="0">
                    <a:moveTo>
                      <a:pt x="226" y="1"/>
                    </a:moveTo>
                    <a:cubicBezTo>
                      <a:pt x="76" y="552"/>
                      <a:pt x="1" y="1153"/>
                      <a:pt x="1" y="1755"/>
                    </a:cubicBezTo>
                    <a:cubicBezTo>
                      <a:pt x="1" y="5414"/>
                      <a:pt x="2657" y="10176"/>
                      <a:pt x="7519" y="13785"/>
                    </a:cubicBezTo>
                    <a:cubicBezTo>
                      <a:pt x="9725" y="15414"/>
                      <a:pt x="11780" y="17118"/>
                      <a:pt x="13710" y="18722"/>
                    </a:cubicBezTo>
                    <a:lnTo>
                      <a:pt x="13986" y="18422"/>
                    </a:lnTo>
                    <a:cubicBezTo>
                      <a:pt x="12056" y="16793"/>
                      <a:pt x="10001" y="15088"/>
                      <a:pt x="7770" y="13434"/>
                    </a:cubicBezTo>
                    <a:cubicBezTo>
                      <a:pt x="2983" y="9900"/>
                      <a:pt x="402" y="5214"/>
                      <a:pt x="427" y="1755"/>
                    </a:cubicBezTo>
                    <a:cubicBezTo>
                      <a:pt x="427" y="1178"/>
                      <a:pt x="502" y="627"/>
                      <a:pt x="627" y="126"/>
                    </a:cubicBezTo>
                    <a:lnTo>
                      <a:pt x="226" y="1"/>
                    </a:lnTo>
                    <a:close/>
                  </a:path>
                </a:pathLst>
              </a:custGeom>
              <a:solidFill>
                <a:srgbClr val="186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807;p83">
                <a:extLst>
                  <a:ext uri="{FF2B5EF4-FFF2-40B4-BE49-F238E27FC236}">
                    <a16:creationId xmlns:a16="http://schemas.microsoft.com/office/drawing/2014/main" id="{F8F6285A-703E-4D65-BC5C-8DE3DBB16907}"/>
                  </a:ext>
                </a:extLst>
              </p:cNvPr>
              <p:cNvSpPr/>
              <p:nvPr/>
            </p:nvSpPr>
            <p:spPr>
              <a:xfrm>
                <a:off x="4327225" y="4225600"/>
                <a:ext cx="521950" cy="387875"/>
              </a:xfrm>
              <a:custGeom>
                <a:avLst/>
                <a:gdLst/>
                <a:ahLst/>
                <a:cxnLst/>
                <a:rect l="l" t="t" r="r" b="b"/>
                <a:pathLst>
                  <a:path w="20878" h="15515" extrusionOk="0">
                    <a:moveTo>
                      <a:pt x="20577" y="1"/>
                    </a:moveTo>
                    <a:cubicBezTo>
                      <a:pt x="18797" y="1705"/>
                      <a:pt x="17068" y="3409"/>
                      <a:pt x="15715" y="4737"/>
                    </a:cubicBezTo>
                    <a:cubicBezTo>
                      <a:pt x="15013" y="5414"/>
                      <a:pt x="14437" y="5966"/>
                      <a:pt x="13985" y="6417"/>
                    </a:cubicBezTo>
                    <a:cubicBezTo>
                      <a:pt x="13534" y="6843"/>
                      <a:pt x="13208" y="7144"/>
                      <a:pt x="13083" y="7244"/>
                    </a:cubicBezTo>
                    <a:cubicBezTo>
                      <a:pt x="9198" y="10527"/>
                      <a:pt x="4938" y="13760"/>
                      <a:pt x="0" y="15113"/>
                    </a:cubicBezTo>
                    <a:lnTo>
                      <a:pt x="101" y="15514"/>
                    </a:lnTo>
                    <a:cubicBezTo>
                      <a:pt x="5138" y="14136"/>
                      <a:pt x="9449" y="10853"/>
                      <a:pt x="13359" y="7570"/>
                    </a:cubicBezTo>
                    <a:cubicBezTo>
                      <a:pt x="13509" y="7444"/>
                      <a:pt x="13810" y="7144"/>
                      <a:pt x="14261" y="6717"/>
                    </a:cubicBezTo>
                    <a:cubicBezTo>
                      <a:pt x="15640" y="5414"/>
                      <a:pt x="18221" y="2858"/>
                      <a:pt x="20878" y="301"/>
                    </a:cubicBezTo>
                    <a:lnTo>
                      <a:pt x="20577" y="1"/>
                    </a:lnTo>
                    <a:close/>
                  </a:path>
                </a:pathLst>
              </a:custGeom>
              <a:solidFill>
                <a:srgbClr val="002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808;p83">
                <a:extLst>
                  <a:ext uri="{FF2B5EF4-FFF2-40B4-BE49-F238E27FC236}">
                    <a16:creationId xmlns:a16="http://schemas.microsoft.com/office/drawing/2014/main" id="{4E3133C7-4858-4C6A-977F-155CEC2C3401}"/>
                  </a:ext>
                </a:extLst>
              </p:cNvPr>
              <p:cNvSpPr/>
              <p:nvPr/>
            </p:nvSpPr>
            <p:spPr>
              <a:xfrm>
                <a:off x="4356050" y="3931125"/>
                <a:ext cx="188000" cy="592125"/>
              </a:xfrm>
              <a:custGeom>
                <a:avLst/>
                <a:gdLst/>
                <a:ahLst/>
                <a:cxnLst/>
                <a:rect l="l" t="t" r="r" b="b"/>
                <a:pathLst>
                  <a:path w="7520" h="23685" extrusionOk="0">
                    <a:moveTo>
                      <a:pt x="5464" y="0"/>
                    </a:moveTo>
                    <a:cubicBezTo>
                      <a:pt x="4862" y="2782"/>
                      <a:pt x="4587" y="5639"/>
                      <a:pt x="4587" y="8496"/>
                    </a:cubicBezTo>
                    <a:cubicBezTo>
                      <a:pt x="4587" y="13184"/>
                      <a:pt x="5364" y="17871"/>
                      <a:pt x="6990" y="22296"/>
                    </a:cubicBezTo>
                    <a:lnTo>
                      <a:pt x="6990" y="22296"/>
                    </a:lnTo>
                    <a:cubicBezTo>
                      <a:pt x="4896" y="22953"/>
                      <a:pt x="2711" y="23258"/>
                      <a:pt x="501" y="23258"/>
                    </a:cubicBezTo>
                    <a:lnTo>
                      <a:pt x="25" y="23258"/>
                    </a:lnTo>
                    <a:lnTo>
                      <a:pt x="0" y="23684"/>
                    </a:lnTo>
                    <a:lnTo>
                      <a:pt x="501" y="23684"/>
                    </a:lnTo>
                    <a:cubicBezTo>
                      <a:pt x="2807" y="23684"/>
                      <a:pt x="5113" y="23334"/>
                      <a:pt x="7319" y="22632"/>
                    </a:cubicBezTo>
                    <a:lnTo>
                      <a:pt x="7519" y="22582"/>
                    </a:lnTo>
                    <a:lnTo>
                      <a:pt x="7444" y="22356"/>
                    </a:lnTo>
                    <a:cubicBezTo>
                      <a:pt x="5815" y="17945"/>
                      <a:pt x="4988" y="13208"/>
                      <a:pt x="4988" y="8496"/>
                    </a:cubicBezTo>
                    <a:cubicBezTo>
                      <a:pt x="4988" y="5664"/>
                      <a:pt x="5288" y="2832"/>
                      <a:pt x="5865" y="75"/>
                    </a:cubicBezTo>
                    <a:lnTo>
                      <a:pt x="5464" y="0"/>
                    </a:lnTo>
                    <a:close/>
                  </a:path>
                </a:pathLst>
              </a:custGeom>
              <a:solidFill>
                <a:srgbClr val="002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2" name="Google Shape;2452;p56"/>
          <p:cNvSpPr txBox="1">
            <a:spLocks noGrp="1"/>
          </p:cNvSpPr>
          <p:nvPr>
            <p:ph type="title"/>
          </p:nvPr>
        </p:nvSpPr>
        <p:spPr>
          <a:xfrm>
            <a:off x="309166" y="1277121"/>
            <a:ext cx="4147025" cy="24974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Effect In Bangladesh Economy</a:t>
            </a:r>
            <a:endParaRPr b="1" dirty="0"/>
          </a:p>
        </p:txBody>
      </p:sp>
      <p:grpSp>
        <p:nvGrpSpPr>
          <p:cNvPr id="2455" name="Google Shape;2455;p56"/>
          <p:cNvGrpSpPr/>
          <p:nvPr/>
        </p:nvGrpSpPr>
        <p:grpSpPr>
          <a:xfrm>
            <a:off x="5466566" y="1442046"/>
            <a:ext cx="3260955" cy="3107605"/>
            <a:chOff x="1497625" y="696125"/>
            <a:chExt cx="4623500" cy="4406075"/>
          </a:xfrm>
        </p:grpSpPr>
        <p:sp>
          <p:nvSpPr>
            <p:cNvPr id="2456" name="Google Shape;2456;p56"/>
            <p:cNvSpPr/>
            <p:nvPr/>
          </p:nvSpPr>
          <p:spPr>
            <a:xfrm>
              <a:off x="1497625" y="696125"/>
              <a:ext cx="4623500" cy="3598425"/>
            </a:xfrm>
            <a:custGeom>
              <a:avLst/>
              <a:gdLst/>
              <a:ahLst/>
              <a:cxnLst/>
              <a:rect l="l" t="t" r="r" b="b"/>
              <a:pathLst>
                <a:path w="184940" h="143937" extrusionOk="0">
                  <a:moveTo>
                    <a:pt x="21830" y="427"/>
                  </a:moveTo>
                  <a:cubicBezTo>
                    <a:pt x="22181" y="126"/>
                    <a:pt x="22658" y="1"/>
                    <a:pt x="23109" y="51"/>
                  </a:cubicBezTo>
                  <a:cubicBezTo>
                    <a:pt x="23560" y="101"/>
                    <a:pt x="23986" y="352"/>
                    <a:pt x="24262" y="728"/>
                  </a:cubicBezTo>
                  <a:cubicBezTo>
                    <a:pt x="31229" y="10176"/>
                    <a:pt x="70502" y="63360"/>
                    <a:pt x="77194" y="72432"/>
                  </a:cubicBezTo>
                  <a:cubicBezTo>
                    <a:pt x="77746" y="73159"/>
                    <a:pt x="78773" y="73335"/>
                    <a:pt x="79525" y="72833"/>
                  </a:cubicBezTo>
                  <a:cubicBezTo>
                    <a:pt x="86292" y="68172"/>
                    <a:pt x="116292" y="47570"/>
                    <a:pt x="123134" y="42858"/>
                  </a:cubicBezTo>
                  <a:cubicBezTo>
                    <a:pt x="123510" y="42608"/>
                    <a:pt x="123961" y="42507"/>
                    <a:pt x="124412" y="42583"/>
                  </a:cubicBezTo>
                  <a:cubicBezTo>
                    <a:pt x="124839" y="42658"/>
                    <a:pt x="125240" y="42933"/>
                    <a:pt x="125490" y="43284"/>
                  </a:cubicBezTo>
                  <a:cubicBezTo>
                    <a:pt x="131756" y="52432"/>
                    <a:pt x="166618" y="103209"/>
                    <a:pt x="166618" y="103209"/>
                  </a:cubicBezTo>
                  <a:cubicBezTo>
                    <a:pt x="166618" y="103209"/>
                    <a:pt x="176994" y="95540"/>
                    <a:pt x="182207" y="91706"/>
                  </a:cubicBezTo>
                  <a:cubicBezTo>
                    <a:pt x="182734" y="91305"/>
                    <a:pt x="183435" y="91255"/>
                    <a:pt x="184012" y="91555"/>
                  </a:cubicBezTo>
                  <a:cubicBezTo>
                    <a:pt x="184588" y="91881"/>
                    <a:pt x="184939" y="92508"/>
                    <a:pt x="184889" y="93159"/>
                  </a:cubicBezTo>
                  <a:cubicBezTo>
                    <a:pt x="184313" y="103686"/>
                    <a:pt x="182633" y="134137"/>
                    <a:pt x="182182" y="142282"/>
                  </a:cubicBezTo>
                  <a:cubicBezTo>
                    <a:pt x="182157" y="142784"/>
                    <a:pt x="181907" y="143235"/>
                    <a:pt x="181506" y="143536"/>
                  </a:cubicBezTo>
                  <a:cubicBezTo>
                    <a:pt x="181130" y="143836"/>
                    <a:pt x="180603" y="143937"/>
                    <a:pt x="180127" y="143836"/>
                  </a:cubicBezTo>
                  <a:cubicBezTo>
                    <a:pt x="172358" y="142057"/>
                    <a:pt x="143761" y="135490"/>
                    <a:pt x="134162" y="133285"/>
                  </a:cubicBezTo>
                  <a:cubicBezTo>
                    <a:pt x="133560" y="133134"/>
                    <a:pt x="133059" y="132658"/>
                    <a:pt x="132909" y="132057"/>
                  </a:cubicBezTo>
                  <a:cubicBezTo>
                    <a:pt x="132758" y="131430"/>
                    <a:pt x="132934" y="130804"/>
                    <a:pt x="133410" y="130378"/>
                  </a:cubicBezTo>
                  <a:cubicBezTo>
                    <a:pt x="138172" y="126042"/>
                    <a:pt x="148347" y="116844"/>
                    <a:pt x="148347" y="116844"/>
                  </a:cubicBezTo>
                  <a:cubicBezTo>
                    <a:pt x="148347" y="116844"/>
                    <a:pt x="125741" y="84914"/>
                    <a:pt x="120753" y="77896"/>
                  </a:cubicBezTo>
                  <a:cubicBezTo>
                    <a:pt x="120227" y="77144"/>
                    <a:pt x="119174" y="76969"/>
                    <a:pt x="118422" y="77470"/>
                  </a:cubicBezTo>
                  <a:cubicBezTo>
                    <a:pt x="111204" y="82357"/>
                    <a:pt x="77871" y="104989"/>
                    <a:pt x="70778" y="109801"/>
                  </a:cubicBezTo>
                  <a:cubicBezTo>
                    <a:pt x="70051" y="110302"/>
                    <a:pt x="69024" y="110152"/>
                    <a:pt x="68472" y="109425"/>
                  </a:cubicBezTo>
                  <a:cubicBezTo>
                    <a:pt x="60678" y="99149"/>
                    <a:pt x="8397" y="30302"/>
                    <a:pt x="552" y="19951"/>
                  </a:cubicBezTo>
                  <a:cubicBezTo>
                    <a:pt x="1" y="19224"/>
                    <a:pt x="126" y="18171"/>
                    <a:pt x="828" y="17595"/>
                  </a:cubicBezTo>
                  <a:cubicBezTo>
                    <a:pt x="4888" y="14287"/>
                    <a:pt x="17595" y="3886"/>
                    <a:pt x="21830" y="427"/>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a:off x="3110425" y="4760075"/>
              <a:ext cx="2031350" cy="342125"/>
            </a:xfrm>
            <a:custGeom>
              <a:avLst/>
              <a:gdLst/>
              <a:ahLst/>
              <a:cxnLst/>
              <a:rect l="l" t="t" r="r" b="b"/>
              <a:pathLst>
                <a:path w="81254" h="13685" extrusionOk="0">
                  <a:moveTo>
                    <a:pt x="40627" y="0"/>
                  </a:moveTo>
                  <a:cubicBezTo>
                    <a:pt x="18196" y="0"/>
                    <a:pt x="0" y="3058"/>
                    <a:pt x="0" y="6842"/>
                  </a:cubicBezTo>
                  <a:cubicBezTo>
                    <a:pt x="0" y="10627"/>
                    <a:pt x="18196" y="13684"/>
                    <a:pt x="40627" y="13684"/>
                  </a:cubicBezTo>
                  <a:cubicBezTo>
                    <a:pt x="63058" y="13684"/>
                    <a:pt x="81254" y="10627"/>
                    <a:pt x="81254" y="6842"/>
                  </a:cubicBezTo>
                  <a:cubicBezTo>
                    <a:pt x="81254" y="3058"/>
                    <a:pt x="63058" y="0"/>
                    <a:pt x="40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a:off x="3932475" y="2285550"/>
              <a:ext cx="425475" cy="679475"/>
            </a:xfrm>
            <a:custGeom>
              <a:avLst/>
              <a:gdLst/>
              <a:ahLst/>
              <a:cxnLst/>
              <a:rect l="l" t="t" r="r" b="b"/>
              <a:pathLst>
                <a:path w="17019" h="27179" extrusionOk="0">
                  <a:moveTo>
                    <a:pt x="10142" y="1"/>
                  </a:moveTo>
                  <a:cubicBezTo>
                    <a:pt x="8541" y="1"/>
                    <a:pt x="5133" y="655"/>
                    <a:pt x="2933" y="1011"/>
                  </a:cubicBezTo>
                  <a:cubicBezTo>
                    <a:pt x="778" y="1362"/>
                    <a:pt x="577" y="3316"/>
                    <a:pt x="803" y="5296"/>
                  </a:cubicBezTo>
                  <a:lnTo>
                    <a:pt x="1" y="22314"/>
                  </a:lnTo>
                  <a:cubicBezTo>
                    <a:pt x="1133" y="25042"/>
                    <a:pt x="8406" y="27179"/>
                    <a:pt x="12981" y="27179"/>
                  </a:cubicBezTo>
                  <a:cubicBezTo>
                    <a:pt x="14585" y="27179"/>
                    <a:pt x="15857" y="26916"/>
                    <a:pt x="16417" y="26324"/>
                  </a:cubicBezTo>
                  <a:cubicBezTo>
                    <a:pt x="16417" y="26324"/>
                    <a:pt x="16467" y="12665"/>
                    <a:pt x="16542" y="11662"/>
                  </a:cubicBezTo>
                  <a:cubicBezTo>
                    <a:pt x="16868" y="7828"/>
                    <a:pt x="17018" y="4419"/>
                    <a:pt x="15013" y="2815"/>
                  </a:cubicBezTo>
                  <a:cubicBezTo>
                    <a:pt x="13911" y="1938"/>
                    <a:pt x="12557" y="760"/>
                    <a:pt x="10853" y="83"/>
                  </a:cubicBezTo>
                  <a:cubicBezTo>
                    <a:pt x="10701" y="26"/>
                    <a:pt x="10456" y="1"/>
                    <a:pt x="10142" y="1"/>
                  </a:cubicBezTo>
                  <a:close/>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a:off x="3820325" y="4782000"/>
              <a:ext cx="84625" cy="175450"/>
            </a:xfrm>
            <a:custGeom>
              <a:avLst/>
              <a:gdLst/>
              <a:ahLst/>
              <a:cxnLst/>
              <a:rect l="l" t="t" r="r" b="b"/>
              <a:pathLst>
                <a:path w="3385" h="7018" extrusionOk="0">
                  <a:moveTo>
                    <a:pt x="3209" y="1805"/>
                  </a:moveTo>
                  <a:cubicBezTo>
                    <a:pt x="3384" y="2657"/>
                    <a:pt x="2808" y="3785"/>
                    <a:pt x="2457" y="4562"/>
                  </a:cubicBezTo>
                  <a:cubicBezTo>
                    <a:pt x="2206" y="5113"/>
                    <a:pt x="2331" y="5765"/>
                    <a:pt x="1981" y="6291"/>
                  </a:cubicBezTo>
                  <a:cubicBezTo>
                    <a:pt x="1504" y="7018"/>
                    <a:pt x="627" y="6266"/>
                    <a:pt x="376" y="5790"/>
                  </a:cubicBezTo>
                  <a:cubicBezTo>
                    <a:pt x="1" y="5138"/>
                    <a:pt x="326" y="4186"/>
                    <a:pt x="452" y="3534"/>
                  </a:cubicBezTo>
                  <a:cubicBezTo>
                    <a:pt x="652" y="2682"/>
                    <a:pt x="351" y="1604"/>
                    <a:pt x="853" y="802"/>
                  </a:cubicBezTo>
                  <a:cubicBezTo>
                    <a:pt x="1404" y="0"/>
                    <a:pt x="2632" y="401"/>
                    <a:pt x="2933" y="1178"/>
                  </a:cubicBezTo>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a:off x="4274600" y="4817700"/>
              <a:ext cx="84600" cy="156675"/>
            </a:xfrm>
            <a:custGeom>
              <a:avLst/>
              <a:gdLst/>
              <a:ahLst/>
              <a:cxnLst/>
              <a:rect l="l" t="t" r="r" b="b"/>
              <a:pathLst>
                <a:path w="3384" h="6267" extrusionOk="0">
                  <a:moveTo>
                    <a:pt x="3183" y="1630"/>
                  </a:moveTo>
                  <a:cubicBezTo>
                    <a:pt x="3384" y="2382"/>
                    <a:pt x="2807" y="3384"/>
                    <a:pt x="2456" y="4086"/>
                  </a:cubicBezTo>
                  <a:cubicBezTo>
                    <a:pt x="2206" y="4562"/>
                    <a:pt x="2331" y="5164"/>
                    <a:pt x="1980" y="5615"/>
                  </a:cubicBezTo>
                  <a:cubicBezTo>
                    <a:pt x="1529" y="6267"/>
                    <a:pt x="627" y="5565"/>
                    <a:pt x="376" y="5164"/>
                  </a:cubicBezTo>
                  <a:cubicBezTo>
                    <a:pt x="0" y="4587"/>
                    <a:pt x="301" y="3710"/>
                    <a:pt x="451" y="3159"/>
                  </a:cubicBezTo>
                  <a:cubicBezTo>
                    <a:pt x="652" y="2407"/>
                    <a:pt x="326" y="1430"/>
                    <a:pt x="852" y="728"/>
                  </a:cubicBezTo>
                  <a:cubicBezTo>
                    <a:pt x="1379" y="1"/>
                    <a:pt x="2607" y="377"/>
                    <a:pt x="2932" y="1054"/>
                  </a:cubicBezTo>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a:off x="3567200" y="4882875"/>
              <a:ext cx="370325" cy="127850"/>
            </a:xfrm>
            <a:custGeom>
              <a:avLst/>
              <a:gdLst/>
              <a:ahLst/>
              <a:cxnLst/>
              <a:rect l="l" t="t" r="r" b="b"/>
              <a:pathLst>
                <a:path w="14813" h="5114" extrusionOk="0">
                  <a:moveTo>
                    <a:pt x="9123" y="0"/>
                  </a:moveTo>
                  <a:cubicBezTo>
                    <a:pt x="9123" y="0"/>
                    <a:pt x="8421" y="1980"/>
                    <a:pt x="1855" y="3083"/>
                  </a:cubicBezTo>
                  <a:cubicBezTo>
                    <a:pt x="1404" y="3158"/>
                    <a:pt x="953" y="3234"/>
                    <a:pt x="501" y="3259"/>
                  </a:cubicBezTo>
                  <a:cubicBezTo>
                    <a:pt x="301" y="3710"/>
                    <a:pt x="125" y="4136"/>
                    <a:pt x="0" y="4587"/>
                  </a:cubicBezTo>
                  <a:cubicBezTo>
                    <a:pt x="426" y="4988"/>
                    <a:pt x="1554" y="4963"/>
                    <a:pt x="2181" y="4988"/>
                  </a:cubicBezTo>
                  <a:cubicBezTo>
                    <a:pt x="4361" y="5113"/>
                    <a:pt x="6642" y="5088"/>
                    <a:pt x="8697" y="4437"/>
                  </a:cubicBezTo>
                  <a:cubicBezTo>
                    <a:pt x="10451" y="3885"/>
                    <a:pt x="12632" y="4537"/>
                    <a:pt x="14436" y="4086"/>
                  </a:cubicBezTo>
                  <a:cubicBezTo>
                    <a:pt x="14587" y="3660"/>
                    <a:pt x="14787" y="3234"/>
                    <a:pt x="14812" y="2782"/>
                  </a:cubicBezTo>
                  <a:cubicBezTo>
                    <a:pt x="14812" y="2206"/>
                    <a:pt x="14562" y="1680"/>
                    <a:pt x="14461" y="1128"/>
                  </a:cubicBezTo>
                  <a:cubicBezTo>
                    <a:pt x="14386" y="577"/>
                    <a:pt x="13484" y="702"/>
                    <a:pt x="13058" y="953"/>
                  </a:cubicBezTo>
                  <a:cubicBezTo>
                    <a:pt x="12682" y="1153"/>
                    <a:pt x="12406" y="1404"/>
                    <a:pt x="11955" y="1504"/>
                  </a:cubicBezTo>
                  <a:cubicBezTo>
                    <a:pt x="11329" y="1630"/>
                    <a:pt x="10752" y="1454"/>
                    <a:pt x="10126" y="1454"/>
                  </a:cubicBezTo>
                  <a:cubicBezTo>
                    <a:pt x="9725" y="1479"/>
                    <a:pt x="9324" y="1655"/>
                    <a:pt x="8973" y="1780"/>
                  </a:cubicBezTo>
                  <a:cubicBezTo>
                    <a:pt x="9374" y="1379"/>
                    <a:pt x="9875" y="1053"/>
                    <a:pt x="10025" y="552"/>
                  </a:cubicBezTo>
                  <a:cubicBezTo>
                    <a:pt x="10050" y="477"/>
                    <a:pt x="10151" y="201"/>
                    <a:pt x="10050" y="126"/>
                  </a:cubicBezTo>
                  <a:cubicBezTo>
                    <a:pt x="9850" y="0"/>
                    <a:pt x="9374" y="76"/>
                    <a:pt x="9123" y="0"/>
                  </a:cubicBezTo>
                  <a:close/>
                </a:path>
              </a:pathLst>
            </a:custGeom>
            <a:solidFill>
              <a:srgbClr val="042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a:off x="3672450" y="3205975"/>
              <a:ext cx="226850" cy="250850"/>
            </a:xfrm>
            <a:custGeom>
              <a:avLst/>
              <a:gdLst/>
              <a:ahLst/>
              <a:cxnLst/>
              <a:rect l="l" t="t" r="r" b="b"/>
              <a:pathLst>
                <a:path w="9074" h="10034" extrusionOk="0">
                  <a:moveTo>
                    <a:pt x="3008" y="1"/>
                  </a:moveTo>
                  <a:cubicBezTo>
                    <a:pt x="2915" y="1"/>
                    <a:pt x="2823" y="3"/>
                    <a:pt x="2733" y="8"/>
                  </a:cubicBezTo>
                  <a:cubicBezTo>
                    <a:pt x="101" y="159"/>
                    <a:pt x="1" y="936"/>
                    <a:pt x="2407" y="2389"/>
                  </a:cubicBezTo>
                  <a:cubicBezTo>
                    <a:pt x="6066" y="4595"/>
                    <a:pt x="7219" y="10034"/>
                    <a:pt x="7219" y="10034"/>
                  </a:cubicBezTo>
                  <a:cubicBezTo>
                    <a:pt x="9073" y="7878"/>
                    <a:pt x="8748" y="1938"/>
                    <a:pt x="8748" y="1938"/>
                  </a:cubicBezTo>
                  <a:cubicBezTo>
                    <a:pt x="8748" y="1938"/>
                    <a:pt x="5573" y="1"/>
                    <a:pt x="3008"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a:off x="3735125" y="3242250"/>
              <a:ext cx="151650" cy="195275"/>
            </a:xfrm>
            <a:custGeom>
              <a:avLst/>
              <a:gdLst/>
              <a:ahLst/>
              <a:cxnLst/>
              <a:rect l="l" t="t" r="r" b="b"/>
              <a:pathLst>
                <a:path w="6066" h="7811" extrusionOk="0">
                  <a:moveTo>
                    <a:pt x="53" y="1"/>
                  </a:moveTo>
                  <a:cubicBezTo>
                    <a:pt x="35" y="1"/>
                    <a:pt x="18" y="18"/>
                    <a:pt x="0" y="36"/>
                  </a:cubicBezTo>
                  <a:cubicBezTo>
                    <a:pt x="0" y="36"/>
                    <a:pt x="0" y="86"/>
                    <a:pt x="25" y="86"/>
                  </a:cubicBezTo>
                  <a:cubicBezTo>
                    <a:pt x="877" y="763"/>
                    <a:pt x="1629" y="1540"/>
                    <a:pt x="2331" y="2367"/>
                  </a:cubicBezTo>
                  <a:cubicBezTo>
                    <a:pt x="3033" y="3194"/>
                    <a:pt x="3684" y="4046"/>
                    <a:pt x="4261" y="4948"/>
                  </a:cubicBezTo>
                  <a:cubicBezTo>
                    <a:pt x="4561" y="5375"/>
                    <a:pt x="4862" y="5826"/>
                    <a:pt x="5138" y="6277"/>
                  </a:cubicBezTo>
                  <a:cubicBezTo>
                    <a:pt x="5414" y="6728"/>
                    <a:pt x="5664" y="7179"/>
                    <a:pt x="5764" y="7680"/>
                  </a:cubicBezTo>
                  <a:cubicBezTo>
                    <a:pt x="5764" y="7745"/>
                    <a:pt x="5821" y="7811"/>
                    <a:pt x="5885" y="7811"/>
                  </a:cubicBezTo>
                  <a:cubicBezTo>
                    <a:pt x="5895" y="7811"/>
                    <a:pt x="5905" y="7809"/>
                    <a:pt x="5915" y="7806"/>
                  </a:cubicBezTo>
                  <a:cubicBezTo>
                    <a:pt x="5990" y="7806"/>
                    <a:pt x="6065" y="7730"/>
                    <a:pt x="6040" y="7655"/>
                  </a:cubicBezTo>
                  <a:cubicBezTo>
                    <a:pt x="6040" y="7179"/>
                    <a:pt x="5915" y="6753"/>
                    <a:pt x="5739" y="6327"/>
                  </a:cubicBezTo>
                  <a:cubicBezTo>
                    <a:pt x="5489" y="5725"/>
                    <a:pt x="5063" y="5174"/>
                    <a:pt x="4737" y="4648"/>
                  </a:cubicBezTo>
                  <a:cubicBezTo>
                    <a:pt x="4110" y="3745"/>
                    <a:pt x="3459" y="2843"/>
                    <a:pt x="2682" y="2041"/>
                  </a:cubicBezTo>
                  <a:cubicBezTo>
                    <a:pt x="1905" y="1264"/>
                    <a:pt x="1028" y="588"/>
                    <a:pt x="75" y="11"/>
                  </a:cubicBezTo>
                  <a:cubicBezTo>
                    <a:pt x="68" y="4"/>
                    <a:pt x="61" y="1"/>
                    <a:pt x="5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a:off x="3798400" y="3262925"/>
              <a:ext cx="109050" cy="137050"/>
            </a:xfrm>
            <a:custGeom>
              <a:avLst/>
              <a:gdLst/>
              <a:ahLst/>
              <a:cxnLst/>
              <a:rect l="l" t="t" r="r" b="b"/>
              <a:pathLst>
                <a:path w="4362" h="5482" extrusionOk="0">
                  <a:moveTo>
                    <a:pt x="32" y="0"/>
                  </a:moveTo>
                  <a:cubicBezTo>
                    <a:pt x="23" y="0"/>
                    <a:pt x="17" y="11"/>
                    <a:pt x="0" y="11"/>
                  </a:cubicBezTo>
                  <a:cubicBezTo>
                    <a:pt x="0" y="11"/>
                    <a:pt x="0" y="36"/>
                    <a:pt x="25" y="36"/>
                  </a:cubicBezTo>
                  <a:cubicBezTo>
                    <a:pt x="878" y="688"/>
                    <a:pt x="1654" y="1565"/>
                    <a:pt x="2356" y="2492"/>
                  </a:cubicBezTo>
                  <a:cubicBezTo>
                    <a:pt x="3058" y="3420"/>
                    <a:pt x="3660" y="4422"/>
                    <a:pt x="4061" y="5375"/>
                  </a:cubicBezTo>
                  <a:cubicBezTo>
                    <a:pt x="4081" y="5436"/>
                    <a:pt x="4136" y="5481"/>
                    <a:pt x="4196" y="5481"/>
                  </a:cubicBezTo>
                  <a:cubicBezTo>
                    <a:pt x="4209" y="5481"/>
                    <a:pt x="4223" y="5479"/>
                    <a:pt x="4236" y="5475"/>
                  </a:cubicBezTo>
                  <a:cubicBezTo>
                    <a:pt x="4311" y="5450"/>
                    <a:pt x="4361" y="5350"/>
                    <a:pt x="4311" y="5274"/>
                  </a:cubicBezTo>
                  <a:cubicBezTo>
                    <a:pt x="3935" y="4272"/>
                    <a:pt x="3359" y="3219"/>
                    <a:pt x="2607" y="2292"/>
                  </a:cubicBezTo>
                  <a:cubicBezTo>
                    <a:pt x="1855" y="1365"/>
                    <a:pt x="953" y="588"/>
                    <a:pt x="50" y="11"/>
                  </a:cubicBezTo>
                  <a:cubicBezTo>
                    <a:pt x="42" y="3"/>
                    <a:pt x="37" y="0"/>
                    <a:pt x="32"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a:off x="3778350" y="3233125"/>
              <a:ext cx="87125" cy="48500"/>
            </a:xfrm>
            <a:custGeom>
              <a:avLst/>
              <a:gdLst/>
              <a:ahLst/>
              <a:cxnLst/>
              <a:rect l="l" t="t" r="r" b="b"/>
              <a:pathLst>
                <a:path w="3485" h="1940" extrusionOk="0">
                  <a:moveTo>
                    <a:pt x="0" y="0"/>
                  </a:moveTo>
                  <a:cubicBezTo>
                    <a:pt x="0" y="0"/>
                    <a:pt x="0" y="0"/>
                    <a:pt x="0" y="25"/>
                  </a:cubicBezTo>
                  <a:cubicBezTo>
                    <a:pt x="677" y="276"/>
                    <a:pt x="1404" y="577"/>
                    <a:pt x="2055" y="978"/>
                  </a:cubicBezTo>
                  <a:cubicBezTo>
                    <a:pt x="2507" y="1228"/>
                    <a:pt x="2883" y="1554"/>
                    <a:pt x="3233" y="1905"/>
                  </a:cubicBezTo>
                  <a:cubicBezTo>
                    <a:pt x="3256" y="1927"/>
                    <a:pt x="3289" y="1940"/>
                    <a:pt x="3322" y="1940"/>
                  </a:cubicBezTo>
                  <a:cubicBezTo>
                    <a:pt x="3364" y="1940"/>
                    <a:pt x="3406" y="1921"/>
                    <a:pt x="3434" y="1880"/>
                  </a:cubicBezTo>
                  <a:cubicBezTo>
                    <a:pt x="3484" y="1830"/>
                    <a:pt x="3484" y="1729"/>
                    <a:pt x="3434" y="1679"/>
                  </a:cubicBezTo>
                  <a:cubicBezTo>
                    <a:pt x="3033" y="1354"/>
                    <a:pt x="2607" y="1103"/>
                    <a:pt x="2131" y="852"/>
                  </a:cubicBezTo>
                  <a:cubicBezTo>
                    <a:pt x="1454" y="501"/>
                    <a:pt x="702" y="226"/>
                    <a:pt x="25"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a:off x="3806550" y="2992025"/>
              <a:ext cx="491250" cy="1927875"/>
            </a:xfrm>
            <a:custGeom>
              <a:avLst/>
              <a:gdLst/>
              <a:ahLst/>
              <a:cxnLst/>
              <a:rect l="l" t="t" r="r" b="b"/>
              <a:pathLst>
                <a:path w="19650" h="77115" extrusionOk="0">
                  <a:moveTo>
                    <a:pt x="7614" y="0"/>
                  </a:moveTo>
                  <a:cubicBezTo>
                    <a:pt x="2800" y="0"/>
                    <a:pt x="682" y="17668"/>
                    <a:pt x="953" y="21699"/>
                  </a:cubicBezTo>
                  <a:cubicBezTo>
                    <a:pt x="1354" y="26912"/>
                    <a:pt x="2481" y="42577"/>
                    <a:pt x="2481" y="42577"/>
                  </a:cubicBezTo>
                  <a:lnTo>
                    <a:pt x="2481" y="42602"/>
                  </a:lnTo>
                  <a:cubicBezTo>
                    <a:pt x="2456" y="42827"/>
                    <a:pt x="0" y="76286"/>
                    <a:pt x="727" y="76687"/>
                  </a:cubicBezTo>
                  <a:cubicBezTo>
                    <a:pt x="727" y="76687"/>
                    <a:pt x="1745" y="77114"/>
                    <a:pt x="2682" y="77114"/>
                  </a:cubicBezTo>
                  <a:cubicBezTo>
                    <a:pt x="3162" y="77114"/>
                    <a:pt x="3621" y="77002"/>
                    <a:pt x="3910" y="76662"/>
                  </a:cubicBezTo>
                  <a:cubicBezTo>
                    <a:pt x="4436" y="76035"/>
                    <a:pt x="13935" y="53980"/>
                    <a:pt x="11479" y="46286"/>
                  </a:cubicBezTo>
                  <a:cubicBezTo>
                    <a:pt x="12732" y="40722"/>
                    <a:pt x="15890" y="26712"/>
                    <a:pt x="16867" y="23028"/>
                  </a:cubicBezTo>
                  <a:cubicBezTo>
                    <a:pt x="19649" y="12727"/>
                    <a:pt x="16291" y="6336"/>
                    <a:pt x="9349" y="722"/>
                  </a:cubicBezTo>
                  <a:cubicBezTo>
                    <a:pt x="8736" y="226"/>
                    <a:pt x="8157" y="0"/>
                    <a:pt x="7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a:off x="4015825" y="2993175"/>
              <a:ext cx="544500" cy="1947425"/>
            </a:xfrm>
            <a:custGeom>
              <a:avLst/>
              <a:gdLst/>
              <a:ahLst/>
              <a:cxnLst/>
              <a:rect l="l" t="t" r="r" b="b"/>
              <a:pathLst>
                <a:path w="21780" h="77897" extrusionOk="0">
                  <a:moveTo>
                    <a:pt x="4857" y="0"/>
                  </a:moveTo>
                  <a:cubicBezTo>
                    <a:pt x="2533" y="0"/>
                    <a:pt x="1246" y="3981"/>
                    <a:pt x="602" y="9047"/>
                  </a:cubicBezTo>
                  <a:cubicBezTo>
                    <a:pt x="75" y="13207"/>
                    <a:pt x="0" y="18470"/>
                    <a:pt x="25" y="21328"/>
                  </a:cubicBezTo>
                  <a:cubicBezTo>
                    <a:pt x="25" y="22656"/>
                    <a:pt x="2231" y="22606"/>
                    <a:pt x="2231" y="22631"/>
                  </a:cubicBezTo>
                  <a:cubicBezTo>
                    <a:pt x="2456" y="27869"/>
                    <a:pt x="7945" y="42907"/>
                    <a:pt x="7945" y="42907"/>
                  </a:cubicBezTo>
                  <a:lnTo>
                    <a:pt x="9900" y="77343"/>
                  </a:lnTo>
                  <a:cubicBezTo>
                    <a:pt x="10463" y="77692"/>
                    <a:pt x="11659" y="77897"/>
                    <a:pt x="12675" y="77897"/>
                  </a:cubicBezTo>
                  <a:cubicBezTo>
                    <a:pt x="13558" y="77897"/>
                    <a:pt x="14305" y="77742"/>
                    <a:pt x="14386" y="77393"/>
                  </a:cubicBezTo>
                  <a:cubicBezTo>
                    <a:pt x="18822" y="60050"/>
                    <a:pt x="21780" y="50476"/>
                    <a:pt x="17519" y="42907"/>
                  </a:cubicBezTo>
                  <a:cubicBezTo>
                    <a:pt x="17619" y="36365"/>
                    <a:pt x="17720" y="19172"/>
                    <a:pt x="16015" y="9373"/>
                  </a:cubicBezTo>
                  <a:cubicBezTo>
                    <a:pt x="15339" y="5413"/>
                    <a:pt x="14060" y="4510"/>
                    <a:pt x="6115" y="350"/>
                  </a:cubicBezTo>
                  <a:cubicBezTo>
                    <a:pt x="5666" y="112"/>
                    <a:pt x="5247" y="0"/>
                    <a:pt x="4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a:off x="4344775" y="3208050"/>
              <a:ext cx="105275" cy="1729975"/>
            </a:xfrm>
            <a:custGeom>
              <a:avLst/>
              <a:gdLst/>
              <a:ahLst/>
              <a:cxnLst/>
              <a:rect l="l" t="t" r="r" b="b"/>
              <a:pathLst>
                <a:path w="4211" h="69199" extrusionOk="0">
                  <a:moveTo>
                    <a:pt x="150" y="26"/>
                  </a:moveTo>
                  <a:cubicBezTo>
                    <a:pt x="150" y="126"/>
                    <a:pt x="150" y="251"/>
                    <a:pt x="150" y="377"/>
                  </a:cubicBezTo>
                  <a:cubicBezTo>
                    <a:pt x="176" y="828"/>
                    <a:pt x="201" y="1304"/>
                    <a:pt x="226" y="1805"/>
                  </a:cubicBezTo>
                  <a:cubicBezTo>
                    <a:pt x="351" y="3986"/>
                    <a:pt x="376" y="6442"/>
                    <a:pt x="376" y="8923"/>
                  </a:cubicBezTo>
                  <a:cubicBezTo>
                    <a:pt x="351" y="14036"/>
                    <a:pt x="150" y="19224"/>
                    <a:pt x="100" y="22281"/>
                  </a:cubicBezTo>
                  <a:cubicBezTo>
                    <a:pt x="100" y="24387"/>
                    <a:pt x="0" y="26442"/>
                    <a:pt x="125" y="28472"/>
                  </a:cubicBezTo>
                  <a:cubicBezTo>
                    <a:pt x="201" y="29850"/>
                    <a:pt x="401" y="31204"/>
                    <a:pt x="777" y="32582"/>
                  </a:cubicBezTo>
                  <a:cubicBezTo>
                    <a:pt x="1454" y="35114"/>
                    <a:pt x="2481" y="37545"/>
                    <a:pt x="3133" y="40076"/>
                  </a:cubicBezTo>
                  <a:cubicBezTo>
                    <a:pt x="3409" y="41129"/>
                    <a:pt x="3634" y="42231"/>
                    <a:pt x="3709" y="43359"/>
                  </a:cubicBezTo>
                  <a:cubicBezTo>
                    <a:pt x="3910" y="45866"/>
                    <a:pt x="3810" y="48247"/>
                    <a:pt x="3484" y="50602"/>
                  </a:cubicBezTo>
                  <a:cubicBezTo>
                    <a:pt x="2983" y="54161"/>
                    <a:pt x="1980" y="57620"/>
                    <a:pt x="877" y="61179"/>
                  </a:cubicBezTo>
                  <a:cubicBezTo>
                    <a:pt x="677" y="61805"/>
                    <a:pt x="602" y="62658"/>
                    <a:pt x="602" y="63585"/>
                  </a:cubicBezTo>
                  <a:cubicBezTo>
                    <a:pt x="602" y="65540"/>
                    <a:pt x="877" y="67871"/>
                    <a:pt x="727" y="69174"/>
                  </a:cubicBezTo>
                  <a:cubicBezTo>
                    <a:pt x="727" y="69199"/>
                    <a:pt x="727" y="69199"/>
                    <a:pt x="752" y="69199"/>
                  </a:cubicBezTo>
                  <a:cubicBezTo>
                    <a:pt x="752" y="69199"/>
                    <a:pt x="777" y="69199"/>
                    <a:pt x="777" y="69174"/>
                  </a:cubicBezTo>
                  <a:cubicBezTo>
                    <a:pt x="877" y="68522"/>
                    <a:pt x="877" y="67620"/>
                    <a:pt x="877" y="66618"/>
                  </a:cubicBezTo>
                  <a:cubicBezTo>
                    <a:pt x="852" y="65364"/>
                    <a:pt x="777" y="63961"/>
                    <a:pt x="852" y="62808"/>
                  </a:cubicBezTo>
                  <a:cubicBezTo>
                    <a:pt x="902" y="62206"/>
                    <a:pt x="952" y="61680"/>
                    <a:pt x="1103" y="61254"/>
                  </a:cubicBezTo>
                  <a:cubicBezTo>
                    <a:pt x="2231" y="57695"/>
                    <a:pt x="3233" y="54211"/>
                    <a:pt x="3734" y="50627"/>
                  </a:cubicBezTo>
                  <a:cubicBezTo>
                    <a:pt x="4085" y="48272"/>
                    <a:pt x="4211" y="45866"/>
                    <a:pt x="4010" y="43334"/>
                  </a:cubicBezTo>
                  <a:cubicBezTo>
                    <a:pt x="3910" y="42181"/>
                    <a:pt x="3709" y="41079"/>
                    <a:pt x="3434" y="40001"/>
                  </a:cubicBezTo>
                  <a:cubicBezTo>
                    <a:pt x="2782" y="37470"/>
                    <a:pt x="1780" y="35038"/>
                    <a:pt x="1103" y="32507"/>
                  </a:cubicBezTo>
                  <a:cubicBezTo>
                    <a:pt x="727" y="31154"/>
                    <a:pt x="551" y="29800"/>
                    <a:pt x="476" y="28472"/>
                  </a:cubicBezTo>
                  <a:cubicBezTo>
                    <a:pt x="351" y="26417"/>
                    <a:pt x="426" y="24362"/>
                    <a:pt x="426" y="22281"/>
                  </a:cubicBezTo>
                  <a:cubicBezTo>
                    <a:pt x="451" y="19224"/>
                    <a:pt x="602" y="14036"/>
                    <a:pt x="577" y="8923"/>
                  </a:cubicBezTo>
                  <a:cubicBezTo>
                    <a:pt x="551" y="6442"/>
                    <a:pt x="501" y="3986"/>
                    <a:pt x="351" y="1780"/>
                  </a:cubicBezTo>
                  <a:cubicBezTo>
                    <a:pt x="326" y="1304"/>
                    <a:pt x="301" y="828"/>
                    <a:pt x="251" y="377"/>
                  </a:cubicBezTo>
                  <a:cubicBezTo>
                    <a:pt x="226" y="251"/>
                    <a:pt x="201" y="126"/>
                    <a:pt x="176" y="1"/>
                  </a:cubicBezTo>
                  <a:cubicBezTo>
                    <a:pt x="176" y="1"/>
                    <a:pt x="176" y="1"/>
                    <a:pt x="176" y="1"/>
                  </a:cubicBezTo>
                  <a:cubicBezTo>
                    <a:pt x="150" y="1"/>
                    <a:pt x="150" y="1"/>
                    <a:pt x="150" y="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a:off x="4012675" y="3205550"/>
              <a:ext cx="147900" cy="374075"/>
            </a:xfrm>
            <a:custGeom>
              <a:avLst/>
              <a:gdLst/>
              <a:ahLst/>
              <a:cxnLst/>
              <a:rect l="l" t="t" r="r" b="b"/>
              <a:pathLst>
                <a:path w="5916" h="14963" extrusionOk="0">
                  <a:moveTo>
                    <a:pt x="377" y="25"/>
                  </a:moveTo>
                  <a:cubicBezTo>
                    <a:pt x="377" y="151"/>
                    <a:pt x="377" y="326"/>
                    <a:pt x="352" y="477"/>
                  </a:cubicBezTo>
                  <a:cubicBezTo>
                    <a:pt x="327" y="1003"/>
                    <a:pt x="302" y="1629"/>
                    <a:pt x="277" y="2306"/>
                  </a:cubicBezTo>
                  <a:cubicBezTo>
                    <a:pt x="201" y="3910"/>
                    <a:pt x="101" y="5840"/>
                    <a:pt x="51" y="7670"/>
                  </a:cubicBezTo>
                  <a:cubicBezTo>
                    <a:pt x="26" y="8848"/>
                    <a:pt x="1" y="9975"/>
                    <a:pt x="1" y="10953"/>
                  </a:cubicBezTo>
                  <a:cubicBezTo>
                    <a:pt x="51" y="12156"/>
                    <a:pt x="126" y="12983"/>
                    <a:pt x="327" y="13459"/>
                  </a:cubicBezTo>
                  <a:cubicBezTo>
                    <a:pt x="502" y="13910"/>
                    <a:pt x="803" y="14086"/>
                    <a:pt x="1254" y="14061"/>
                  </a:cubicBezTo>
                  <a:cubicBezTo>
                    <a:pt x="2607" y="14010"/>
                    <a:pt x="3510" y="14086"/>
                    <a:pt x="4136" y="14186"/>
                  </a:cubicBezTo>
                  <a:cubicBezTo>
                    <a:pt x="5364" y="14386"/>
                    <a:pt x="5515" y="14762"/>
                    <a:pt x="5891" y="14963"/>
                  </a:cubicBezTo>
                  <a:cubicBezTo>
                    <a:pt x="5891" y="14963"/>
                    <a:pt x="5891" y="14963"/>
                    <a:pt x="5916" y="14963"/>
                  </a:cubicBezTo>
                  <a:cubicBezTo>
                    <a:pt x="5916" y="14938"/>
                    <a:pt x="5916" y="14938"/>
                    <a:pt x="5891" y="14913"/>
                  </a:cubicBezTo>
                  <a:cubicBezTo>
                    <a:pt x="5540" y="14712"/>
                    <a:pt x="5389" y="14311"/>
                    <a:pt x="4161" y="14061"/>
                  </a:cubicBezTo>
                  <a:cubicBezTo>
                    <a:pt x="3535" y="13935"/>
                    <a:pt x="2632" y="13860"/>
                    <a:pt x="1229" y="13860"/>
                  </a:cubicBezTo>
                  <a:cubicBezTo>
                    <a:pt x="878" y="13885"/>
                    <a:pt x="678" y="13710"/>
                    <a:pt x="527" y="13359"/>
                  </a:cubicBezTo>
                  <a:cubicBezTo>
                    <a:pt x="327" y="12908"/>
                    <a:pt x="277" y="12106"/>
                    <a:pt x="251" y="10928"/>
                  </a:cubicBezTo>
                  <a:cubicBezTo>
                    <a:pt x="201" y="8472"/>
                    <a:pt x="402" y="4838"/>
                    <a:pt x="452" y="2206"/>
                  </a:cubicBezTo>
                  <a:cubicBezTo>
                    <a:pt x="477" y="1554"/>
                    <a:pt x="477" y="953"/>
                    <a:pt x="452" y="452"/>
                  </a:cubicBezTo>
                  <a:cubicBezTo>
                    <a:pt x="452" y="301"/>
                    <a:pt x="452" y="151"/>
                    <a:pt x="427" y="25"/>
                  </a:cubicBezTo>
                  <a:cubicBezTo>
                    <a:pt x="427" y="0"/>
                    <a:pt x="427" y="0"/>
                    <a:pt x="402" y="0"/>
                  </a:cubicBezTo>
                  <a:cubicBezTo>
                    <a:pt x="402" y="0"/>
                    <a:pt x="377" y="0"/>
                    <a:pt x="377" y="25"/>
                  </a:cubicBezTo>
                  <a:close/>
                </a:path>
              </a:pathLst>
            </a:custGeom>
            <a:solidFill>
              <a:srgbClr val="246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a:off x="3877350" y="3577725"/>
              <a:ext cx="209300" cy="1327100"/>
            </a:xfrm>
            <a:custGeom>
              <a:avLst/>
              <a:gdLst/>
              <a:ahLst/>
              <a:cxnLst/>
              <a:rect l="l" t="t" r="r" b="b"/>
              <a:pathLst>
                <a:path w="8372" h="53084" extrusionOk="0">
                  <a:moveTo>
                    <a:pt x="8321" y="26"/>
                  </a:moveTo>
                  <a:cubicBezTo>
                    <a:pt x="8296" y="101"/>
                    <a:pt x="8296" y="201"/>
                    <a:pt x="8271" y="276"/>
                  </a:cubicBezTo>
                  <a:cubicBezTo>
                    <a:pt x="8246" y="602"/>
                    <a:pt x="8221" y="903"/>
                    <a:pt x="8146" y="1229"/>
                  </a:cubicBezTo>
                  <a:cubicBezTo>
                    <a:pt x="7970" y="2131"/>
                    <a:pt x="7669" y="3033"/>
                    <a:pt x="7494" y="3936"/>
                  </a:cubicBezTo>
                  <a:cubicBezTo>
                    <a:pt x="7018" y="6592"/>
                    <a:pt x="6391" y="9224"/>
                    <a:pt x="5840" y="11855"/>
                  </a:cubicBezTo>
                  <a:cubicBezTo>
                    <a:pt x="5715" y="12507"/>
                    <a:pt x="5589" y="13184"/>
                    <a:pt x="5464" y="13835"/>
                  </a:cubicBezTo>
                  <a:cubicBezTo>
                    <a:pt x="5238" y="15063"/>
                    <a:pt x="5088" y="16317"/>
                    <a:pt x="4988" y="17570"/>
                  </a:cubicBezTo>
                  <a:cubicBezTo>
                    <a:pt x="4562" y="22557"/>
                    <a:pt x="4888" y="27595"/>
                    <a:pt x="4136" y="32532"/>
                  </a:cubicBezTo>
                  <a:cubicBezTo>
                    <a:pt x="4010" y="33409"/>
                    <a:pt x="3810" y="34312"/>
                    <a:pt x="3559" y="35214"/>
                  </a:cubicBezTo>
                  <a:cubicBezTo>
                    <a:pt x="3183" y="36567"/>
                    <a:pt x="2707" y="37921"/>
                    <a:pt x="2281" y="39174"/>
                  </a:cubicBezTo>
                  <a:cubicBezTo>
                    <a:pt x="1554" y="41229"/>
                    <a:pt x="978" y="43610"/>
                    <a:pt x="577" y="46016"/>
                  </a:cubicBezTo>
                  <a:cubicBezTo>
                    <a:pt x="201" y="48422"/>
                    <a:pt x="0" y="50878"/>
                    <a:pt x="0" y="53034"/>
                  </a:cubicBezTo>
                  <a:cubicBezTo>
                    <a:pt x="0" y="53059"/>
                    <a:pt x="0" y="53084"/>
                    <a:pt x="25" y="53084"/>
                  </a:cubicBezTo>
                  <a:cubicBezTo>
                    <a:pt x="75" y="53084"/>
                    <a:pt x="75" y="53059"/>
                    <a:pt x="75" y="53034"/>
                  </a:cubicBezTo>
                  <a:cubicBezTo>
                    <a:pt x="101" y="50878"/>
                    <a:pt x="351" y="48447"/>
                    <a:pt x="777" y="46041"/>
                  </a:cubicBezTo>
                  <a:cubicBezTo>
                    <a:pt x="1178" y="43660"/>
                    <a:pt x="1755" y="41279"/>
                    <a:pt x="2481" y="39249"/>
                  </a:cubicBezTo>
                  <a:cubicBezTo>
                    <a:pt x="2933" y="37996"/>
                    <a:pt x="3409" y="36642"/>
                    <a:pt x="3785" y="35289"/>
                  </a:cubicBezTo>
                  <a:cubicBezTo>
                    <a:pt x="4035" y="34362"/>
                    <a:pt x="4261" y="33460"/>
                    <a:pt x="4386" y="32557"/>
                  </a:cubicBezTo>
                  <a:cubicBezTo>
                    <a:pt x="5163" y="27645"/>
                    <a:pt x="4862" y="22582"/>
                    <a:pt x="5263" y="17595"/>
                  </a:cubicBezTo>
                  <a:cubicBezTo>
                    <a:pt x="5364" y="16342"/>
                    <a:pt x="5514" y="15114"/>
                    <a:pt x="5715" y="13885"/>
                  </a:cubicBezTo>
                  <a:cubicBezTo>
                    <a:pt x="6191" y="11229"/>
                    <a:pt x="6792" y="8597"/>
                    <a:pt x="7294" y="5966"/>
                  </a:cubicBezTo>
                  <a:cubicBezTo>
                    <a:pt x="7444" y="5314"/>
                    <a:pt x="7544" y="4637"/>
                    <a:pt x="7669" y="3986"/>
                  </a:cubicBezTo>
                  <a:cubicBezTo>
                    <a:pt x="7820" y="3058"/>
                    <a:pt x="8121" y="2156"/>
                    <a:pt x="8271" y="1229"/>
                  </a:cubicBezTo>
                  <a:cubicBezTo>
                    <a:pt x="8321" y="928"/>
                    <a:pt x="8371" y="602"/>
                    <a:pt x="8371" y="276"/>
                  </a:cubicBezTo>
                  <a:cubicBezTo>
                    <a:pt x="8371" y="201"/>
                    <a:pt x="8371" y="126"/>
                    <a:pt x="8346" y="26"/>
                  </a:cubicBezTo>
                  <a:cubicBezTo>
                    <a:pt x="8346" y="26"/>
                    <a:pt x="8346" y="1"/>
                    <a:pt x="8346" y="1"/>
                  </a:cubicBezTo>
                  <a:cubicBezTo>
                    <a:pt x="8321" y="1"/>
                    <a:pt x="8321" y="26"/>
                    <a:pt x="8321" y="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a:off x="3945650" y="3552050"/>
              <a:ext cx="141000" cy="9425"/>
            </a:xfrm>
            <a:custGeom>
              <a:avLst/>
              <a:gdLst/>
              <a:ahLst/>
              <a:cxnLst/>
              <a:rect l="l" t="t" r="r" b="b"/>
              <a:pathLst>
                <a:path w="5640" h="377" extrusionOk="0">
                  <a:moveTo>
                    <a:pt x="5614" y="226"/>
                  </a:moveTo>
                  <a:cubicBezTo>
                    <a:pt x="5514" y="226"/>
                    <a:pt x="5414" y="201"/>
                    <a:pt x="5313" y="176"/>
                  </a:cubicBezTo>
                  <a:cubicBezTo>
                    <a:pt x="5088" y="150"/>
                    <a:pt x="4837" y="150"/>
                    <a:pt x="4612" y="125"/>
                  </a:cubicBezTo>
                  <a:cubicBezTo>
                    <a:pt x="3860" y="75"/>
                    <a:pt x="3058" y="0"/>
                    <a:pt x="2281" y="0"/>
                  </a:cubicBezTo>
                  <a:cubicBezTo>
                    <a:pt x="1905" y="0"/>
                    <a:pt x="1529" y="25"/>
                    <a:pt x="1153" y="75"/>
                  </a:cubicBezTo>
                  <a:cubicBezTo>
                    <a:pt x="777" y="100"/>
                    <a:pt x="426" y="176"/>
                    <a:pt x="50" y="251"/>
                  </a:cubicBezTo>
                  <a:cubicBezTo>
                    <a:pt x="25" y="276"/>
                    <a:pt x="0" y="301"/>
                    <a:pt x="0" y="326"/>
                  </a:cubicBezTo>
                  <a:cubicBezTo>
                    <a:pt x="0" y="351"/>
                    <a:pt x="50" y="376"/>
                    <a:pt x="75" y="376"/>
                  </a:cubicBezTo>
                  <a:cubicBezTo>
                    <a:pt x="451" y="301"/>
                    <a:pt x="802" y="276"/>
                    <a:pt x="1178" y="251"/>
                  </a:cubicBezTo>
                  <a:cubicBezTo>
                    <a:pt x="1529" y="201"/>
                    <a:pt x="1905" y="201"/>
                    <a:pt x="2281" y="201"/>
                  </a:cubicBezTo>
                  <a:cubicBezTo>
                    <a:pt x="3058" y="176"/>
                    <a:pt x="3835" y="251"/>
                    <a:pt x="4612" y="276"/>
                  </a:cubicBezTo>
                  <a:cubicBezTo>
                    <a:pt x="4837" y="276"/>
                    <a:pt x="5063" y="301"/>
                    <a:pt x="5313" y="301"/>
                  </a:cubicBezTo>
                  <a:cubicBezTo>
                    <a:pt x="5414" y="276"/>
                    <a:pt x="5514" y="276"/>
                    <a:pt x="5614" y="276"/>
                  </a:cubicBezTo>
                  <a:cubicBezTo>
                    <a:pt x="5614" y="276"/>
                    <a:pt x="5614" y="251"/>
                    <a:pt x="5639" y="251"/>
                  </a:cubicBezTo>
                  <a:cubicBezTo>
                    <a:pt x="5639" y="226"/>
                    <a:pt x="5614" y="226"/>
                    <a:pt x="5614" y="226"/>
                  </a:cubicBezTo>
                  <a:close/>
                </a:path>
              </a:pathLst>
            </a:custGeom>
            <a:solidFill>
              <a:srgbClr val="2465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a:off x="3045250" y="2365325"/>
              <a:ext cx="347150" cy="257525"/>
            </a:xfrm>
            <a:custGeom>
              <a:avLst/>
              <a:gdLst/>
              <a:ahLst/>
              <a:cxnLst/>
              <a:rect l="l" t="t" r="r" b="b"/>
              <a:pathLst>
                <a:path w="13886" h="10301" extrusionOk="0">
                  <a:moveTo>
                    <a:pt x="9926" y="401"/>
                  </a:moveTo>
                  <a:cubicBezTo>
                    <a:pt x="9876" y="451"/>
                    <a:pt x="9951" y="376"/>
                    <a:pt x="9926" y="401"/>
                  </a:cubicBezTo>
                  <a:close/>
                  <a:moveTo>
                    <a:pt x="9299" y="3083"/>
                  </a:moveTo>
                  <a:lnTo>
                    <a:pt x="9299" y="3058"/>
                  </a:lnTo>
                  <a:cubicBezTo>
                    <a:pt x="9274" y="2331"/>
                    <a:pt x="9424" y="1278"/>
                    <a:pt x="9424" y="1278"/>
                  </a:cubicBezTo>
                  <a:cubicBezTo>
                    <a:pt x="9500" y="1003"/>
                    <a:pt x="9625" y="627"/>
                    <a:pt x="9625" y="577"/>
                  </a:cubicBezTo>
                  <a:cubicBezTo>
                    <a:pt x="9775" y="0"/>
                    <a:pt x="9901" y="176"/>
                    <a:pt x="9926" y="176"/>
                  </a:cubicBezTo>
                  <a:cubicBezTo>
                    <a:pt x="10678" y="176"/>
                    <a:pt x="10427" y="1454"/>
                    <a:pt x="11054" y="2857"/>
                  </a:cubicBezTo>
                  <a:cubicBezTo>
                    <a:pt x="11179" y="3133"/>
                    <a:pt x="11354" y="3434"/>
                    <a:pt x="11530" y="3709"/>
                  </a:cubicBezTo>
                  <a:cubicBezTo>
                    <a:pt x="11780" y="3835"/>
                    <a:pt x="12031" y="3960"/>
                    <a:pt x="12257" y="4085"/>
                  </a:cubicBezTo>
                  <a:cubicBezTo>
                    <a:pt x="12407" y="4186"/>
                    <a:pt x="13886" y="10301"/>
                    <a:pt x="12933" y="9324"/>
                  </a:cubicBezTo>
                  <a:cubicBezTo>
                    <a:pt x="11129" y="7444"/>
                    <a:pt x="8472" y="7168"/>
                    <a:pt x="7795" y="7168"/>
                  </a:cubicBezTo>
                  <a:cubicBezTo>
                    <a:pt x="6793" y="7168"/>
                    <a:pt x="5790" y="7344"/>
                    <a:pt x="4813" y="7544"/>
                  </a:cubicBezTo>
                  <a:cubicBezTo>
                    <a:pt x="3961" y="7694"/>
                    <a:pt x="1530" y="8471"/>
                    <a:pt x="1555" y="8271"/>
                  </a:cubicBezTo>
                  <a:cubicBezTo>
                    <a:pt x="1605" y="8020"/>
                    <a:pt x="1856" y="7845"/>
                    <a:pt x="2056" y="7745"/>
                  </a:cubicBezTo>
                  <a:cubicBezTo>
                    <a:pt x="2833" y="7293"/>
                    <a:pt x="3585" y="6842"/>
                    <a:pt x="4462" y="6567"/>
                  </a:cubicBezTo>
                  <a:cubicBezTo>
                    <a:pt x="4738" y="6466"/>
                    <a:pt x="5013" y="6366"/>
                    <a:pt x="5314" y="6266"/>
                  </a:cubicBezTo>
                  <a:cubicBezTo>
                    <a:pt x="5465" y="6216"/>
                    <a:pt x="5740" y="6090"/>
                    <a:pt x="5740" y="6090"/>
                  </a:cubicBezTo>
                  <a:cubicBezTo>
                    <a:pt x="5740" y="6090"/>
                    <a:pt x="5414" y="6141"/>
                    <a:pt x="5264" y="6166"/>
                  </a:cubicBezTo>
                  <a:cubicBezTo>
                    <a:pt x="4963" y="6216"/>
                    <a:pt x="4663" y="6316"/>
                    <a:pt x="4387" y="6316"/>
                  </a:cubicBezTo>
                  <a:cubicBezTo>
                    <a:pt x="3510" y="6391"/>
                    <a:pt x="1028" y="7093"/>
                    <a:pt x="652" y="7043"/>
                  </a:cubicBezTo>
                  <a:cubicBezTo>
                    <a:pt x="552" y="7018"/>
                    <a:pt x="302" y="7043"/>
                    <a:pt x="327" y="6867"/>
                  </a:cubicBezTo>
                  <a:cubicBezTo>
                    <a:pt x="352" y="6592"/>
                    <a:pt x="2081" y="5890"/>
                    <a:pt x="2557" y="5765"/>
                  </a:cubicBezTo>
                  <a:cubicBezTo>
                    <a:pt x="3560" y="5464"/>
                    <a:pt x="4663" y="5088"/>
                    <a:pt x="4938" y="5013"/>
                  </a:cubicBezTo>
                  <a:cubicBezTo>
                    <a:pt x="4963" y="4988"/>
                    <a:pt x="5214" y="4938"/>
                    <a:pt x="5214" y="4912"/>
                  </a:cubicBezTo>
                  <a:cubicBezTo>
                    <a:pt x="5239" y="4862"/>
                    <a:pt x="4963" y="4887"/>
                    <a:pt x="4963" y="4887"/>
                  </a:cubicBezTo>
                  <a:cubicBezTo>
                    <a:pt x="4713" y="4837"/>
                    <a:pt x="1" y="5188"/>
                    <a:pt x="76" y="5063"/>
                  </a:cubicBezTo>
                  <a:cubicBezTo>
                    <a:pt x="226" y="4712"/>
                    <a:pt x="728" y="4587"/>
                    <a:pt x="1129" y="4436"/>
                  </a:cubicBezTo>
                  <a:cubicBezTo>
                    <a:pt x="2081" y="4110"/>
                    <a:pt x="3134" y="4035"/>
                    <a:pt x="4161" y="3935"/>
                  </a:cubicBezTo>
                  <a:cubicBezTo>
                    <a:pt x="4512" y="3885"/>
                    <a:pt x="4863" y="3860"/>
                    <a:pt x="5214" y="3810"/>
                  </a:cubicBezTo>
                  <a:cubicBezTo>
                    <a:pt x="5264" y="3810"/>
                    <a:pt x="5565" y="3810"/>
                    <a:pt x="5615" y="3760"/>
                  </a:cubicBezTo>
                  <a:cubicBezTo>
                    <a:pt x="5615" y="3709"/>
                    <a:pt x="5364" y="3760"/>
                    <a:pt x="5339" y="3735"/>
                  </a:cubicBezTo>
                  <a:cubicBezTo>
                    <a:pt x="5139" y="3709"/>
                    <a:pt x="4863" y="3760"/>
                    <a:pt x="4637" y="3735"/>
                  </a:cubicBezTo>
                  <a:cubicBezTo>
                    <a:pt x="3835" y="3609"/>
                    <a:pt x="2933" y="3659"/>
                    <a:pt x="2106" y="3659"/>
                  </a:cubicBezTo>
                  <a:cubicBezTo>
                    <a:pt x="1780" y="3659"/>
                    <a:pt x="903" y="3760"/>
                    <a:pt x="878" y="3609"/>
                  </a:cubicBezTo>
                  <a:cubicBezTo>
                    <a:pt x="803" y="3183"/>
                    <a:pt x="4211" y="2857"/>
                    <a:pt x="4838" y="2857"/>
                  </a:cubicBezTo>
                  <a:cubicBezTo>
                    <a:pt x="6342" y="2857"/>
                    <a:pt x="7820" y="2882"/>
                    <a:pt x="9299" y="308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a:off x="3256425" y="2350275"/>
              <a:ext cx="839625" cy="660425"/>
            </a:xfrm>
            <a:custGeom>
              <a:avLst/>
              <a:gdLst/>
              <a:ahLst/>
              <a:cxnLst/>
              <a:rect l="l" t="t" r="r" b="b"/>
              <a:pathLst>
                <a:path w="33585" h="26417" extrusionOk="0">
                  <a:moveTo>
                    <a:pt x="28321" y="1"/>
                  </a:moveTo>
                  <a:cubicBezTo>
                    <a:pt x="24035" y="3610"/>
                    <a:pt x="18020" y="13459"/>
                    <a:pt x="18020" y="13459"/>
                  </a:cubicBezTo>
                  <a:cubicBezTo>
                    <a:pt x="18020" y="13459"/>
                    <a:pt x="15915" y="12482"/>
                    <a:pt x="13484" y="10853"/>
                  </a:cubicBezTo>
                  <a:cubicBezTo>
                    <a:pt x="7068" y="6517"/>
                    <a:pt x="2581" y="2908"/>
                    <a:pt x="1454" y="4562"/>
                  </a:cubicBezTo>
                  <a:cubicBezTo>
                    <a:pt x="0" y="6743"/>
                    <a:pt x="17594" y="26417"/>
                    <a:pt x="21855" y="21505"/>
                  </a:cubicBezTo>
                  <a:cubicBezTo>
                    <a:pt x="27218" y="15264"/>
                    <a:pt x="33584" y="8647"/>
                    <a:pt x="33509" y="4462"/>
                  </a:cubicBezTo>
                  <a:cubicBezTo>
                    <a:pt x="33459" y="2507"/>
                    <a:pt x="28321" y="1"/>
                    <a:pt x="28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a:off x="3338500" y="2308300"/>
              <a:ext cx="734975" cy="617200"/>
            </a:xfrm>
            <a:custGeom>
              <a:avLst/>
              <a:gdLst/>
              <a:ahLst/>
              <a:cxnLst/>
              <a:rect l="l" t="t" r="r" b="b"/>
              <a:pathLst>
                <a:path w="29399" h="24688" extrusionOk="0">
                  <a:moveTo>
                    <a:pt x="16742" y="24412"/>
                  </a:moveTo>
                  <a:cubicBezTo>
                    <a:pt x="20552" y="24211"/>
                    <a:pt x="29399" y="9875"/>
                    <a:pt x="28697" y="8672"/>
                  </a:cubicBezTo>
                  <a:cubicBezTo>
                    <a:pt x="25264" y="2833"/>
                    <a:pt x="27394" y="0"/>
                    <a:pt x="27344" y="0"/>
                  </a:cubicBezTo>
                  <a:cubicBezTo>
                    <a:pt x="24361" y="101"/>
                    <a:pt x="23359" y="1429"/>
                    <a:pt x="21429" y="3559"/>
                  </a:cubicBezTo>
                  <a:cubicBezTo>
                    <a:pt x="17920" y="7419"/>
                    <a:pt x="14612" y="14311"/>
                    <a:pt x="14687" y="14336"/>
                  </a:cubicBezTo>
                  <a:cubicBezTo>
                    <a:pt x="15364" y="15389"/>
                    <a:pt x="1329" y="6391"/>
                    <a:pt x="1354" y="6517"/>
                  </a:cubicBezTo>
                  <a:cubicBezTo>
                    <a:pt x="1604" y="8747"/>
                    <a:pt x="0" y="11329"/>
                    <a:pt x="426" y="11805"/>
                  </a:cubicBezTo>
                  <a:cubicBezTo>
                    <a:pt x="2657" y="14336"/>
                    <a:pt x="12005" y="24687"/>
                    <a:pt x="16742" y="244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a:off x="4013300" y="2119800"/>
              <a:ext cx="187375" cy="270600"/>
            </a:xfrm>
            <a:custGeom>
              <a:avLst/>
              <a:gdLst/>
              <a:ahLst/>
              <a:cxnLst/>
              <a:rect l="l" t="t" r="r" b="b"/>
              <a:pathLst>
                <a:path w="7495" h="10824" extrusionOk="0">
                  <a:moveTo>
                    <a:pt x="3318" y="1"/>
                  </a:moveTo>
                  <a:cubicBezTo>
                    <a:pt x="2941" y="1"/>
                    <a:pt x="2548" y="56"/>
                    <a:pt x="2156" y="172"/>
                  </a:cubicBezTo>
                  <a:cubicBezTo>
                    <a:pt x="377" y="673"/>
                    <a:pt x="1" y="2628"/>
                    <a:pt x="277" y="4082"/>
                  </a:cubicBezTo>
                  <a:lnTo>
                    <a:pt x="803" y="9445"/>
                  </a:lnTo>
                  <a:cubicBezTo>
                    <a:pt x="1010" y="10538"/>
                    <a:pt x="1868" y="10823"/>
                    <a:pt x="2697" y="10823"/>
                  </a:cubicBezTo>
                  <a:cubicBezTo>
                    <a:pt x="2971" y="10823"/>
                    <a:pt x="3242" y="10792"/>
                    <a:pt x="3485" y="10749"/>
                  </a:cubicBezTo>
                  <a:cubicBezTo>
                    <a:pt x="7119" y="10147"/>
                    <a:pt x="7495" y="6764"/>
                    <a:pt x="7495" y="6764"/>
                  </a:cubicBezTo>
                  <a:lnTo>
                    <a:pt x="5991" y="1826"/>
                  </a:lnTo>
                  <a:cubicBezTo>
                    <a:pt x="5795" y="693"/>
                    <a:pt x="4655" y="1"/>
                    <a:pt x="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a:off x="3822825" y="1822475"/>
              <a:ext cx="446775" cy="472750"/>
            </a:xfrm>
            <a:custGeom>
              <a:avLst/>
              <a:gdLst/>
              <a:ahLst/>
              <a:cxnLst/>
              <a:rect l="l" t="t" r="r" b="b"/>
              <a:pathLst>
                <a:path w="17871" h="18910" extrusionOk="0">
                  <a:moveTo>
                    <a:pt x="9879" y="0"/>
                  </a:moveTo>
                  <a:cubicBezTo>
                    <a:pt x="6147" y="0"/>
                    <a:pt x="2791" y="2851"/>
                    <a:pt x="1555" y="4872"/>
                  </a:cubicBezTo>
                  <a:cubicBezTo>
                    <a:pt x="1" y="7479"/>
                    <a:pt x="3585" y="16351"/>
                    <a:pt x="5640" y="18356"/>
                  </a:cubicBezTo>
                  <a:cubicBezTo>
                    <a:pt x="6045" y="18746"/>
                    <a:pt x="6565" y="18909"/>
                    <a:pt x="7150" y="18909"/>
                  </a:cubicBezTo>
                  <a:cubicBezTo>
                    <a:pt x="9498" y="18909"/>
                    <a:pt x="12887" y="16271"/>
                    <a:pt x="14011" y="15047"/>
                  </a:cubicBezTo>
                  <a:cubicBezTo>
                    <a:pt x="16141" y="12767"/>
                    <a:pt x="17871" y="3118"/>
                    <a:pt x="13033" y="737"/>
                  </a:cubicBezTo>
                  <a:cubicBezTo>
                    <a:pt x="11978" y="220"/>
                    <a:pt x="10914" y="0"/>
                    <a:pt x="9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a:off x="3814675" y="1732475"/>
              <a:ext cx="429875" cy="467450"/>
            </a:xfrm>
            <a:custGeom>
              <a:avLst/>
              <a:gdLst/>
              <a:ahLst/>
              <a:cxnLst/>
              <a:rect l="l" t="t" r="r" b="b"/>
              <a:pathLst>
                <a:path w="17195" h="18698" extrusionOk="0">
                  <a:moveTo>
                    <a:pt x="2332" y="5565"/>
                  </a:moveTo>
                  <a:cubicBezTo>
                    <a:pt x="1455" y="6141"/>
                    <a:pt x="1" y="8497"/>
                    <a:pt x="753" y="10151"/>
                  </a:cubicBezTo>
                  <a:cubicBezTo>
                    <a:pt x="1505" y="11805"/>
                    <a:pt x="4913" y="12156"/>
                    <a:pt x="6417" y="11104"/>
                  </a:cubicBezTo>
                  <a:cubicBezTo>
                    <a:pt x="7946" y="10076"/>
                    <a:pt x="8948" y="8923"/>
                    <a:pt x="11029" y="9224"/>
                  </a:cubicBezTo>
                  <a:cubicBezTo>
                    <a:pt x="13685" y="9625"/>
                    <a:pt x="12357" y="14713"/>
                    <a:pt x="14437" y="14713"/>
                  </a:cubicBezTo>
                  <a:lnTo>
                    <a:pt x="14412" y="18698"/>
                  </a:lnTo>
                  <a:cubicBezTo>
                    <a:pt x="14412" y="18698"/>
                    <a:pt x="17194" y="16091"/>
                    <a:pt x="17119" y="10978"/>
                  </a:cubicBezTo>
                  <a:cubicBezTo>
                    <a:pt x="17094" y="8698"/>
                    <a:pt x="16141" y="5590"/>
                    <a:pt x="14638" y="5214"/>
                  </a:cubicBezTo>
                  <a:cubicBezTo>
                    <a:pt x="14638" y="5214"/>
                    <a:pt x="10828" y="1"/>
                    <a:pt x="2332" y="5565"/>
                  </a:cubicBez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a:off x="4168075" y="1854025"/>
              <a:ext cx="721200" cy="757550"/>
            </a:xfrm>
            <a:custGeom>
              <a:avLst/>
              <a:gdLst/>
              <a:ahLst/>
              <a:cxnLst/>
              <a:rect l="l" t="t" r="r" b="b"/>
              <a:pathLst>
                <a:path w="28848" h="30302" extrusionOk="0">
                  <a:moveTo>
                    <a:pt x="0" y="24337"/>
                  </a:moveTo>
                  <a:cubicBezTo>
                    <a:pt x="3609" y="20126"/>
                    <a:pt x="14136" y="15690"/>
                    <a:pt x="14136" y="15690"/>
                  </a:cubicBezTo>
                  <a:cubicBezTo>
                    <a:pt x="14136" y="15690"/>
                    <a:pt x="577" y="2607"/>
                    <a:pt x="2281" y="1455"/>
                  </a:cubicBezTo>
                  <a:cubicBezTo>
                    <a:pt x="4512" y="1"/>
                    <a:pt x="28848" y="14262"/>
                    <a:pt x="23860" y="18497"/>
                  </a:cubicBezTo>
                  <a:cubicBezTo>
                    <a:pt x="17544" y="23861"/>
                    <a:pt x="10853" y="30177"/>
                    <a:pt x="6442" y="30252"/>
                  </a:cubicBezTo>
                  <a:cubicBezTo>
                    <a:pt x="4411" y="30302"/>
                    <a:pt x="0" y="24337"/>
                    <a:pt x="0" y="24337"/>
                  </a:cubicBezTo>
                  <a:close/>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6"/>
            <p:cNvSpPr/>
            <p:nvPr/>
          </p:nvSpPr>
          <p:spPr>
            <a:xfrm>
              <a:off x="4010800" y="1805175"/>
              <a:ext cx="347150" cy="261300"/>
            </a:xfrm>
            <a:custGeom>
              <a:avLst/>
              <a:gdLst/>
              <a:ahLst/>
              <a:cxnLst/>
              <a:rect l="l" t="t" r="r" b="b"/>
              <a:pathLst>
                <a:path w="13886" h="10452" extrusionOk="0">
                  <a:moveTo>
                    <a:pt x="11755" y="401"/>
                  </a:moveTo>
                  <a:cubicBezTo>
                    <a:pt x="11705" y="451"/>
                    <a:pt x="11780" y="401"/>
                    <a:pt x="11755" y="401"/>
                  </a:cubicBezTo>
                  <a:close/>
                  <a:moveTo>
                    <a:pt x="10201" y="2782"/>
                  </a:moveTo>
                  <a:lnTo>
                    <a:pt x="10226" y="2757"/>
                  </a:lnTo>
                  <a:cubicBezTo>
                    <a:pt x="10452" y="2055"/>
                    <a:pt x="10953" y="1078"/>
                    <a:pt x="10953" y="1078"/>
                  </a:cubicBezTo>
                  <a:cubicBezTo>
                    <a:pt x="11103" y="852"/>
                    <a:pt x="11379" y="526"/>
                    <a:pt x="11404" y="501"/>
                  </a:cubicBezTo>
                  <a:cubicBezTo>
                    <a:pt x="11755" y="0"/>
                    <a:pt x="11805" y="201"/>
                    <a:pt x="11830" y="201"/>
                  </a:cubicBezTo>
                  <a:cubicBezTo>
                    <a:pt x="12557" y="451"/>
                    <a:pt x="11880" y="1604"/>
                    <a:pt x="12006" y="3158"/>
                  </a:cubicBezTo>
                  <a:cubicBezTo>
                    <a:pt x="12031" y="3459"/>
                    <a:pt x="12106" y="3810"/>
                    <a:pt x="12181" y="4110"/>
                  </a:cubicBezTo>
                  <a:cubicBezTo>
                    <a:pt x="12382" y="4311"/>
                    <a:pt x="12582" y="4536"/>
                    <a:pt x="12758" y="4737"/>
                  </a:cubicBezTo>
                  <a:cubicBezTo>
                    <a:pt x="12858" y="4862"/>
                    <a:pt x="13885" y="10451"/>
                    <a:pt x="12783" y="9524"/>
                  </a:cubicBezTo>
                  <a:cubicBezTo>
                    <a:pt x="10978" y="7995"/>
                    <a:pt x="7971" y="6416"/>
                    <a:pt x="7319" y="6216"/>
                  </a:cubicBezTo>
                  <a:cubicBezTo>
                    <a:pt x="6316" y="5865"/>
                    <a:pt x="5289" y="5689"/>
                    <a:pt x="4261" y="5564"/>
                  </a:cubicBezTo>
                  <a:cubicBezTo>
                    <a:pt x="3359" y="5439"/>
                    <a:pt x="727" y="5363"/>
                    <a:pt x="828" y="5188"/>
                  </a:cubicBezTo>
                  <a:cubicBezTo>
                    <a:pt x="928" y="4962"/>
                    <a:pt x="1254" y="4887"/>
                    <a:pt x="1504" y="4837"/>
                  </a:cubicBezTo>
                  <a:cubicBezTo>
                    <a:pt x="2407" y="4687"/>
                    <a:pt x="3309" y="4511"/>
                    <a:pt x="4261" y="4511"/>
                  </a:cubicBezTo>
                  <a:cubicBezTo>
                    <a:pt x="4562" y="4511"/>
                    <a:pt x="4863" y="4511"/>
                    <a:pt x="5189" y="4511"/>
                  </a:cubicBezTo>
                  <a:cubicBezTo>
                    <a:pt x="5339" y="4511"/>
                    <a:pt x="5665" y="4486"/>
                    <a:pt x="5665" y="4486"/>
                  </a:cubicBezTo>
                  <a:cubicBezTo>
                    <a:pt x="5665" y="4486"/>
                    <a:pt x="5339" y="4436"/>
                    <a:pt x="5189" y="4411"/>
                  </a:cubicBezTo>
                  <a:cubicBezTo>
                    <a:pt x="4888" y="4336"/>
                    <a:pt x="4562" y="4336"/>
                    <a:pt x="4261" y="4261"/>
                  </a:cubicBezTo>
                  <a:cubicBezTo>
                    <a:pt x="3359" y="4035"/>
                    <a:pt x="702" y="3885"/>
                    <a:pt x="377" y="3709"/>
                  </a:cubicBezTo>
                  <a:cubicBezTo>
                    <a:pt x="276" y="3659"/>
                    <a:pt x="1" y="3609"/>
                    <a:pt x="101" y="3434"/>
                  </a:cubicBezTo>
                  <a:cubicBezTo>
                    <a:pt x="226" y="3183"/>
                    <a:pt x="2156" y="3083"/>
                    <a:pt x="2682" y="3108"/>
                  </a:cubicBezTo>
                  <a:cubicBezTo>
                    <a:pt x="3760" y="3158"/>
                    <a:pt x="4963" y="3183"/>
                    <a:pt x="5264" y="3183"/>
                  </a:cubicBezTo>
                  <a:cubicBezTo>
                    <a:pt x="5289" y="3183"/>
                    <a:pt x="5540" y="3208"/>
                    <a:pt x="5565" y="3183"/>
                  </a:cubicBezTo>
                  <a:cubicBezTo>
                    <a:pt x="5615" y="3133"/>
                    <a:pt x="5339" y="3083"/>
                    <a:pt x="5314" y="3058"/>
                  </a:cubicBezTo>
                  <a:cubicBezTo>
                    <a:pt x="5088" y="2957"/>
                    <a:pt x="377" y="1729"/>
                    <a:pt x="477" y="1604"/>
                  </a:cubicBezTo>
                  <a:cubicBezTo>
                    <a:pt x="753" y="1353"/>
                    <a:pt x="1304" y="1378"/>
                    <a:pt x="1705" y="1378"/>
                  </a:cubicBezTo>
                  <a:cubicBezTo>
                    <a:pt x="2758" y="1378"/>
                    <a:pt x="3835" y="1654"/>
                    <a:pt x="4863" y="1905"/>
                  </a:cubicBezTo>
                  <a:cubicBezTo>
                    <a:pt x="5239" y="1980"/>
                    <a:pt x="5590" y="2055"/>
                    <a:pt x="5941" y="2130"/>
                  </a:cubicBezTo>
                  <a:cubicBezTo>
                    <a:pt x="5991" y="2130"/>
                    <a:pt x="6291" y="2256"/>
                    <a:pt x="6342" y="2206"/>
                  </a:cubicBezTo>
                  <a:cubicBezTo>
                    <a:pt x="6392" y="2155"/>
                    <a:pt x="6141" y="2130"/>
                    <a:pt x="6091" y="2105"/>
                  </a:cubicBezTo>
                  <a:cubicBezTo>
                    <a:pt x="5915" y="2005"/>
                    <a:pt x="5615" y="1955"/>
                    <a:pt x="5414" y="1855"/>
                  </a:cubicBezTo>
                  <a:cubicBezTo>
                    <a:pt x="4662" y="1479"/>
                    <a:pt x="3760" y="1228"/>
                    <a:pt x="2958" y="952"/>
                  </a:cubicBezTo>
                  <a:cubicBezTo>
                    <a:pt x="2632" y="852"/>
                    <a:pt x="1730" y="652"/>
                    <a:pt x="1755" y="501"/>
                  </a:cubicBezTo>
                  <a:cubicBezTo>
                    <a:pt x="1830" y="75"/>
                    <a:pt x="5289" y="877"/>
                    <a:pt x="5915" y="1103"/>
                  </a:cubicBezTo>
                  <a:cubicBezTo>
                    <a:pt x="7369" y="1579"/>
                    <a:pt x="8823" y="2080"/>
                    <a:pt x="10201" y="27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6"/>
            <p:cNvSpPr/>
            <p:nvPr/>
          </p:nvSpPr>
          <p:spPr>
            <a:xfrm>
              <a:off x="3828475" y="1927475"/>
              <a:ext cx="971200" cy="1315400"/>
            </a:xfrm>
            <a:custGeom>
              <a:avLst/>
              <a:gdLst/>
              <a:ahLst/>
              <a:cxnLst/>
              <a:rect l="l" t="t" r="r" b="b"/>
              <a:pathLst>
                <a:path w="38848" h="52616" extrusionOk="0">
                  <a:moveTo>
                    <a:pt x="21679" y="0"/>
                  </a:moveTo>
                  <a:cubicBezTo>
                    <a:pt x="20780" y="0"/>
                    <a:pt x="18376" y="4057"/>
                    <a:pt x="19123" y="4732"/>
                  </a:cubicBezTo>
                  <a:cubicBezTo>
                    <a:pt x="21680" y="6988"/>
                    <a:pt x="27043" y="12928"/>
                    <a:pt x="26868" y="12928"/>
                  </a:cubicBezTo>
                  <a:cubicBezTo>
                    <a:pt x="26118" y="13003"/>
                    <a:pt x="19207" y="14799"/>
                    <a:pt x="19174" y="14807"/>
                  </a:cubicBezTo>
                  <a:lnTo>
                    <a:pt x="19174" y="14807"/>
                  </a:lnTo>
                  <a:cubicBezTo>
                    <a:pt x="19165" y="14803"/>
                    <a:pt x="15862" y="14381"/>
                    <a:pt x="15289" y="14256"/>
                  </a:cubicBezTo>
                  <a:cubicBezTo>
                    <a:pt x="15289" y="14256"/>
                    <a:pt x="14639" y="13102"/>
                    <a:pt x="14542" y="13102"/>
                  </a:cubicBezTo>
                  <a:cubicBezTo>
                    <a:pt x="14540" y="13102"/>
                    <a:pt x="14538" y="13102"/>
                    <a:pt x="14537" y="13103"/>
                  </a:cubicBezTo>
                  <a:cubicBezTo>
                    <a:pt x="13484" y="13805"/>
                    <a:pt x="9098" y="15935"/>
                    <a:pt x="9098" y="15935"/>
                  </a:cubicBezTo>
                  <a:cubicBezTo>
                    <a:pt x="9098" y="15810"/>
                    <a:pt x="8046" y="14607"/>
                    <a:pt x="8046" y="14607"/>
                  </a:cubicBezTo>
                  <a:cubicBezTo>
                    <a:pt x="8046" y="14607"/>
                    <a:pt x="7344" y="15233"/>
                    <a:pt x="7294" y="15233"/>
                  </a:cubicBezTo>
                  <a:cubicBezTo>
                    <a:pt x="7288" y="15233"/>
                    <a:pt x="7283" y="15233"/>
                    <a:pt x="7277" y="15233"/>
                  </a:cubicBezTo>
                  <a:cubicBezTo>
                    <a:pt x="5596" y="15233"/>
                    <a:pt x="2829" y="19063"/>
                    <a:pt x="1805" y="25234"/>
                  </a:cubicBezTo>
                  <a:cubicBezTo>
                    <a:pt x="903" y="30672"/>
                    <a:pt x="727" y="46637"/>
                    <a:pt x="176" y="50121"/>
                  </a:cubicBezTo>
                  <a:cubicBezTo>
                    <a:pt x="0" y="51224"/>
                    <a:pt x="878" y="51399"/>
                    <a:pt x="1680" y="52502"/>
                  </a:cubicBezTo>
                  <a:cubicBezTo>
                    <a:pt x="1691" y="52525"/>
                    <a:pt x="4670" y="52616"/>
                    <a:pt x="8676" y="52616"/>
                  </a:cubicBezTo>
                  <a:cubicBezTo>
                    <a:pt x="13180" y="52616"/>
                    <a:pt x="18983" y="52502"/>
                    <a:pt x="23334" y="52051"/>
                  </a:cubicBezTo>
                  <a:cubicBezTo>
                    <a:pt x="23534" y="52026"/>
                    <a:pt x="24161" y="50497"/>
                    <a:pt x="23960" y="50096"/>
                  </a:cubicBezTo>
                  <a:cubicBezTo>
                    <a:pt x="20427" y="43078"/>
                    <a:pt x="21805" y="27765"/>
                    <a:pt x="22081" y="27589"/>
                  </a:cubicBezTo>
                  <a:cubicBezTo>
                    <a:pt x="23309" y="26863"/>
                    <a:pt x="38823" y="16286"/>
                    <a:pt x="38823" y="14507"/>
                  </a:cubicBezTo>
                  <a:cubicBezTo>
                    <a:pt x="38848" y="10998"/>
                    <a:pt x="27319" y="2451"/>
                    <a:pt x="21780" y="20"/>
                  </a:cubicBezTo>
                  <a:cubicBezTo>
                    <a:pt x="21749" y="7"/>
                    <a:pt x="21715" y="0"/>
                    <a:pt x="21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6"/>
            <p:cNvSpPr/>
            <p:nvPr/>
          </p:nvSpPr>
          <p:spPr>
            <a:xfrm>
              <a:off x="4293375" y="3177350"/>
              <a:ext cx="213075" cy="262550"/>
            </a:xfrm>
            <a:custGeom>
              <a:avLst/>
              <a:gdLst/>
              <a:ahLst/>
              <a:cxnLst/>
              <a:rect l="l" t="t" r="r" b="b"/>
              <a:pathLst>
                <a:path w="8523" h="10502" extrusionOk="0">
                  <a:moveTo>
                    <a:pt x="1" y="2632"/>
                  </a:moveTo>
                  <a:cubicBezTo>
                    <a:pt x="1" y="2632"/>
                    <a:pt x="502" y="8572"/>
                    <a:pt x="2633" y="10502"/>
                  </a:cubicBezTo>
                  <a:cubicBezTo>
                    <a:pt x="2633" y="10502"/>
                    <a:pt x="3008" y="5013"/>
                    <a:pt x="6342" y="2432"/>
                  </a:cubicBezTo>
                  <a:cubicBezTo>
                    <a:pt x="8522" y="752"/>
                    <a:pt x="8322" y="1"/>
                    <a:pt x="5690" y="126"/>
                  </a:cubicBezTo>
                  <a:cubicBezTo>
                    <a:pt x="3084" y="251"/>
                    <a:pt x="1" y="2632"/>
                    <a:pt x="1" y="2632"/>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6"/>
            <p:cNvSpPr/>
            <p:nvPr/>
          </p:nvSpPr>
          <p:spPr>
            <a:xfrm>
              <a:off x="4321575" y="3215725"/>
              <a:ext cx="124725" cy="208525"/>
            </a:xfrm>
            <a:custGeom>
              <a:avLst/>
              <a:gdLst/>
              <a:ahLst/>
              <a:cxnLst/>
              <a:rect l="l" t="t" r="r" b="b"/>
              <a:pathLst>
                <a:path w="4989" h="8341" extrusionOk="0">
                  <a:moveTo>
                    <a:pt x="4951" y="1"/>
                  </a:moveTo>
                  <a:cubicBezTo>
                    <a:pt x="4938" y="1"/>
                    <a:pt x="4926" y="7"/>
                    <a:pt x="4913" y="19"/>
                  </a:cubicBezTo>
                  <a:cubicBezTo>
                    <a:pt x="4061" y="696"/>
                    <a:pt x="3284" y="1448"/>
                    <a:pt x="2607" y="2300"/>
                  </a:cubicBezTo>
                  <a:cubicBezTo>
                    <a:pt x="1956" y="3177"/>
                    <a:pt x="1429" y="4130"/>
                    <a:pt x="953" y="5082"/>
                  </a:cubicBezTo>
                  <a:cubicBezTo>
                    <a:pt x="677" y="5659"/>
                    <a:pt x="352" y="6235"/>
                    <a:pt x="176" y="6862"/>
                  </a:cubicBezTo>
                  <a:cubicBezTo>
                    <a:pt x="51" y="7313"/>
                    <a:pt x="1" y="7739"/>
                    <a:pt x="51" y="8190"/>
                  </a:cubicBezTo>
                  <a:cubicBezTo>
                    <a:pt x="51" y="8290"/>
                    <a:pt x="126" y="8340"/>
                    <a:pt x="201" y="8340"/>
                  </a:cubicBezTo>
                  <a:cubicBezTo>
                    <a:pt x="276" y="8340"/>
                    <a:pt x="352" y="8265"/>
                    <a:pt x="352" y="8190"/>
                  </a:cubicBezTo>
                  <a:cubicBezTo>
                    <a:pt x="377" y="7689"/>
                    <a:pt x="552" y="7212"/>
                    <a:pt x="753" y="6736"/>
                  </a:cubicBezTo>
                  <a:cubicBezTo>
                    <a:pt x="978" y="6260"/>
                    <a:pt x="1204" y="5784"/>
                    <a:pt x="1454" y="5333"/>
                  </a:cubicBezTo>
                  <a:cubicBezTo>
                    <a:pt x="1880" y="4380"/>
                    <a:pt x="2407" y="3453"/>
                    <a:pt x="3008" y="2576"/>
                  </a:cubicBezTo>
                  <a:cubicBezTo>
                    <a:pt x="3585" y="1699"/>
                    <a:pt x="4211" y="847"/>
                    <a:pt x="4988" y="95"/>
                  </a:cubicBezTo>
                  <a:cubicBezTo>
                    <a:pt x="4988" y="70"/>
                    <a:pt x="4988" y="45"/>
                    <a:pt x="4988" y="19"/>
                  </a:cubicBezTo>
                  <a:cubicBezTo>
                    <a:pt x="4976" y="7"/>
                    <a:pt x="4963" y="1"/>
                    <a:pt x="4951"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6"/>
            <p:cNvSpPr/>
            <p:nvPr/>
          </p:nvSpPr>
          <p:spPr>
            <a:xfrm>
              <a:off x="4297150" y="3242525"/>
              <a:ext cx="89000" cy="146625"/>
            </a:xfrm>
            <a:custGeom>
              <a:avLst/>
              <a:gdLst/>
              <a:ahLst/>
              <a:cxnLst/>
              <a:rect l="l" t="t" r="r" b="b"/>
              <a:pathLst>
                <a:path w="3560" h="5865" extrusionOk="0">
                  <a:moveTo>
                    <a:pt x="3534" y="0"/>
                  </a:moveTo>
                  <a:cubicBezTo>
                    <a:pt x="2682" y="677"/>
                    <a:pt x="1905" y="1554"/>
                    <a:pt x="1304" y="2531"/>
                  </a:cubicBezTo>
                  <a:cubicBezTo>
                    <a:pt x="677" y="3534"/>
                    <a:pt x="251" y="4662"/>
                    <a:pt x="0" y="5689"/>
                  </a:cubicBezTo>
                  <a:cubicBezTo>
                    <a:pt x="0" y="5765"/>
                    <a:pt x="50" y="5840"/>
                    <a:pt x="126" y="5865"/>
                  </a:cubicBezTo>
                  <a:cubicBezTo>
                    <a:pt x="201" y="5865"/>
                    <a:pt x="276" y="5815"/>
                    <a:pt x="301" y="5739"/>
                  </a:cubicBezTo>
                  <a:cubicBezTo>
                    <a:pt x="527" y="4737"/>
                    <a:pt x="1003" y="3709"/>
                    <a:pt x="1579" y="2707"/>
                  </a:cubicBezTo>
                  <a:cubicBezTo>
                    <a:pt x="2131" y="1704"/>
                    <a:pt x="2782" y="752"/>
                    <a:pt x="3559" y="25"/>
                  </a:cubicBezTo>
                  <a:cubicBezTo>
                    <a:pt x="3559" y="25"/>
                    <a:pt x="3559" y="25"/>
                    <a:pt x="3559"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6"/>
            <p:cNvSpPr/>
            <p:nvPr/>
          </p:nvSpPr>
          <p:spPr>
            <a:xfrm>
              <a:off x="4321575" y="3210550"/>
              <a:ext cx="80225" cy="56750"/>
            </a:xfrm>
            <a:custGeom>
              <a:avLst/>
              <a:gdLst/>
              <a:ahLst/>
              <a:cxnLst/>
              <a:rect l="l" t="t" r="r" b="b"/>
              <a:pathLst>
                <a:path w="3209" h="2270" extrusionOk="0">
                  <a:moveTo>
                    <a:pt x="3209" y="1"/>
                  </a:moveTo>
                  <a:cubicBezTo>
                    <a:pt x="2532" y="302"/>
                    <a:pt x="1855" y="653"/>
                    <a:pt x="1229" y="1079"/>
                  </a:cubicBezTo>
                  <a:cubicBezTo>
                    <a:pt x="803" y="1354"/>
                    <a:pt x="377" y="1680"/>
                    <a:pt x="51" y="2031"/>
                  </a:cubicBezTo>
                  <a:cubicBezTo>
                    <a:pt x="1" y="2081"/>
                    <a:pt x="1" y="2181"/>
                    <a:pt x="51" y="2231"/>
                  </a:cubicBezTo>
                  <a:cubicBezTo>
                    <a:pt x="88" y="2257"/>
                    <a:pt x="132" y="2269"/>
                    <a:pt x="173" y="2269"/>
                  </a:cubicBezTo>
                  <a:cubicBezTo>
                    <a:pt x="214" y="2269"/>
                    <a:pt x="251" y="2257"/>
                    <a:pt x="276" y="2231"/>
                  </a:cubicBezTo>
                  <a:cubicBezTo>
                    <a:pt x="552" y="1830"/>
                    <a:pt x="903" y="1505"/>
                    <a:pt x="1304" y="1179"/>
                  </a:cubicBezTo>
                  <a:cubicBezTo>
                    <a:pt x="1906" y="728"/>
                    <a:pt x="2582" y="352"/>
                    <a:pt x="3209" y="26"/>
                  </a:cubicBezTo>
                  <a:cubicBezTo>
                    <a:pt x="3209" y="26"/>
                    <a:pt x="3209" y="26"/>
                    <a:pt x="3209"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6"/>
            <p:cNvSpPr/>
            <p:nvPr/>
          </p:nvSpPr>
          <p:spPr>
            <a:xfrm>
              <a:off x="3975100" y="2345275"/>
              <a:ext cx="124075" cy="587750"/>
            </a:xfrm>
            <a:custGeom>
              <a:avLst/>
              <a:gdLst/>
              <a:ahLst/>
              <a:cxnLst/>
              <a:rect l="l" t="t" r="r" b="b"/>
              <a:pathLst>
                <a:path w="4963" h="23510" extrusionOk="0">
                  <a:moveTo>
                    <a:pt x="3233" y="0"/>
                  </a:moveTo>
                  <a:lnTo>
                    <a:pt x="1930" y="1053"/>
                  </a:lnTo>
                  <a:lnTo>
                    <a:pt x="2531" y="2206"/>
                  </a:lnTo>
                  <a:lnTo>
                    <a:pt x="0" y="19023"/>
                  </a:lnTo>
                  <a:lnTo>
                    <a:pt x="2682" y="23509"/>
                  </a:lnTo>
                  <a:lnTo>
                    <a:pt x="4962" y="19173"/>
                  </a:lnTo>
                  <a:lnTo>
                    <a:pt x="3484" y="2231"/>
                  </a:lnTo>
                  <a:lnTo>
                    <a:pt x="4511" y="1203"/>
                  </a:lnTo>
                  <a:lnTo>
                    <a:pt x="32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6"/>
            <p:cNvSpPr/>
            <p:nvPr/>
          </p:nvSpPr>
          <p:spPr>
            <a:xfrm>
              <a:off x="4164375" y="2006375"/>
              <a:ext cx="80800" cy="122525"/>
            </a:xfrm>
            <a:custGeom>
              <a:avLst/>
              <a:gdLst/>
              <a:ahLst/>
              <a:cxnLst/>
              <a:rect l="l" t="t" r="r" b="b"/>
              <a:pathLst>
                <a:path w="3232" h="4901" extrusionOk="0">
                  <a:moveTo>
                    <a:pt x="1320" y="0"/>
                  </a:moveTo>
                  <a:cubicBezTo>
                    <a:pt x="430" y="0"/>
                    <a:pt x="48" y="2178"/>
                    <a:pt x="48" y="2178"/>
                  </a:cubicBezTo>
                  <a:cubicBezTo>
                    <a:pt x="1" y="3292"/>
                    <a:pt x="178" y="4900"/>
                    <a:pt x="621" y="4900"/>
                  </a:cubicBezTo>
                  <a:cubicBezTo>
                    <a:pt x="647" y="4900"/>
                    <a:pt x="673" y="4895"/>
                    <a:pt x="700" y="4884"/>
                  </a:cubicBezTo>
                  <a:cubicBezTo>
                    <a:pt x="2529" y="4183"/>
                    <a:pt x="3231" y="498"/>
                    <a:pt x="1477" y="22"/>
                  </a:cubicBezTo>
                  <a:cubicBezTo>
                    <a:pt x="1423" y="7"/>
                    <a:pt x="1371" y="0"/>
                    <a:pt x="1320" y="0"/>
                  </a:cubicBezTo>
                  <a:close/>
                </a:path>
              </a:pathLst>
            </a:custGeom>
            <a:solidFill>
              <a:srgbClr val="FFC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6"/>
            <p:cNvSpPr/>
            <p:nvPr/>
          </p:nvSpPr>
          <p:spPr>
            <a:xfrm>
              <a:off x="4151775" y="4908575"/>
              <a:ext cx="246275" cy="127825"/>
            </a:xfrm>
            <a:custGeom>
              <a:avLst/>
              <a:gdLst/>
              <a:ahLst/>
              <a:cxnLst/>
              <a:rect l="l" t="t" r="r" b="b"/>
              <a:pathLst>
                <a:path w="9851" h="5113" extrusionOk="0">
                  <a:moveTo>
                    <a:pt x="3434" y="2130"/>
                  </a:moveTo>
                  <a:cubicBezTo>
                    <a:pt x="2733" y="2707"/>
                    <a:pt x="1404" y="3509"/>
                    <a:pt x="903" y="3709"/>
                  </a:cubicBezTo>
                  <a:cubicBezTo>
                    <a:pt x="677" y="3810"/>
                    <a:pt x="1" y="5113"/>
                    <a:pt x="753" y="5113"/>
                  </a:cubicBezTo>
                  <a:cubicBezTo>
                    <a:pt x="1229" y="5088"/>
                    <a:pt x="7921" y="4662"/>
                    <a:pt x="9750" y="4085"/>
                  </a:cubicBezTo>
                  <a:cubicBezTo>
                    <a:pt x="9850" y="3609"/>
                    <a:pt x="9775" y="3083"/>
                    <a:pt x="9775" y="2607"/>
                  </a:cubicBezTo>
                  <a:cubicBezTo>
                    <a:pt x="9750" y="1980"/>
                    <a:pt x="9224" y="1654"/>
                    <a:pt x="9124" y="1053"/>
                  </a:cubicBezTo>
                  <a:cubicBezTo>
                    <a:pt x="8998" y="451"/>
                    <a:pt x="8497" y="1178"/>
                    <a:pt x="7971" y="1053"/>
                  </a:cubicBezTo>
                  <a:cubicBezTo>
                    <a:pt x="7520" y="952"/>
                    <a:pt x="6993" y="1980"/>
                    <a:pt x="7043" y="1429"/>
                  </a:cubicBezTo>
                  <a:cubicBezTo>
                    <a:pt x="7119" y="301"/>
                    <a:pt x="5590" y="0"/>
                    <a:pt x="4988" y="175"/>
                  </a:cubicBezTo>
                  <a:cubicBezTo>
                    <a:pt x="4261" y="376"/>
                    <a:pt x="4086" y="1554"/>
                    <a:pt x="3434" y="2130"/>
                  </a:cubicBezTo>
                  <a:close/>
                </a:path>
              </a:pathLst>
            </a:custGeom>
            <a:solidFill>
              <a:srgbClr val="042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6"/>
            <p:cNvSpPr/>
            <p:nvPr/>
          </p:nvSpPr>
          <p:spPr>
            <a:xfrm>
              <a:off x="3266450" y="1236250"/>
              <a:ext cx="533850" cy="568950"/>
            </a:xfrm>
            <a:custGeom>
              <a:avLst/>
              <a:gdLst/>
              <a:ahLst/>
              <a:cxnLst/>
              <a:rect l="l" t="t" r="r" b="b"/>
              <a:pathLst>
                <a:path w="21354" h="22758" extrusionOk="0">
                  <a:moveTo>
                    <a:pt x="7343" y="0"/>
                  </a:moveTo>
                  <a:lnTo>
                    <a:pt x="0" y="5940"/>
                  </a:lnTo>
                  <a:lnTo>
                    <a:pt x="18145" y="22757"/>
                  </a:lnTo>
                  <a:lnTo>
                    <a:pt x="21354" y="19624"/>
                  </a:lnTo>
                  <a:lnTo>
                    <a:pt x="7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6"/>
            <p:cNvSpPr/>
            <p:nvPr/>
          </p:nvSpPr>
          <p:spPr>
            <a:xfrm>
              <a:off x="3047150" y="1712425"/>
              <a:ext cx="608425" cy="261925"/>
            </a:xfrm>
            <a:custGeom>
              <a:avLst/>
              <a:gdLst/>
              <a:ahLst/>
              <a:cxnLst/>
              <a:rect l="l" t="t" r="r" b="b"/>
              <a:pathLst>
                <a:path w="24337" h="10477" extrusionOk="0">
                  <a:moveTo>
                    <a:pt x="1880" y="1"/>
                  </a:moveTo>
                  <a:lnTo>
                    <a:pt x="0" y="8923"/>
                  </a:lnTo>
                  <a:lnTo>
                    <a:pt x="23484" y="10477"/>
                  </a:lnTo>
                  <a:lnTo>
                    <a:pt x="24336" y="6342"/>
                  </a:lnTo>
                  <a:lnTo>
                    <a:pt x="18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6"/>
            <p:cNvSpPr/>
            <p:nvPr/>
          </p:nvSpPr>
          <p:spPr>
            <a:xfrm>
              <a:off x="3774575" y="1106550"/>
              <a:ext cx="216825" cy="590875"/>
            </a:xfrm>
            <a:custGeom>
              <a:avLst/>
              <a:gdLst/>
              <a:ahLst/>
              <a:cxnLst/>
              <a:rect l="l" t="t" r="r" b="b"/>
              <a:pathLst>
                <a:path w="8673" h="23635" extrusionOk="0">
                  <a:moveTo>
                    <a:pt x="8623" y="0"/>
                  </a:moveTo>
                  <a:lnTo>
                    <a:pt x="1" y="476"/>
                  </a:lnTo>
                  <a:lnTo>
                    <a:pt x="4437" y="23634"/>
                  </a:lnTo>
                  <a:lnTo>
                    <a:pt x="8673" y="23333"/>
                  </a:lnTo>
                  <a:lnTo>
                    <a:pt x="86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1" name="Google Shape;2491;p56"/>
          <p:cNvGrpSpPr/>
          <p:nvPr/>
        </p:nvGrpSpPr>
        <p:grpSpPr>
          <a:xfrm>
            <a:off x="6013097" y="3558130"/>
            <a:ext cx="535524" cy="463643"/>
            <a:chOff x="2992925" y="4283625"/>
            <a:chExt cx="747625" cy="647275"/>
          </a:xfrm>
        </p:grpSpPr>
        <p:sp>
          <p:nvSpPr>
            <p:cNvPr id="2492" name="Google Shape;2492;p56"/>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6"/>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6"/>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6"/>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6"/>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6"/>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56"/>
          <p:cNvGrpSpPr/>
          <p:nvPr/>
        </p:nvGrpSpPr>
        <p:grpSpPr>
          <a:xfrm>
            <a:off x="7396482" y="834451"/>
            <a:ext cx="727579" cy="624399"/>
            <a:chOff x="3239625" y="2607500"/>
            <a:chExt cx="239225" cy="205300"/>
          </a:xfrm>
        </p:grpSpPr>
        <p:sp>
          <p:nvSpPr>
            <p:cNvPr id="2499" name="Google Shape;2499;p56"/>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6"/>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6"/>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6"/>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6"/>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6"/>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6"/>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6"/>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6"/>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6"/>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Frame 5">
            <a:extLst>
              <a:ext uri="{FF2B5EF4-FFF2-40B4-BE49-F238E27FC236}">
                <a16:creationId xmlns:a16="http://schemas.microsoft.com/office/drawing/2014/main" id="{F600B742-7C90-4245-9A13-28031DA5D748}"/>
              </a:ext>
            </a:extLst>
          </p:cNvPr>
          <p:cNvSpPr/>
          <p:nvPr/>
        </p:nvSpPr>
        <p:spPr>
          <a:xfrm>
            <a:off x="820235" y="1292980"/>
            <a:ext cx="3377230" cy="2220392"/>
          </a:xfrm>
          <a:prstGeom prst="frame">
            <a:avLst>
              <a:gd name="adj1" fmla="val 5744"/>
            </a:avLst>
          </a:prstGeom>
          <a:solidFill>
            <a:schemeClr val="tx1">
              <a:lumMod val="6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1" name="Google Shape;2491;p56">
            <a:extLst>
              <a:ext uri="{FF2B5EF4-FFF2-40B4-BE49-F238E27FC236}">
                <a16:creationId xmlns:a16="http://schemas.microsoft.com/office/drawing/2014/main" id="{F65C5EBD-E36A-41DE-8824-DB8F1BC68AB3}"/>
              </a:ext>
            </a:extLst>
          </p:cNvPr>
          <p:cNvGrpSpPr/>
          <p:nvPr/>
        </p:nvGrpSpPr>
        <p:grpSpPr>
          <a:xfrm rot="7478129">
            <a:off x="1147728" y="236287"/>
            <a:ext cx="535524" cy="463643"/>
            <a:chOff x="2992925" y="4283625"/>
            <a:chExt cx="747625" cy="647275"/>
          </a:xfrm>
        </p:grpSpPr>
        <p:sp>
          <p:nvSpPr>
            <p:cNvPr id="72" name="Google Shape;2492;p56">
              <a:extLst>
                <a:ext uri="{FF2B5EF4-FFF2-40B4-BE49-F238E27FC236}">
                  <a16:creationId xmlns:a16="http://schemas.microsoft.com/office/drawing/2014/main" id="{AFAC8C4C-39C4-4E4B-8CED-27887FAC6741}"/>
                </a:ext>
              </a:extLst>
            </p:cNvPr>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93;p56">
              <a:extLst>
                <a:ext uri="{FF2B5EF4-FFF2-40B4-BE49-F238E27FC236}">
                  <a16:creationId xmlns:a16="http://schemas.microsoft.com/office/drawing/2014/main" id="{C6862E31-87DF-4988-A8BC-F01AAF3CFD3A}"/>
                </a:ext>
              </a:extLst>
            </p:cNvPr>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94;p56">
              <a:extLst>
                <a:ext uri="{FF2B5EF4-FFF2-40B4-BE49-F238E27FC236}">
                  <a16:creationId xmlns:a16="http://schemas.microsoft.com/office/drawing/2014/main" id="{3CE16E26-E951-4B2A-B96F-64DBBF7C1814}"/>
                </a:ext>
              </a:extLst>
            </p:cNvPr>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95;p56">
              <a:extLst>
                <a:ext uri="{FF2B5EF4-FFF2-40B4-BE49-F238E27FC236}">
                  <a16:creationId xmlns:a16="http://schemas.microsoft.com/office/drawing/2014/main" id="{5B217465-52F6-49B9-BEAB-1C7705076270}"/>
                </a:ext>
              </a:extLst>
            </p:cNvPr>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96;p56">
              <a:extLst>
                <a:ext uri="{FF2B5EF4-FFF2-40B4-BE49-F238E27FC236}">
                  <a16:creationId xmlns:a16="http://schemas.microsoft.com/office/drawing/2014/main" id="{2EB40095-8774-4C3B-92BF-CFE4838A02C2}"/>
                </a:ext>
              </a:extLst>
            </p:cNvPr>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97;p56">
              <a:extLst>
                <a:ext uri="{FF2B5EF4-FFF2-40B4-BE49-F238E27FC236}">
                  <a16:creationId xmlns:a16="http://schemas.microsoft.com/office/drawing/2014/main" id="{2D3678FD-8138-48CD-AC05-3D44D00D9784}"/>
                </a:ext>
              </a:extLst>
            </p:cNvPr>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2498;p56">
            <a:extLst>
              <a:ext uri="{FF2B5EF4-FFF2-40B4-BE49-F238E27FC236}">
                <a16:creationId xmlns:a16="http://schemas.microsoft.com/office/drawing/2014/main" id="{F4AF28B8-2C9A-4832-8D0B-45646AB8A631}"/>
              </a:ext>
            </a:extLst>
          </p:cNvPr>
          <p:cNvGrpSpPr/>
          <p:nvPr/>
        </p:nvGrpSpPr>
        <p:grpSpPr>
          <a:xfrm>
            <a:off x="152188" y="3906682"/>
            <a:ext cx="1336094" cy="872410"/>
            <a:chOff x="3239625" y="2607500"/>
            <a:chExt cx="239225" cy="205300"/>
          </a:xfrm>
        </p:grpSpPr>
        <p:sp>
          <p:nvSpPr>
            <p:cNvPr id="79" name="Google Shape;2499;p56">
              <a:extLst>
                <a:ext uri="{FF2B5EF4-FFF2-40B4-BE49-F238E27FC236}">
                  <a16:creationId xmlns:a16="http://schemas.microsoft.com/office/drawing/2014/main" id="{8F251670-637D-40ED-B717-69CEEE628907}"/>
                </a:ext>
              </a:extLst>
            </p:cNvPr>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00;p56">
              <a:extLst>
                <a:ext uri="{FF2B5EF4-FFF2-40B4-BE49-F238E27FC236}">
                  <a16:creationId xmlns:a16="http://schemas.microsoft.com/office/drawing/2014/main" id="{EF9B4ABC-394E-4D03-A369-203CDB6A3E0C}"/>
                </a:ext>
              </a:extLst>
            </p:cNvPr>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01;p56">
              <a:extLst>
                <a:ext uri="{FF2B5EF4-FFF2-40B4-BE49-F238E27FC236}">
                  <a16:creationId xmlns:a16="http://schemas.microsoft.com/office/drawing/2014/main" id="{86575C73-6AED-4092-9F30-73D5CF8FB7BE}"/>
                </a:ext>
              </a:extLst>
            </p:cNvPr>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02;p56">
              <a:extLst>
                <a:ext uri="{FF2B5EF4-FFF2-40B4-BE49-F238E27FC236}">
                  <a16:creationId xmlns:a16="http://schemas.microsoft.com/office/drawing/2014/main" id="{1C915143-B404-418C-8CF1-BFB2D4D4BEB7}"/>
                </a:ext>
              </a:extLst>
            </p:cNvPr>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03;p56">
              <a:extLst>
                <a:ext uri="{FF2B5EF4-FFF2-40B4-BE49-F238E27FC236}">
                  <a16:creationId xmlns:a16="http://schemas.microsoft.com/office/drawing/2014/main" id="{367440CA-27B7-4A03-8D14-3C46B81B86FA}"/>
                </a:ext>
              </a:extLst>
            </p:cNvPr>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04;p56">
              <a:extLst>
                <a:ext uri="{FF2B5EF4-FFF2-40B4-BE49-F238E27FC236}">
                  <a16:creationId xmlns:a16="http://schemas.microsoft.com/office/drawing/2014/main" id="{97BC3AAF-A81A-4902-9AE7-0771BBBA4B5B}"/>
                </a:ext>
              </a:extLst>
            </p:cNvPr>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05;p56">
              <a:extLst>
                <a:ext uri="{FF2B5EF4-FFF2-40B4-BE49-F238E27FC236}">
                  <a16:creationId xmlns:a16="http://schemas.microsoft.com/office/drawing/2014/main" id="{7F76CBDD-FBEA-4B0B-8D0C-AA756BF23F32}"/>
                </a:ext>
              </a:extLst>
            </p:cNvPr>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06;p56">
              <a:extLst>
                <a:ext uri="{FF2B5EF4-FFF2-40B4-BE49-F238E27FC236}">
                  <a16:creationId xmlns:a16="http://schemas.microsoft.com/office/drawing/2014/main" id="{EC94E519-CE0B-4D49-964F-EB0F0C7D8357}"/>
                </a:ext>
              </a:extLst>
            </p:cNvPr>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07;p56">
              <a:extLst>
                <a:ext uri="{FF2B5EF4-FFF2-40B4-BE49-F238E27FC236}">
                  <a16:creationId xmlns:a16="http://schemas.microsoft.com/office/drawing/2014/main" id="{DA735347-2F91-443F-A284-A526FA3E909D}"/>
                </a:ext>
              </a:extLst>
            </p:cNvPr>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08;p56">
              <a:extLst>
                <a:ext uri="{FF2B5EF4-FFF2-40B4-BE49-F238E27FC236}">
                  <a16:creationId xmlns:a16="http://schemas.microsoft.com/office/drawing/2014/main" id="{B398ED76-BE71-4F31-B615-6862B5CB99FC}"/>
                </a:ext>
              </a:extLst>
            </p:cNvPr>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 name="Shape 2210"/>
        <p:cNvGrpSpPr/>
        <p:nvPr/>
      </p:nvGrpSpPr>
      <p:grpSpPr>
        <a:xfrm>
          <a:off x="0" y="0"/>
          <a:ext cx="0" cy="0"/>
          <a:chOff x="0" y="0"/>
          <a:chExt cx="0" cy="0"/>
        </a:xfrm>
      </p:grpSpPr>
      <p:sp>
        <p:nvSpPr>
          <p:cNvPr id="2212" name="Google Shape;2212;p52"/>
          <p:cNvSpPr txBox="1">
            <a:spLocks noGrp="1"/>
          </p:cNvSpPr>
          <p:nvPr>
            <p:ph type="subTitle" idx="1"/>
          </p:nvPr>
        </p:nvSpPr>
        <p:spPr>
          <a:xfrm>
            <a:off x="267799" y="2131951"/>
            <a:ext cx="8029635" cy="2057100"/>
          </a:xfrm>
          <a:prstGeom prst="rect">
            <a:avLst/>
          </a:prstGeom>
        </p:spPr>
        <p:txBody>
          <a:bodyPr spcFirstLastPara="1" wrap="square" lIns="91425" tIns="91425" rIns="91425" bIns="91425" anchor="t" anchorCtr="0">
            <a:noAutofit/>
          </a:bodyPr>
          <a:lstStyle/>
          <a:p>
            <a:pPr marL="0" lvl="0" indent="0"/>
            <a:r>
              <a:rPr lang="en-US" b="1" dirty="0"/>
              <a:t>Energy Prices</a:t>
            </a:r>
            <a:r>
              <a:rPr lang="en-US" dirty="0"/>
              <a:t>: Any disruption in the global energy market, particularly a spike in oil and gas prices, can have a significant impact on Bangladesh's economy. Bangladesh is heavily reliant on imported oil and gas for its energy needs. If energy prices rise, it can increase the cost of production and transportation, potentially leading to inflation and reduced economic growth.</a:t>
            </a:r>
            <a:endParaRPr dirty="0"/>
          </a:p>
        </p:txBody>
      </p:sp>
      <p:grpSp>
        <p:nvGrpSpPr>
          <p:cNvPr id="2213" name="Google Shape;2213;p52"/>
          <p:cNvGrpSpPr/>
          <p:nvPr/>
        </p:nvGrpSpPr>
        <p:grpSpPr>
          <a:xfrm>
            <a:off x="6535881" y="9084"/>
            <a:ext cx="2244899" cy="2730816"/>
            <a:chOff x="2347950" y="618900"/>
            <a:chExt cx="2902525" cy="4639450"/>
          </a:xfrm>
        </p:grpSpPr>
        <p:sp>
          <p:nvSpPr>
            <p:cNvPr id="2214" name="Google Shape;2214;p52"/>
            <p:cNvSpPr/>
            <p:nvPr/>
          </p:nvSpPr>
          <p:spPr>
            <a:xfrm>
              <a:off x="3003525" y="1275950"/>
              <a:ext cx="554500" cy="466200"/>
            </a:xfrm>
            <a:custGeom>
              <a:avLst/>
              <a:gdLst/>
              <a:ahLst/>
              <a:cxnLst/>
              <a:rect l="l" t="t" r="r" b="b"/>
              <a:pathLst>
                <a:path w="22180" h="18648" extrusionOk="0">
                  <a:moveTo>
                    <a:pt x="13936" y="18647"/>
                  </a:moveTo>
                  <a:lnTo>
                    <a:pt x="0" y="10364"/>
                  </a:lnTo>
                  <a:lnTo>
                    <a:pt x="15683" y="15153"/>
                  </a:lnTo>
                  <a:lnTo>
                    <a:pt x="5163" y="1"/>
                  </a:lnTo>
                  <a:lnTo>
                    <a:pt x="20158" y="12975"/>
                  </a:lnTo>
                  <a:lnTo>
                    <a:pt x="22180" y="2611"/>
                  </a:lnTo>
                  <a:lnTo>
                    <a:pt x="22180" y="14388"/>
                  </a:lnTo>
                </a:path>
              </a:pathLst>
            </a:custGeom>
            <a:gradFill>
              <a:gsLst>
                <a:gs pos="0">
                  <a:schemeClr val="dk1"/>
                </a:gs>
                <a:gs pos="100000">
                  <a:srgbClr val="F6DF09"/>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341175" y="2827550"/>
              <a:ext cx="151650" cy="370500"/>
            </a:xfrm>
            <a:custGeom>
              <a:avLst/>
              <a:gdLst/>
              <a:ahLst/>
              <a:cxnLst/>
              <a:rect l="l" t="t" r="r" b="b"/>
              <a:pathLst>
                <a:path w="6066" h="14820" extrusionOk="0">
                  <a:moveTo>
                    <a:pt x="6065" y="14820"/>
                  </a:moveTo>
                  <a:lnTo>
                    <a:pt x="5064" y="1"/>
                  </a:lnTo>
                  <a:lnTo>
                    <a:pt x="0" y="1"/>
                  </a:lnTo>
                  <a:close/>
                </a:path>
              </a:pathLst>
            </a:custGeom>
            <a:solidFill>
              <a:srgbClr val="16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203275" y="1774025"/>
              <a:ext cx="402900" cy="386200"/>
            </a:xfrm>
            <a:custGeom>
              <a:avLst/>
              <a:gdLst/>
              <a:ahLst/>
              <a:cxnLst/>
              <a:rect l="l" t="t" r="r" b="b"/>
              <a:pathLst>
                <a:path w="16116" h="15448" extrusionOk="0">
                  <a:moveTo>
                    <a:pt x="16115" y="0"/>
                  </a:moveTo>
                  <a:lnTo>
                    <a:pt x="8048" y="0"/>
                  </a:lnTo>
                  <a:lnTo>
                    <a:pt x="1" y="15212"/>
                  </a:lnTo>
                  <a:lnTo>
                    <a:pt x="11758" y="15447"/>
                  </a:lnTo>
                  <a:close/>
                </a:path>
              </a:pathLst>
            </a:custGeom>
            <a:solidFill>
              <a:srgbClr val="2D4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341175" y="2542450"/>
              <a:ext cx="407300" cy="285125"/>
            </a:xfrm>
            <a:custGeom>
              <a:avLst/>
              <a:gdLst/>
              <a:ahLst/>
              <a:cxnLst/>
              <a:rect l="l" t="t" r="r" b="b"/>
              <a:pathLst>
                <a:path w="16292" h="11405" extrusionOk="0">
                  <a:moveTo>
                    <a:pt x="5516" y="1865"/>
                  </a:moveTo>
                  <a:lnTo>
                    <a:pt x="0" y="11405"/>
                  </a:lnTo>
                  <a:lnTo>
                    <a:pt x="5064" y="11405"/>
                  </a:lnTo>
                  <a:lnTo>
                    <a:pt x="16292" y="1"/>
                  </a:lnTo>
                  <a:close/>
                </a:path>
              </a:pathLst>
            </a:custGeom>
            <a:solidFill>
              <a:srgbClr val="2D4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203275" y="2154300"/>
              <a:ext cx="545200" cy="434800"/>
            </a:xfrm>
            <a:custGeom>
              <a:avLst/>
              <a:gdLst/>
              <a:ahLst/>
              <a:cxnLst/>
              <a:rect l="l" t="t" r="r" b="b"/>
              <a:pathLst>
                <a:path w="21808" h="17392" extrusionOk="0">
                  <a:moveTo>
                    <a:pt x="11758" y="236"/>
                  </a:moveTo>
                  <a:lnTo>
                    <a:pt x="1" y="1"/>
                  </a:lnTo>
                  <a:lnTo>
                    <a:pt x="11032" y="17391"/>
                  </a:lnTo>
                  <a:lnTo>
                    <a:pt x="21808" y="15527"/>
                  </a:lnTo>
                  <a:close/>
                </a:path>
              </a:pathLst>
            </a:custGeom>
            <a:solidFill>
              <a:srgbClr val="16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479050" y="2542450"/>
              <a:ext cx="269425" cy="127625"/>
            </a:xfrm>
            <a:custGeom>
              <a:avLst/>
              <a:gdLst/>
              <a:ahLst/>
              <a:cxnLst/>
              <a:rect l="l" t="t" r="r" b="b"/>
              <a:pathLst>
                <a:path w="10777" h="5105" extrusionOk="0">
                  <a:moveTo>
                    <a:pt x="1" y="1865"/>
                  </a:moveTo>
                  <a:lnTo>
                    <a:pt x="8794" y="5104"/>
                  </a:lnTo>
                  <a:lnTo>
                    <a:pt x="10777" y="1"/>
                  </a:lnTo>
                  <a:close/>
                </a:path>
              </a:pathLst>
            </a:custGeom>
            <a:solidFill>
              <a:srgbClr val="16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2493200" y="1765675"/>
              <a:ext cx="2686125" cy="2108075"/>
            </a:xfrm>
            <a:custGeom>
              <a:avLst/>
              <a:gdLst/>
              <a:ahLst/>
              <a:cxnLst/>
              <a:rect l="l" t="t" r="r" b="b"/>
              <a:pathLst>
                <a:path w="107445" h="84323" extrusionOk="0">
                  <a:moveTo>
                    <a:pt x="1315" y="0"/>
                  </a:moveTo>
                  <a:cubicBezTo>
                    <a:pt x="589" y="0"/>
                    <a:pt x="0" y="589"/>
                    <a:pt x="0" y="1315"/>
                  </a:cubicBezTo>
                  <a:lnTo>
                    <a:pt x="0" y="1315"/>
                  </a:lnTo>
                  <a:lnTo>
                    <a:pt x="0" y="82988"/>
                  </a:lnTo>
                  <a:cubicBezTo>
                    <a:pt x="0" y="83714"/>
                    <a:pt x="589" y="84323"/>
                    <a:pt x="1315" y="84323"/>
                  </a:cubicBezTo>
                  <a:lnTo>
                    <a:pt x="1315" y="84323"/>
                  </a:lnTo>
                  <a:lnTo>
                    <a:pt x="106129" y="84323"/>
                  </a:lnTo>
                  <a:cubicBezTo>
                    <a:pt x="106855" y="84323"/>
                    <a:pt x="107444" y="83714"/>
                    <a:pt x="107444" y="82988"/>
                  </a:cubicBezTo>
                  <a:lnTo>
                    <a:pt x="107444" y="82988"/>
                  </a:lnTo>
                  <a:lnTo>
                    <a:pt x="107444" y="1315"/>
                  </a:lnTo>
                  <a:cubicBezTo>
                    <a:pt x="107444" y="589"/>
                    <a:pt x="106855" y="0"/>
                    <a:pt x="106129" y="0"/>
                  </a:cubicBezTo>
                  <a:lnTo>
                    <a:pt x="106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2542250" y="1774025"/>
              <a:ext cx="2686125" cy="2107575"/>
            </a:xfrm>
            <a:custGeom>
              <a:avLst/>
              <a:gdLst/>
              <a:ahLst/>
              <a:cxnLst/>
              <a:rect l="l" t="t" r="r" b="b"/>
              <a:pathLst>
                <a:path w="107445" h="84303" extrusionOk="0">
                  <a:moveTo>
                    <a:pt x="1316" y="0"/>
                  </a:moveTo>
                  <a:cubicBezTo>
                    <a:pt x="590" y="0"/>
                    <a:pt x="1" y="589"/>
                    <a:pt x="1" y="1315"/>
                  </a:cubicBezTo>
                  <a:lnTo>
                    <a:pt x="1" y="1315"/>
                  </a:lnTo>
                  <a:lnTo>
                    <a:pt x="1" y="82988"/>
                  </a:lnTo>
                  <a:cubicBezTo>
                    <a:pt x="1" y="83714"/>
                    <a:pt x="590" y="84303"/>
                    <a:pt x="1316" y="84303"/>
                  </a:cubicBezTo>
                  <a:lnTo>
                    <a:pt x="1316" y="84303"/>
                  </a:lnTo>
                  <a:lnTo>
                    <a:pt x="106130" y="84303"/>
                  </a:lnTo>
                  <a:cubicBezTo>
                    <a:pt x="106856" y="84303"/>
                    <a:pt x="107445" y="83714"/>
                    <a:pt x="107445" y="82988"/>
                  </a:cubicBezTo>
                  <a:lnTo>
                    <a:pt x="107445" y="82988"/>
                  </a:lnTo>
                  <a:lnTo>
                    <a:pt x="107445" y="1315"/>
                  </a:lnTo>
                  <a:cubicBezTo>
                    <a:pt x="107445" y="589"/>
                    <a:pt x="106856" y="0"/>
                    <a:pt x="106130" y="0"/>
                  </a:cubicBezTo>
                  <a:lnTo>
                    <a:pt x="106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2756700" y="1774025"/>
              <a:ext cx="25" cy="2107575"/>
            </a:xfrm>
            <a:custGeom>
              <a:avLst/>
              <a:gdLst/>
              <a:ahLst/>
              <a:cxnLst/>
              <a:rect l="l" t="t" r="r" b="b"/>
              <a:pathLst>
                <a:path w="1" h="84303" fill="none" extrusionOk="0">
                  <a:moveTo>
                    <a:pt x="0" y="0"/>
                  </a:moveTo>
                  <a:lnTo>
                    <a:pt x="0" y="84303"/>
                  </a:lnTo>
                </a:path>
              </a:pathLst>
            </a:custGeom>
            <a:no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3046200" y="1774025"/>
              <a:ext cx="25" cy="2107575"/>
            </a:xfrm>
            <a:custGeom>
              <a:avLst/>
              <a:gdLst/>
              <a:ahLst/>
              <a:cxnLst/>
              <a:rect l="l" t="t" r="r" b="b"/>
              <a:pathLst>
                <a:path w="1" h="84303" fill="none" extrusionOk="0">
                  <a:moveTo>
                    <a:pt x="1" y="0"/>
                  </a:moveTo>
                  <a:lnTo>
                    <a:pt x="1"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3335225" y="1774025"/>
              <a:ext cx="25" cy="2107575"/>
            </a:xfrm>
            <a:custGeom>
              <a:avLst/>
              <a:gdLst/>
              <a:ahLst/>
              <a:cxnLst/>
              <a:rect l="l" t="t" r="r" b="b"/>
              <a:pathLst>
                <a:path w="1" h="84303" fill="none" extrusionOk="0">
                  <a:moveTo>
                    <a:pt x="1" y="0"/>
                  </a:moveTo>
                  <a:lnTo>
                    <a:pt x="1"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3624750" y="1774025"/>
              <a:ext cx="25" cy="2107575"/>
            </a:xfrm>
            <a:custGeom>
              <a:avLst/>
              <a:gdLst/>
              <a:ahLst/>
              <a:cxnLst/>
              <a:rect l="l" t="t" r="r" b="b"/>
              <a:pathLst>
                <a:path w="1" h="84303" fill="none" extrusionOk="0">
                  <a:moveTo>
                    <a:pt x="0" y="0"/>
                  </a:moveTo>
                  <a:lnTo>
                    <a:pt x="0"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3913775" y="1774025"/>
              <a:ext cx="25" cy="2107575"/>
            </a:xfrm>
            <a:custGeom>
              <a:avLst/>
              <a:gdLst/>
              <a:ahLst/>
              <a:cxnLst/>
              <a:rect l="l" t="t" r="r" b="b"/>
              <a:pathLst>
                <a:path w="1" h="84303" fill="none" extrusionOk="0">
                  <a:moveTo>
                    <a:pt x="0" y="0"/>
                  </a:moveTo>
                  <a:lnTo>
                    <a:pt x="0"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203275" y="1774025"/>
              <a:ext cx="25" cy="2107575"/>
            </a:xfrm>
            <a:custGeom>
              <a:avLst/>
              <a:gdLst/>
              <a:ahLst/>
              <a:cxnLst/>
              <a:rect l="l" t="t" r="r" b="b"/>
              <a:pathLst>
                <a:path w="1" h="84303" fill="none" extrusionOk="0">
                  <a:moveTo>
                    <a:pt x="1" y="0"/>
                  </a:moveTo>
                  <a:lnTo>
                    <a:pt x="1"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492800" y="1774025"/>
              <a:ext cx="25" cy="2107575"/>
            </a:xfrm>
            <a:custGeom>
              <a:avLst/>
              <a:gdLst/>
              <a:ahLst/>
              <a:cxnLst/>
              <a:rect l="l" t="t" r="r" b="b"/>
              <a:pathLst>
                <a:path w="1" h="84303" fill="none" extrusionOk="0">
                  <a:moveTo>
                    <a:pt x="0" y="0"/>
                  </a:moveTo>
                  <a:lnTo>
                    <a:pt x="0"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4781825" y="1774025"/>
              <a:ext cx="25" cy="2107575"/>
            </a:xfrm>
            <a:custGeom>
              <a:avLst/>
              <a:gdLst/>
              <a:ahLst/>
              <a:cxnLst/>
              <a:rect l="l" t="t" r="r" b="b"/>
              <a:pathLst>
                <a:path w="1" h="84303" fill="none" extrusionOk="0">
                  <a:moveTo>
                    <a:pt x="0" y="0"/>
                  </a:moveTo>
                  <a:lnTo>
                    <a:pt x="0"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5071325" y="1774025"/>
              <a:ext cx="25" cy="2107575"/>
            </a:xfrm>
            <a:custGeom>
              <a:avLst/>
              <a:gdLst/>
              <a:ahLst/>
              <a:cxnLst/>
              <a:rect l="l" t="t" r="r" b="b"/>
              <a:pathLst>
                <a:path w="1" h="84303" fill="none" extrusionOk="0">
                  <a:moveTo>
                    <a:pt x="1" y="0"/>
                  </a:moveTo>
                  <a:lnTo>
                    <a:pt x="1" y="84303"/>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2542250" y="3706900"/>
              <a:ext cx="2674329" cy="25"/>
            </a:xfrm>
            <a:custGeom>
              <a:avLst/>
              <a:gdLst/>
              <a:ahLst/>
              <a:cxnLst/>
              <a:rect l="l" t="t" r="r" b="b"/>
              <a:pathLst>
                <a:path w="109840" h="1" fill="none" extrusionOk="0">
                  <a:moveTo>
                    <a:pt x="1" y="0"/>
                  </a:moveTo>
                  <a:lnTo>
                    <a:pt x="109839" y="0"/>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2542250" y="3487050"/>
              <a:ext cx="2674329" cy="25"/>
            </a:xfrm>
            <a:custGeom>
              <a:avLst/>
              <a:gdLst/>
              <a:ahLst/>
              <a:cxnLst/>
              <a:rect l="l" t="t" r="r" b="b"/>
              <a:pathLst>
                <a:path w="109840" h="1" fill="none" extrusionOk="0">
                  <a:moveTo>
                    <a:pt x="1" y="1"/>
                  </a:moveTo>
                  <a:lnTo>
                    <a:pt x="109839" y="1"/>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2542250" y="3267225"/>
              <a:ext cx="2674329" cy="25"/>
            </a:xfrm>
            <a:custGeom>
              <a:avLst/>
              <a:gdLst/>
              <a:ahLst/>
              <a:cxnLst/>
              <a:rect l="l" t="t" r="r" b="b"/>
              <a:pathLst>
                <a:path w="109840" h="1" fill="none" extrusionOk="0">
                  <a:moveTo>
                    <a:pt x="1" y="0"/>
                  </a:moveTo>
                  <a:lnTo>
                    <a:pt x="109839" y="0"/>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2542250" y="3047400"/>
              <a:ext cx="2674329" cy="25"/>
            </a:xfrm>
            <a:custGeom>
              <a:avLst/>
              <a:gdLst/>
              <a:ahLst/>
              <a:cxnLst/>
              <a:rect l="l" t="t" r="r" b="b"/>
              <a:pathLst>
                <a:path w="109840" h="1" fill="none" extrusionOk="0">
                  <a:moveTo>
                    <a:pt x="1" y="0"/>
                  </a:moveTo>
                  <a:lnTo>
                    <a:pt x="109839" y="0"/>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2542250" y="2827550"/>
              <a:ext cx="2674329" cy="25"/>
            </a:xfrm>
            <a:custGeom>
              <a:avLst/>
              <a:gdLst/>
              <a:ahLst/>
              <a:cxnLst/>
              <a:rect l="l" t="t" r="r" b="b"/>
              <a:pathLst>
                <a:path w="109840" h="1" fill="none" extrusionOk="0">
                  <a:moveTo>
                    <a:pt x="1" y="1"/>
                  </a:moveTo>
                  <a:lnTo>
                    <a:pt x="109839" y="1"/>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2542250" y="2608200"/>
              <a:ext cx="2674329" cy="25"/>
            </a:xfrm>
            <a:custGeom>
              <a:avLst/>
              <a:gdLst/>
              <a:ahLst/>
              <a:cxnLst/>
              <a:rect l="l" t="t" r="r" b="b"/>
              <a:pathLst>
                <a:path w="109840" h="1" fill="none" extrusionOk="0">
                  <a:moveTo>
                    <a:pt x="1" y="1"/>
                  </a:moveTo>
                  <a:lnTo>
                    <a:pt x="109839" y="1"/>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2542250" y="2388375"/>
              <a:ext cx="2674329" cy="25"/>
            </a:xfrm>
            <a:custGeom>
              <a:avLst/>
              <a:gdLst/>
              <a:ahLst/>
              <a:cxnLst/>
              <a:rect l="l" t="t" r="r" b="b"/>
              <a:pathLst>
                <a:path w="109840" h="1" fill="none" extrusionOk="0">
                  <a:moveTo>
                    <a:pt x="1" y="1"/>
                  </a:moveTo>
                  <a:lnTo>
                    <a:pt x="109839" y="1"/>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2542250" y="2168550"/>
              <a:ext cx="2674329" cy="25"/>
            </a:xfrm>
            <a:custGeom>
              <a:avLst/>
              <a:gdLst/>
              <a:ahLst/>
              <a:cxnLst/>
              <a:rect l="l" t="t" r="r" b="b"/>
              <a:pathLst>
                <a:path w="109840" h="1" fill="none" extrusionOk="0">
                  <a:moveTo>
                    <a:pt x="1" y="0"/>
                  </a:moveTo>
                  <a:lnTo>
                    <a:pt x="109839" y="0"/>
                  </a:lnTo>
                </a:path>
              </a:pathLst>
            </a:custGeom>
            <a:solidFill>
              <a:schemeClr val="accent5"/>
            </a:solid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2542250" y="1948700"/>
              <a:ext cx="2674329" cy="25"/>
            </a:xfrm>
            <a:custGeom>
              <a:avLst/>
              <a:gdLst/>
              <a:ahLst/>
              <a:cxnLst/>
              <a:rect l="l" t="t" r="r" b="b"/>
              <a:pathLst>
                <a:path w="109840" h="1" fill="none" extrusionOk="0">
                  <a:moveTo>
                    <a:pt x="1" y="1"/>
                  </a:moveTo>
                  <a:lnTo>
                    <a:pt x="109839" y="1"/>
                  </a:lnTo>
                </a:path>
              </a:pathLst>
            </a:custGeom>
            <a:noFill/>
            <a:ln w="13250" cap="flat" cmpd="sng">
              <a:solidFill>
                <a:schemeClr val="accent5"/>
              </a:solidFill>
              <a:prstDash val="solid"/>
              <a:miter lim="1962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569300" y="1774025"/>
              <a:ext cx="1072200" cy="1416675"/>
            </a:xfrm>
            <a:custGeom>
              <a:avLst/>
              <a:gdLst/>
              <a:ahLst/>
              <a:cxnLst/>
              <a:rect l="l" t="t" r="r" b="b"/>
              <a:pathLst>
                <a:path w="42888" h="56667" extrusionOk="0">
                  <a:moveTo>
                    <a:pt x="0" y="0"/>
                  </a:moveTo>
                  <a:lnTo>
                    <a:pt x="14996" y="10403"/>
                  </a:lnTo>
                  <a:lnTo>
                    <a:pt x="10403" y="19334"/>
                  </a:lnTo>
                  <a:lnTo>
                    <a:pt x="24791" y="34703"/>
                  </a:lnTo>
                  <a:lnTo>
                    <a:pt x="21689" y="42142"/>
                  </a:lnTo>
                  <a:lnTo>
                    <a:pt x="36567" y="56667"/>
                  </a:lnTo>
                  <a:lnTo>
                    <a:pt x="35704" y="42142"/>
                  </a:lnTo>
                  <a:lnTo>
                    <a:pt x="42888" y="30620"/>
                  </a:lnTo>
                  <a:lnTo>
                    <a:pt x="31857" y="15251"/>
                  </a:lnTo>
                  <a:lnTo>
                    <a:pt x="41474" y="0"/>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569300" y="1774025"/>
              <a:ext cx="381299" cy="294925"/>
            </a:xfrm>
            <a:custGeom>
              <a:avLst/>
              <a:gdLst/>
              <a:ahLst/>
              <a:cxnLst/>
              <a:rect l="l" t="t" r="r" b="b"/>
              <a:pathLst>
                <a:path w="14997" h="11797" extrusionOk="0">
                  <a:moveTo>
                    <a:pt x="0" y="0"/>
                  </a:moveTo>
                  <a:lnTo>
                    <a:pt x="14996" y="10540"/>
                  </a:lnTo>
                  <a:lnTo>
                    <a:pt x="14388" y="11797"/>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102200" y="2827550"/>
              <a:ext cx="381300" cy="366100"/>
            </a:xfrm>
            <a:custGeom>
              <a:avLst/>
              <a:gdLst/>
              <a:ahLst/>
              <a:cxnLst/>
              <a:rect l="l" t="t" r="r" b="b"/>
              <a:pathLst>
                <a:path w="15252" h="14644" extrusionOk="0">
                  <a:moveTo>
                    <a:pt x="491" y="1"/>
                  </a:moveTo>
                  <a:lnTo>
                    <a:pt x="1" y="1159"/>
                  </a:lnTo>
                  <a:lnTo>
                    <a:pt x="15251" y="14643"/>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3829375" y="2018375"/>
              <a:ext cx="121246" cy="236051"/>
            </a:xfrm>
            <a:custGeom>
              <a:avLst/>
              <a:gdLst/>
              <a:ahLst/>
              <a:cxnLst/>
              <a:rect l="l" t="t" r="r" b="b"/>
              <a:pathLst>
                <a:path w="4751" h="9443" extrusionOk="0">
                  <a:moveTo>
                    <a:pt x="0" y="9442"/>
                  </a:moveTo>
                  <a:lnTo>
                    <a:pt x="3494" y="1"/>
                  </a:lnTo>
                  <a:lnTo>
                    <a:pt x="4750" y="609"/>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76400" y="2080225"/>
              <a:ext cx="6900" cy="6875"/>
            </a:xfrm>
            <a:custGeom>
              <a:avLst/>
              <a:gdLst/>
              <a:ahLst/>
              <a:cxnLst/>
              <a:rect l="l" t="t" r="r" b="b"/>
              <a:pathLst>
                <a:path w="276" h="275" extrusionOk="0">
                  <a:moveTo>
                    <a:pt x="197" y="196"/>
                  </a:moveTo>
                  <a:cubicBezTo>
                    <a:pt x="138" y="255"/>
                    <a:pt x="79" y="275"/>
                    <a:pt x="40" y="236"/>
                  </a:cubicBezTo>
                  <a:cubicBezTo>
                    <a:pt x="0" y="196"/>
                    <a:pt x="20" y="118"/>
                    <a:pt x="79" y="79"/>
                  </a:cubicBezTo>
                  <a:cubicBezTo>
                    <a:pt x="138" y="20"/>
                    <a:pt x="216" y="0"/>
                    <a:pt x="236" y="39"/>
                  </a:cubicBezTo>
                  <a:cubicBezTo>
                    <a:pt x="275" y="79"/>
                    <a:pt x="256" y="157"/>
                    <a:pt x="197" y="196"/>
                  </a:cubicBezTo>
                  <a:close/>
                </a:path>
              </a:pathLst>
            </a:custGeom>
            <a:solidFill>
              <a:srgbClr val="264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77875" y="2078750"/>
              <a:ext cx="6900" cy="6875"/>
            </a:xfrm>
            <a:custGeom>
              <a:avLst/>
              <a:gdLst/>
              <a:ahLst/>
              <a:cxnLst/>
              <a:rect l="l" t="t" r="r" b="b"/>
              <a:pathLst>
                <a:path w="276" h="275" extrusionOk="0">
                  <a:moveTo>
                    <a:pt x="197" y="196"/>
                  </a:moveTo>
                  <a:cubicBezTo>
                    <a:pt x="138" y="255"/>
                    <a:pt x="79" y="275"/>
                    <a:pt x="40" y="236"/>
                  </a:cubicBezTo>
                  <a:cubicBezTo>
                    <a:pt x="0" y="196"/>
                    <a:pt x="20" y="118"/>
                    <a:pt x="79" y="79"/>
                  </a:cubicBezTo>
                  <a:cubicBezTo>
                    <a:pt x="138" y="20"/>
                    <a:pt x="216" y="0"/>
                    <a:pt x="236" y="39"/>
                  </a:cubicBezTo>
                  <a:cubicBezTo>
                    <a:pt x="275" y="79"/>
                    <a:pt x="256" y="157"/>
                    <a:pt x="197" y="196"/>
                  </a:cubicBezTo>
                  <a:close/>
                </a:path>
              </a:pathLst>
            </a:custGeom>
            <a:solidFill>
              <a:srgbClr val="264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450600" y="1904550"/>
              <a:ext cx="8375" cy="7875"/>
            </a:xfrm>
            <a:custGeom>
              <a:avLst/>
              <a:gdLst/>
              <a:ahLst/>
              <a:cxnLst/>
              <a:rect l="l" t="t" r="r" b="b"/>
              <a:pathLst>
                <a:path w="335" h="315" extrusionOk="0">
                  <a:moveTo>
                    <a:pt x="256" y="236"/>
                  </a:moveTo>
                  <a:cubicBezTo>
                    <a:pt x="177" y="295"/>
                    <a:pt x="79" y="314"/>
                    <a:pt x="40" y="275"/>
                  </a:cubicBezTo>
                  <a:cubicBezTo>
                    <a:pt x="0" y="236"/>
                    <a:pt x="20" y="138"/>
                    <a:pt x="99" y="79"/>
                  </a:cubicBezTo>
                  <a:cubicBezTo>
                    <a:pt x="157" y="0"/>
                    <a:pt x="256" y="0"/>
                    <a:pt x="295" y="39"/>
                  </a:cubicBezTo>
                  <a:cubicBezTo>
                    <a:pt x="334" y="79"/>
                    <a:pt x="314" y="177"/>
                    <a:pt x="256" y="236"/>
                  </a:cubicBezTo>
                  <a:close/>
                </a:path>
              </a:pathLst>
            </a:custGeom>
            <a:solidFill>
              <a:srgbClr val="264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52550" y="1902575"/>
              <a:ext cx="8375" cy="8375"/>
            </a:xfrm>
            <a:custGeom>
              <a:avLst/>
              <a:gdLst/>
              <a:ahLst/>
              <a:cxnLst/>
              <a:rect l="l" t="t" r="r" b="b"/>
              <a:pathLst>
                <a:path w="335" h="335" extrusionOk="0">
                  <a:moveTo>
                    <a:pt x="236" y="256"/>
                  </a:moveTo>
                  <a:cubicBezTo>
                    <a:pt x="178" y="315"/>
                    <a:pt x="79" y="334"/>
                    <a:pt x="40" y="275"/>
                  </a:cubicBezTo>
                  <a:cubicBezTo>
                    <a:pt x="1" y="236"/>
                    <a:pt x="21" y="158"/>
                    <a:pt x="99" y="79"/>
                  </a:cubicBezTo>
                  <a:cubicBezTo>
                    <a:pt x="158" y="20"/>
                    <a:pt x="256" y="1"/>
                    <a:pt x="295" y="40"/>
                  </a:cubicBezTo>
                  <a:cubicBezTo>
                    <a:pt x="335" y="99"/>
                    <a:pt x="315" y="177"/>
                    <a:pt x="236" y="256"/>
                  </a:cubicBezTo>
                  <a:close/>
                </a:path>
              </a:pathLst>
            </a:custGeom>
            <a:solidFill>
              <a:srgbClr val="264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370125" y="1779900"/>
              <a:ext cx="228200" cy="374425"/>
            </a:xfrm>
            <a:custGeom>
              <a:avLst/>
              <a:gdLst/>
              <a:ahLst/>
              <a:cxnLst/>
              <a:rect l="l" t="t" r="r" b="b"/>
              <a:pathLst>
                <a:path w="9128" h="14977" extrusionOk="0">
                  <a:moveTo>
                    <a:pt x="8421" y="1"/>
                  </a:moveTo>
                  <a:lnTo>
                    <a:pt x="9127" y="1"/>
                  </a:lnTo>
                  <a:lnTo>
                    <a:pt x="0" y="14977"/>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462375" y="2563550"/>
              <a:ext cx="163425" cy="264025"/>
            </a:xfrm>
            <a:custGeom>
              <a:avLst/>
              <a:gdLst/>
              <a:ahLst/>
              <a:cxnLst/>
              <a:rect l="l" t="t" r="r" b="b"/>
              <a:pathLst>
                <a:path w="6537" h="10561" extrusionOk="0">
                  <a:moveTo>
                    <a:pt x="5751" y="138"/>
                  </a:moveTo>
                  <a:lnTo>
                    <a:pt x="0" y="10561"/>
                  </a:lnTo>
                  <a:lnTo>
                    <a:pt x="6537" y="1"/>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2542250" y="1774025"/>
              <a:ext cx="629600" cy="529000"/>
            </a:xfrm>
            <a:custGeom>
              <a:avLst/>
              <a:gdLst/>
              <a:ahLst/>
              <a:cxnLst/>
              <a:rect l="l" t="t" r="r" b="b"/>
              <a:pathLst>
                <a:path w="25184" h="21160" extrusionOk="0">
                  <a:moveTo>
                    <a:pt x="1" y="21159"/>
                  </a:moveTo>
                  <a:lnTo>
                    <a:pt x="1" y="1315"/>
                  </a:lnTo>
                  <a:cubicBezTo>
                    <a:pt x="1" y="589"/>
                    <a:pt x="590" y="0"/>
                    <a:pt x="1316" y="0"/>
                  </a:cubicBezTo>
                  <a:lnTo>
                    <a:pt x="25184" y="0"/>
                  </a:lnTo>
                  <a:lnTo>
                    <a:pt x="1787" y="883"/>
                  </a:lnTo>
                  <a:cubicBezTo>
                    <a:pt x="1238" y="903"/>
                    <a:pt x="786" y="1335"/>
                    <a:pt x="766" y="1884"/>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654250" y="1767150"/>
              <a:ext cx="503975" cy="27500"/>
            </a:xfrm>
            <a:custGeom>
              <a:avLst/>
              <a:gdLst/>
              <a:ahLst/>
              <a:cxnLst/>
              <a:rect l="l" t="t" r="r" b="b"/>
              <a:pathLst>
                <a:path w="20159" h="1100" extrusionOk="0">
                  <a:moveTo>
                    <a:pt x="0" y="275"/>
                  </a:moveTo>
                  <a:lnTo>
                    <a:pt x="0" y="275"/>
                  </a:lnTo>
                  <a:cubicBezTo>
                    <a:pt x="20" y="0"/>
                    <a:pt x="7086" y="1099"/>
                    <a:pt x="20158" y="275"/>
                  </a:cubicBezTo>
                  <a:close/>
                </a:path>
              </a:pathLst>
            </a:custGeom>
            <a:solidFill>
              <a:srgbClr val="355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2347950" y="2843250"/>
              <a:ext cx="903400" cy="712525"/>
            </a:xfrm>
            <a:custGeom>
              <a:avLst/>
              <a:gdLst/>
              <a:ahLst/>
              <a:cxnLst/>
              <a:rect l="l" t="t" r="r" b="b"/>
              <a:pathLst>
                <a:path w="36136" h="28501" extrusionOk="0">
                  <a:moveTo>
                    <a:pt x="35193" y="1"/>
                  </a:moveTo>
                  <a:cubicBezTo>
                    <a:pt x="35193" y="1"/>
                    <a:pt x="23456" y="9089"/>
                    <a:pt x="0" y="27264"/>
                  </a:cubicBezTo>
                  <a:cubicBezTo>
                    <a:pt x="628" y="28089"/>
                    <a:pt x="942" y="28501"/>
                    <a:pt x="942" y="28501"/>
                  </a:cubicBezTo>
                  <a:cubicBezTo>
                    <a:pt x="24418" y="10325"/>
                    <a:pt x="36135" y="1237"/>
                    <a:pt x="36135" y="1237"/>
                  </a:cubicBezTo>
                  <a:cubicBezTo>
                    <a:pt x="36135" y="1237"/>
                    <a:pt x="35821" y="825"/>
                    <a:pt x="35193"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2371500" y="2874175"/>
              <a:ext cx="903400" cy="712025"/>
            </a:xfrm>
            <a:custGeom>
              <a:avLst/>
              <a:gdLst/>
              <a:ahLst/>
              <a:cxnLst/>
              <a:rect l="l" t="t" r="r" b="b"/>
              <a:pathLst>
                <a:path w="36136" h="28481" extrusionOk="0">
                  <a:moveTo>
                    <a:pt x="35193" y="0"/>
                  </a:moveTo>
                  <a:cubicBezTo>
                    <a:pt x="35193" y="0"/>
                    <a:pt x="23476" y="9088"/>
                    <a:pt x="0" y="27264"/>
                  </a:cubicBezTo>
                  <a:cubicBezTo>
                    <a:pt x="314" y="27676"/>
                    <a:pt x="648" y="28069"/>
                    <a:pt x="962" y="28481"/>
                  </a:cubicBezTo>
                  <a:cubicBezTo>
                    <a:pt x="24418" y="10305"/>
                    <a:pt x="36136" y="1217"/>
                    <a:pt x="36136" y="1217"/>
                  </a:cubicBezTo>
                  <a:cubicBezTo>
                    <a:pt x="35822" y="805"/>
                    <a:pt x="35508" y="413"/>
                    <a:pt x="35193"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2395550" y="2904600"/>
              <a:ext cx="903400" cy="712525"/>
            </a:xfrm>
            <a:custGeom>
              <a:avLst/>
              <a:gdLst/>
              <a:ahLst/>
              <a:cxnLst/>
              <a:rect l="l" t="t" r="r" b="b"/>
              <a:pathLst>
                <a:path w="36136" h="28501" extrusionOk="0">
                  <a:moveTo>
                    <a:pt x="35174" y="0"/>
                  </a:moveTo>
                  <a:cubicBezTo>
                    <a:pt x="35174" y="0"/>
                    <a:pt x="23456" y="9088"/>
                    <a:pt x="0" y="27264"/>
                  </a:cubicBezTo>
                  <a:cubicBezTo>
                    <a:pt x="314" y="27676"/>
                    <a:pt x="628" y="28088"/>
                    <a:pt x="942" y="28500"/>
                  </a:cubicBezTo>
                  <a:cubicBezTo>
                    <a:pt x="24398" y="10325"/>
                    <a:pt x="36135" y="1237"/>
                    <a:pt x="36135" y="1237"/>
                  </a:cubicBezTo>
                  <a:cubicBezTo>
                    <a:pt x="35821" y="825"/>
                    <a:pt x="35507" y="412"/>
                    <a:pt x="35174"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2419100" y="2935500"/>
              <a:ext cx="903400" cy="712050"/>
            </a:xfrm>
            <a:custGeom>
              <a:avLst/>
              <a:gdLst/>
              <a:ahLst/>
              <a:cxnLst/>
              <a:rect l="l" t="t" r="r" b="b"/>
              <a:pathLst>
                <a:path w="36136" h="28482" extrusionOk="0">
                  <a:moveTo>
                    <a:pt x="35193" y="1"/>
                  </a:moveTo>
                  <a:cubicBezTo>
                    <a:pt x="35193" y="1"/>
                    <a:pt x="23456" y="9089"/>
                    <a:pt x="0" y="27264"/>
                  </a:cubicBezTo>
                  <a:cubicBezTo>
                    <a:pt x="0" y="27264"/>
                    <a:pt x="314" y="27657"/>
                    <a:pt x="942" y="28481"/>
                  </a:cubicBezTo>
                  <a:cubicBezTo>
                    <a:pt x="24418" y="10306"/>
                    <a:pt x="36136" y="1218"/>
                    <a:pt x="36136" y="1218"/>
                  </a:cubicBezTo>
                  <a:cubicBezTo>
                    <a:pt x="35507" y="413"/>
                    <a:pt x="35193" y="1"/>
                    <a:pt x="35193"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3227775" y="2688675"/>
              <a:ext cx="199725" cy="185525"/>
            </a:xfrm>
            <a:custGeom>
              <a:avLst/>
              <a:gdLst/>
              <a:ahLst/>
              <a:cxnLst/>
              <a:rect l="l" t="t" r="r" b="b"/>
              <a:pathLst>
                <a:path w="7989" h="7421" extrusionOk="0">
                  <a:moveTo>
                    <a:pt x="7989" y="1"/>
                  </a:moveTo>
                  <a:lnTo>
                    <a:pt x="7989" y="1"/>
                  </a:lnTo>
                  <a:cubicBezTo>
                    <a:pt x="5320" y="2062"/>
                    <a:pt x="2670" y="4123"/>
                    <a:pt x="0" y="6184"/>
                  </a:cubicBezTo>
                  <a:cubicBezTo>
                    <a:pt x="628" y="7008"/>
                    <a:pt x="942" y="7420"/>
                    <a:pt x="942" y="7420"/>
                  </a:cubicBezTo>
                  <a:cubicBezTo>
                    <a:pt x="3180" y="5673"/>
                    <a:pt x="5437" y="3946"/>
                    <a:pt x="7675" y="2199"/>
                  </a:cubicBezTo>
                  <a:cubicBezTo>
                    <a:pt x="7675" y="2199"/>
                    <a:pt x="7773" y="1473"/>
                    <a:pt x="7989"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3251325" y="2743650"/>
              <a:ext cx="168325" cy="160975"/>
            </a:xfrm>
            <a:custGeom>
              <a:avLst/>
              <a:gdLst/>
              <a:ahLst/>
              <a:cxnLst/>
              <a:rect l="l" t="t" r="r" b="b"/>
              <a:pathLst>
                <a:path w="6733" h="6439" extrusionOk="0">
                  <a:moveTo>
                    <a:pt x="6733" y="0"/>
                  </a:moveTo>
                  <a:lnTo>
                    <a:pt x="6733" y="0"/>
                  </a:lnTo>
                  <a:cubicBezTo>
                    <a:pt x="4495" y="1747"/>
                    <a:pt x="2238" y="3474"/>
                    <a:pt x="0" y="5221"/>
                  </a:cubicBezTo>
                  <a:cubicBezTo>
                    <a:pt x="315" y="5634"/>
                    <a:pt x="629" y="6026"/>
                    <a:pt x="943" y="6438"/>
                  </a:cubicBezTo>
                  <a:lnTo>
                    <a:pt x="6419" y="2218"/>
                  </a:lnTo>
                  <a:cubicBezTo>
                    <a:pt x="6517" y="1472"/>
                    <a:pt x="6615" y="746"/>
                    <a:pt x="6733"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3274875" y="2799100"/>
              <a:ext cx="136925" cy="136425"/>
            </a:xfrm>
            <a:custGeom>
              <a:avLst/>
              <a:gdLst/>
              <a:ahLst/>
              <a:cxnLst/>
              <a:rect l="l" t="t" r="r" b="b"/>
              <a:pathLst>
                <a:path w="5477" h="5457" extrusionOk="0">
                  <a:moveTo>
                    <a:pt x="5477" y="0"/>
                  </a:moveTo>
                  <a:lnTo>
                    <a:pt x="1" y="4220"/>
                  </a:lnTo>
                  <a:cubicBezTo>
                    <a:pt x="334" y="4632"/>
                    <a:pt x="648" y="5045"/>
                    <a:pt x="962" y="5457"/>
                  </a:cubicBezTo>
                  <a:cubicBezTo>
                    <a:pt x="2356" y="4377"/>
                    <a:pt x="3750" y="3278"/>
                    <a:pt x="5143" y="2199"/>
                  </a:cubicBezTo>
                  <a:cubicBezTo>
                    <a:pt x="5261" y="1472"/>
                    <a:pt x="5359" y="726"/>
                    <a:pt x="5477"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3298925" y="2854050"/>
              <a:ext cx="104550" cy="111900"/>
            </a:xfrm>
            <a:custGeom>
              <a:avLst/>
              <a:gdLst/>
              <a:ahLst/>
              <a:cxnLst/>
              <a:rect l="l" t="t" r="r" b="b"/>
              <a:pathLst>
                <a:path w="4182" h="4476" extrusionOk="0">
                  <a:moveTo>
                    <a:pt x="4181" y="1"/>
                  </a:moveTo>
                  <a:cubicBezTo>
                    <a:pt x="2788" y="1080"/>
                    <a:pt x="1394" y="2179"/>
                    <a:pt x="0" y="3259"/>
                  </a:cubicBezTo>
                  <a:cubicBezTo>
                    <a:pt x="0" y="3259"/>
                    <a:pt x="314" y="3671"/>
                    <a:pt x="943" y="4476"/>
                  </a:cubicBezTo>
                  <a:cubicBezTo>
                    <a:pt x="1924" y="3730"/>
                    <a:pt x="2886" y="2964"/>
                    <a:pt x="3867" y="2219"/>
                  </a:cubicBezTo>
                  <a:cubicBezTo>
                    <a:pt x="4083" y="747"/>
                    <a:pt x="4181" y="1"/>
                    <a:pt x="4181"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419625" y="2688675"/>
              <a:ext cx="7875" cy="55000"/>
            </a:xfrm>
            <a:custGeom>
              <a:avLst/>
              <a:gdLst/>
              <a:ahLst/>
              <a:cxnLst/>
              <a:rect l="l" t="t" r="r" b="b"/>
              <a:pathLst>
                <a:path w="315" h="2200" extrusionOk="0">
                  <a:moveTo>
                    <a:pt x="315" y="1"/>
                  </a:moveTo>
                  <a:cubicBezTo>
                    <a:pt x="99" y="1473"/>
                    <a:pt x="1" y="2199"/>
                    <a:pt x="1" y="2199"/>
                  </a:cubicBezTo>
                  <a:cubicBezTo>
                    <a:pt x="1" y="2199"/>
                    <a:pt x="119" y="1473"/>
                    <a:pt x="315"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419625" y="2688675"/>
              <a:ext cx="8375" cy="55000"/>
            </a:xfrm>
            <a:custGeom>
              <a:avLst/>
              <a:gdLst/>
              <a:ahLst/>
              <a:cxnLst/>
              <a:rect l="l" t="t" r="r" b="b"/>
              <a:pathLst>
                <a:path w="335" h="2200" extrusionOk="0">
                  <a:moveTo>
                    <a:pt x="315" y="1"/>
                  </a:moveTo>
                  <a:cubicBezTo>
                    <a:pt x="119" y="1473"/>
                    <a:pt x="1" y="2199"/>
                    <a:pt x="1" y="2199"/>
                  </a:cubicBezTo>
                  <a:cubicBezTo>
                    <a:pt x="1" y="2199"/>
                    <a:pt x="119" y="1473"/>
                    <a:pt x="335"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411775" y="2743650"/>
              <a:ext cx="7875" cy="55475"/>
            </a:xfrm>
            <a:custGeom>
              <a:avLst/>
              <a:gdLst/>
              <a:ahLst/>
              <a:cxnLst/>
              <a:rect l="l" t="t" r="r" b="b"/>
              <a:pathLst>
                <a:path w="315" h="2219" extrusionOk="0">
                  <a:moveTo>
                    <a:pt x="315" y="0"/>
                  </a:moveTo>
                  <a:cubicBezTo>
                    <a:pt x="197" y="746"/>
                    <a:pt x="99" y="1472"/>
                    <a:pt x="1" y="2218"/>
                  </a:cubicBezTo>
                  <a:cubicBezTo>
                    <a:pt x="99" y="1472"/>
                    <a:pt x="217" y="746"/>
                    <a:pt x="315"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411775" y="2743650"/>
              <a:ext cx="7875" cy="55475"/>
            </a:xfrm>
            <a:custGeom>
              <a:avLst/>
              <a:gdLst/>
              <a:ahLst/>
              <a:cxnLst/>
              <a:rect l="l" t="t" r="r" b="b"/>
              <a:pathLst>
                <a:path w="315" h="2219" extrusionOk="0">
                  <a:moveTo>
                    <a:pt x="315" y="0"/>
                  </a:moveTo>
                  <a:cubicBezTo>
                    <a:pt x="217" y="746"/>
                    <a:pt x="99" y="1472"/>
                    <a:pt x="1" y="2218"/>
                  </a:cubicBezTo>
                  <a:lnTo>
                    <a:pt x="1" y="2218"/>
                  </a:lnTo>
                  <a:cubicBezTo>
                    <a:pt x="99" y="1472"/>
                    <a:pt x="217" y="746"/>
                    <a:pt x="315" y="0"/>
                  </a:cubicBezTo>
                  <a:cubicBezTo>
                    <a:pt x="315" y="0"/>
                    <a:pt x="315" y="0"/>
                    <a:pt x="315"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3403450" y="2799100"/>
              <a:ext cx="8350" cy="54975"/>
            </a:xfrm>
            <a:custGeom>
              <a:avLst/>
              <a:gdLst/>
              <a:ahLst/>
              <a:cxnLst/>
              <a:rect l="l" t="t" r="r" b="b"/>
              <a:pathLst>
                <a:path w="334" h="2199" extrusionOk="0">
                  <a:moveTo>
                    <a:pt x="334" y="0"/>
                  </a:moveTo>
                  <a:cubicBezTo>
                    <a:pt x="216" y="726"/>
                    <a:pt x="118" y="1472"/>
                    <a:pt x="0" y="2199"/>
                  </a:cubicBezTo>
                  <a:lnTo>
                    <a:pt x="0" y="2199"/>
                  </a:lnTo>
                  <a:cubicBezTo>
                    <a:pt x="118" y="1472"/>
                    <a:pt x="216" y="726"/>
                    <a:pt x="334" y="0"/>
                  </a:cubicBezTo>
                  <a:lnTo>
                    <a:pt x="334" y="0"/>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3403450" y="2799100"/>
              <a:ext cx="8350" cy="54975"/>
            </a:xfrm>
            <a:custGeom>
              <a:avLst/>
              <a:gdLst/>
              <a:ahLst/>
              <a:cxnLst/>
              <a:rect l="l" t="t" r="r" b="b"/>
              <a:pathLst>
                <a:path w="334" h="2199" extrusionOk="0">
                  <a:moveTo>
                    <a:pt x="334" y="0"/>
                  </a:moveTo>
                  <a:cubicBezTo>
                    <a:pt x="216" y="726"/>
                    <a:pt x="118" y="1472"/>
                    <a:pt x="0" y="2199"/>
                  </a:cubicBezTo>
                  <a:lnTo>
                    <a:pt x="0" y="2199"/>
                  </a:lnTo>
                  <a:cubicBezTo>
                    <a:pt x="118" y="1472"/>
                    <a:pt x="216" y="726"/>
                    <a:pt x="334" y="0"/>
                  </a:cubicBezTo>
                  <a:lnTo>
                    <a:pt x="334" y="0"/>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3395600" y="2854050"/>
              <a:ext cx="7875" cy="55475"/>
            </a:xfrm>
            <a:custGeom>
              <a:avLst/>
              <a:gdLst/>
              <a:ahLst/>
              <a:cxnLst/>
              <a:rect l="l" t="t" r="r" b="b"/>
              <a:pathLst>
                <a:path w="315" h="2219" extrusionOk="0">
                  <a:moveTo>
                    <a:pt x="314" y="1"/>
                  </a:moveTo>
                  <a:cubicBezTo>
                    <a:pt x="314" y="1"/>
                    <a:pt x="216" y="746"/>
                    <a:pt x="0" y="2219"/>
                  </a:cubicBezTo>
                  <a:lnTo>
                    <a:pt x="0" y="2219"/>
                  </a:lnTo>
                  <a:cubicBezTo>
                    <a:pt x="216" y="746"/>
                    <a:pt x="314" y="1"/>
                    <a:pt x="314" y="1"/>
                  </a:cubicBezTo>
                  <a:lnTo>
                    <a:pt x="314" y="1"/>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3395600" y="2854050"/>
              <a:ext cx="7875" cy="55475"/>
            </a:xfrm>
            <a:custGeom>
              <a:avLst/>
              <a:gdLst/>
              <a:ahLst/>
              <a:cxnLst/>
              <a:rect l="l" t="t" r="r" b="b"/>
              <a:pathLst>
                <a:path w="315" h="2219" extrusionOk="0">
                  <a:moveTo>
                    <a:pt x="314" y="1"/>
                  </a:moveTo>
                  <a:cubicBezTo>
                    <a:pt x="314" y="1"/>
                    <a:pt x="216" y="746"/>
                    <a:pt x="0" y="2219"/>
                  </a:cubicBezTo>
                  <a:lnTo>
                    <a:pt x="0" y="2219"/>
                  </a:lnTo>
                  <a:cubicBezTo>
                    <a:pt x="216" y="746"/>
                    <a:pt x="314" y="1"/>
                    <a:pt x="314" y="1"/>
                  </a:cubicBezTo>
                  <a:lnTo>
                    <a:pt x="314" y="1"/>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3419625" y="2688675"/>
              <a:ext cx="175700" cy="291525"/>
            </a:xfrm>
            <a:custGeom>
              <a:avLst/>
              <a:gdLst/>
              <a:ahLst/>
              <a:cxnLst/>
              <a:rect l="l" t="t" r="r" b="b"/>
              <a:pathLst>
                <a:path w="7028" h="11661" extrusionOk="0">
                  <a:moveTo>
                    <a:pt x="335" y="1"/>
                  </a:moveTo>
                  <a:cubicBezTo>
                    <a:pt x="119" y="1473"/>
                    <a:pt x="1" y="2199"/>
                    <a:pt x="1" y="2199"/>
                  </a:cubicBezTo>
                  <a:cubicBezTo>
                    <a:pt x="2278" y="5359"/>
                    <a:pt x="4535" y="8520"/>
                    <a:pt x="6812" y="11660"/>
                  </a:cubicBezTo>
                  <a:cubicBezTo>
                    <a:pt x="6812" y="11660"/>
                    <a:pt x="6871" y="10875"/>
                    <a:pt x="7028" y="9305"/>
                  </a:cubicBezTo>
                  <a:cubicBezTo>
                    <a:pt x="4790" y="6203"/>
                    <a:pt x="2553" y="3102"/>
                    <a:pt x="335"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3411775" y="2743650"/>
              <a:ext cx="178150" cy="295925"/>
            </a:xfrm>
            <a:custGeom>
              <a:avLst/>
              <a:gdLst/>
              <a:ahLst/>
              <a:cxnLst/>
              <a:rect l="l" t="t" r="r" b="b"/>
              <a:pathLst>
                <a:path w="7126" h="11837" extrusionOk="0">
                  <a:moveTo>
                    <a:pt x="315" y="0"/>
                  </a:moveTo>
                  <a:cubicBezTo>
                    <a:pt x="217" y="746"/>
                    <a:pt x="99" y="1472"/>
                    <a:pt x="1" y="2218"/>
                  </a:cubicBezTo>
                  <a:cubicBezTo>
                    <a:pt x="2297" y="5418"/>
                    <a:pt x="4613" y="8617"/>
                    <a:pt x="6910" y="11836"/>
                  </a:cubicBezTo>
                  <a:cubicBezTo>
                    <a:pt x="6988" y="11031"/>
                    <a:pt x="7047" y="10246"/>
                    <a:pt x="7126" y="9461"/>
                  </a:cubicBezTo>
                  <a:cubicBezTo>
                    <a:pt x="4849" y="6321"/>
                    <a:pt x="2592" y="3160"/>
                    <a:pt x="315"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3403450" y="2799100"/>
              <a:ext cx="181075" cy="299350"/>
            </a:xfrm>
            <a:custGeom>
              <a:avLst/>
              <a:gdLst/>
              <a:ahLst/>
              <a:cxnLst/>
              <a:rect l="l" t="t" r="r" b="b"/>
              <a:pathLst>
                <a:path w="7243" h="11974" extrusionOk="0">
                  <a:moveTo>
                    <a:pt x="334" y="0"/>
                  </a:moveTo>
                  <a:cubicBezTo>
                    <a:pt x="216" y="726"/>
                    <a:pt x="118" y="1472"/>
                    <a:pt x="0" y="2199"/>
                  </a:cubicBezTo>
                  <a:cubicBezTo>
                    <a:pt x="2356" y="5457"/>
                    <a:pt x="4691" y="8715"/>
                    <a:pt x="7027" y="11973"/>
                  </a:cubicBezTo>
                  <a:cubicBezTo>
                    <a:pt x="7106" y="11188"/>
                    <a:pt x="7184" y="10403"/>
                    <a:pt x="7243" y="9618"/>
                  </a:cubicBezTo>
                  <a:cubicBezTo>
                    <a:pt x="4946" y="6399"/>
                    <a:pt x="2630" y="3200"/>
                    <a:pt x="334"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3395600" y="2854050"/>
              <a:ext cx="183550" cy="303275"/>
            </a:xfrm>
            <a:custGeom>
              <a:avLst/>
              <a:gdLst/>
              <a:ahLst/>
              <a:cxnLst/>
              <a:rect l="l" t="t" r="r" b="b"/>
              <a:pathLst>
                <a:path w="7342" h="12131" extrusionOk="0">
                  <a:moveTo>
                    <a:pt x="314" y="1"/>
                  </a:moveTo>
                  <a:cubicBezTo>
                    <a:pt x="314" y="1"/>
                    <a:pt x="216" y="746"/>
                    <a:pt x="0" y="2219"/>
                  </a:cubicBezTo>
                  <a:cubicBezTo>
                    <a:pt x="2375" y="5516"/>
                    <a:pt x="4770" y="8833"/>
                    <a:pt x="7145" y="12131"/>
                  </a:cubicBezTo>
                  <a:cubicBezTo>
                    <a:pt x="7282" y="10561"/>
                    <a:pt x="7341" y="9775"/>
                    <a:pt x="7341" y="9775"/>
                  </a:cubicBezTo>
                  <a:cubicBezTo>
                    <a:pt x="5005" y="6517"/>
                    <a:pt x="2670" y="3259"/>
                    <a:pt x="314"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3589900" y="2921275"/>
              <a:ext cx="5425" cy="58925"/>
            </a:xfrm>
            <a:custGeom>
              <a:avLst/>
              <a:gdLst/>
              <a:ahLst/>
              <a:cxnLst/>
              <a:rect l="l" t="t" r="r" b="b"/>
              <a:pathLst>
                <a:path w="217" h="2357" extrusionOk="0">
                  <a:moveTo>
                    <a:pt x="217" y="1"/>
                  </a:moveTo>
                  <a:cubicBezTo>
                    <a:pt x="60" y="1571"/>
                    <a:pt x="1" y="2356"/>
                    <a:pt x="1" y="2356"/>
                  </a:cubicBezTo>
                  <a:lnTo>
                    <a:pt x="1" y="2356"/>
                  </a:lnTo>
                  <a:cubicBezTo>
                    <a:pt x="1" y="2356"/>
                    <a:pt x="60" y="1571"/>
                    <a:pt x="217" y="1"/>
                  </a:cubicBezTo>
                  <a:lnTo>
                    <a:pt x="217" y="1"/>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3589900" y="2921275"/>
              <a:ext cx="5425" cy="58925"/>
            </a:xfrm>
            <a:custGeom>
              <a:avLst/>
              <a:gdLst/>
              <a:ahLst/>
              <a:cxnLst/>
              <a:rect l="l" t="t" r="r" b="b"/>
              <a:pathLst>
                <a:path w="217" h="2357" extrusionOk="0">
                  <a:moveTo>
                    <a:pt x="217" y="1"/>
                  </a:moveTo>
                  <a:cubicBezTo>
                    <a:pt x="60" y="1571"/>
                    <a:pt x="1" y="2356"/>
                    <a:pt x="1" y="2356"/>
                  </a:cubicBezTo>
                  <a:lnTo>
                    <a:pt x="1" y="2356"/>
                  </a:lnTo>
                  <a:cubicBezTo>
                    <a:pt x="1" y="2356"/>
                    <a:pt x="60" y="1571"/>
                    <a:pt x="217" y="1"/>
                  </a:cubicBezTo>
                  <a:lnTo>
                    <a:pt x="217" y="1"/>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3584500" y="2980175"/>
              <a:ext cx="5425" cy="59400"/>
            </a:xfrm>
            <a:custGeom>
              <a:avLst/>
              <a:gdLst/>
              <a:ahLst/>
              <a:cxnLst/>
              <a:rect l="l" t="t" r="r" b="b"/>
              <a:pathLst>
                <a:path w="217" h="2376" extrusionOk="0">
                  <a:moveTo>
                    <a:pt x="217" y="0"/>
                  </a:moveTo>
                  <a:cubicBezTo>
                    <a:pt x="172" y="449"/>
                    <a:pt x="134" y="897"/>
                    <a:pt x="94" y="1350"/>
                  </a:cubicBezTo>
                  <a:lnTo>
                    <a:pt x="94" y="1350"/>
                  </a:lnTo>
                  <a:lnTo>
                    <a:pt x="217" y="0"/>
                  </a:lnTo>
                  <a:close/>
                  <a:moveTo>
                    <a:pt x="94" y="1350"/>
                  </a:moveTo>
                  <a:lnTo>
                    <a:pt x="1" y="2375"/>
                  </a:lnTo>
                  <a:cubicBezTo>
                    <a:pt x="35" y="2030"/>
                    <a:pt x="65" y="1689"/>
                    <a:pt x="94" y="135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3584500" y="2980175"/>
              <a:ext cx="5425" cy="59400"/>
            </a:xfrm>
            <a:custGeom>
              <a:avLst/>
              <a:gdLst/>
              <a:ahLst/>
              <a:cxnLst/>
              <a:rect l="l" t="t" r="r" b="b"/>
              <a:pathLst>
                <a:path w="217" h="2376" extrusionOk="0">
                  <a:moveTo>
                    <a:pt x="217" y="0"/>
                  </a:moveTo>
                  <a:cubicBezTo>
                    <a:pt x="172" y="449"/>
                    <a:pt x="134" y="897"/>
                    <a:pt x="94" y="1350"/>
                  </a:cubicBezTo>
                  <a:lnTo>
                    <a:pt x="94" y="1350"/>
                  </a:lnTo>
                  <a:lnTo>
                    <a:pt x="217" y="0"/>
                  </a:lnTo>
                  <a:close/>
                  <a:moveTo>
                    <a:pt x="94" y="1350"/>
                  </a:moveTo>
                  <a:lnTo>
                    <a:pt x="1" y="2375"/>
                  </a:lnTo>
                  <a:cubicBezTo>
                    <a:pt x="35" y="2030"/>
                    <a:pt x="65" y="1689"/>
                    <a:pt x="94" y="135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3579125" y="3040075"/>
              <a:ext cx="5375" cy="58375"/>
            </a:xfrm>
            <a:custGeom>
              <a:avLst/>
              <a:gdLst/>
              <a:ahLst/>
              <a:cxnLst/>
              <a:rect l="l" t="t" r="r" b="b"/>
              <a:pathLst>
                <a:path w="215" h="2335" extrusionOk="0">
                  <a:moveTo>
                    <a:pt x="214" y="0"/>
                  </a:moveTo>
                  <a:lnTo>
                    <a:pt x="214" y="0"/>
                  </a:lnTo>
                  <a:cubicBezTo>
                    <a:pt x="156" y="778"/>
                    <a:pt x="78" y="1556"/>
                    <a:pt x="0" y="2334"/>
                  </a:cubicBezTo>
                  <a:lnTo>
                    <a:pt x="20" y="2334"/>
                  </a:lnTo>
                  <a:cubicBezTo>
                    <a:pt x="78" y="1556"/>
                    <a:pt x="156" y="778"/>
                    <a:pt x="214"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3579600" y="3039550"/>
              <a:ext cx="4925" cy="58900"/>
            </a:xfrm>
            <a:custGeom>
              <a:avLst/>
              <a:gdLst/>
              <a:ahLst/>
              <a:cxnLst/>
              <a:rect l="l" t="t" r="r" b="b"/>
              <a:pathLst>
                <a:path w="197" h="2356" extrusionOk="0">
                  <a:moveTo>
                    <a:pt x="197" y="0"/>
                  </a:moveTo>
                  <a:cubicBezTo>
                    <a:pt x="138" y="785"/>
                    <a:pt x="60" y="1570"/>
                    <a:pt x="1" y="2355"/>
                  </a:cubicBezTo>
                  <a:cubicBezTo>
                    <a:pt x="1" y="2355"/>
                    <a:pt x="1" y="2355"/>
                    <a:pt x="1" y="2355"/>
                  </a:cubicBezTo>
                  <a:cubicBezTo>
                    <a:pt x="60" y="1570"/>
                    <a:pt x="138" y="785"/>
                    <a:pt x="197" y="0"/>
                  </a:cubicBezTo>
                  <a:lnTo>
                    <a:pt x="197" y="0"/>
                  </a:ln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3574200" y="3098425"/>
              <a:ext cx="5425" cy="59400"/>
            </a:xfrm>
            <a:custGeom>
              <a:avLst/>
              <a:gdLst/>
              <a:ahLst/>
              <a:cxnLst/>
              <a:rect l="l" t="t" r="r" b="b"/>
              <a:pathLst>
                <a:path w="217" h="2376" extrusionOk="0">
                  <a:moveTo>
                    <a:pt x="197" y="0"/>
                  </a:moveTo>
                  <a:cubicBezTo>
                    <a:pt x="197" y="0"/>
                    <a:pt x="138" y="786"/>
                    <a:pt x="1" y="2356"/>
                  </a:cubicBezTo>
                  <a:cubicBezTo>
                    <a:pt x="1" y="2356"/>
                    <a:pt x="1" y="2356"/>
                    <a:pt x="1" y="2375"/>
                  </a:cubicBezTo>
                  <a:cubicBezTo>
                    <a:pt x="138" y="786"/>
                    <a:pt x="217" y="0"/>
                    <a:pt x="217"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3574200" y="3098450"/>
              <a:ext cx="5425" cy="59375"/>
            </a:xfrm>
            <a:custGeom>
              <a:avLst/>
              <a:gdLst/>
              <a:ahLst/>
              <a:cxnLst/>
              <a:rect l="l" t="t" r="r" b="b"/>
              <a:pathLst>
                <a:path w="217" h="2375" extrusionOk="0">
                  <a:moveTo>
                    <a:pt x="217" y="0"/>
                  </a:moveTo>
                  <a:cubicBezTo>
                    <a:pt x="214" y="30"/>
                    <a:pt x="135" y="815"/>
                    <a:pt x="1" y="2355"/>
                  </a:cubicBezTo>
                  <a:cubicBezTo>
                    <a:pt x="1" y="2355"/>
                    <a:pt x="1" y="2355"/>
                    <a:pt x="1" y="2374"/>
                  </a:cubicBezTo>
                  <a:cubicBezTo>
                    <a:pt x="135" y="815"/>
                    <a:pt x="214" y="30"/>
                    <a:pt x="217" y="0"/>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3589900" y="2483075"/>
              <a:ext cx="483375" cy="497125"/>
            </a:xfrm>
            <a:custGeom>
              <a:avLst/>
              <a:gdLst/>
              <a:ahLst/>
              <a:cxnLst/>
              <a:rect l="l" t="t" r="r" b="b"/>
              <a:pathLst>
                <a:path w="19335" h="19885" extrusionOk="0">
                  <a:moveTo>
                    <a:pt x="18255" y="1"/>
                  </a:moveTo>
                  <a:cubicBezTo>
                    <a:pt x="6223" y="11679"/>
                    <a:pt x="217" y="17529"/>
                    <a:pt x="217" y="17529"/>
                  </a:cubicBezTo>
                  <a:cubicBezTo>
                    <a:pt x="60" y="19099"/>
                    <a:pt x="1" y="19884"/>
                    <a:pt x="1" y="19884"/>
                  </a:cubicBezTo>
                  <a:cubicBezTo>
                    <a:pt x="1" y="19884"/>
                    <a:pt x="6439" y="13623"/>
                    <a:pt x="19334" y="1100"/>
                  </a:cubicBezTo>
                  <a:cubicBezTo>
                    <a:pt x="19334" y="1100"/>
                    <a:pt x="18981" y="727"/>
                    <a:pt x="18255"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3584500" y="2510550"/>
              <a:ext cx="515750" cy="529025"/>
            </a:xfrm>
            <a:custGeom>
              <a:avLst/>
              <a:gdLst/>
              <a:ahLst/>
              <a:cxnLst/>
              <a:rect l="l" t="t" r="r" b="b"/>
              <a:pathLst>
                <a:path w="20630" h="21161" extrusionOk="0">
                  <a:moveTo>
                    <a:pt x="19550" y="1"/>
                  </a:moveTo>
                  <a:cubicBezTo>
                    <a:pt x="6655" y="12524"/>
                    <a:pt x="217" y="18785"/>
                    <a:pt x="217" y="18785"/>
                  </a:cubicBezTo>
                  <a:cubicBezTo>
                    <a:pt x="138" y="19570"/>
                    <a:pt x="79" y="20355"/>
                    <a:pt x="1" y="21160"/>
                  </a:cubicBezTo>
                  <a:cubicBezTo>
                    <a:pt x="1" y="21160"/>
                    <a:pt x="6890" y="14467"/>
                    <a:pt x="20630" y="1120"/>
                  </a:cubicBezTo>
                  <a:cubicBezTo>
                    <a:pt x="20277" y="747"/>
                    <a:pt x="19923" y="374"/>
                    <a:pt x="19550"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3579600" y="2538525"/>
              <a:ext cx="547650" cy="559925"/>
            </a:xfrm>
            <a:custGeom>
              <a:avLst/>
              <a:gdLst/>
              <a:ahLst/>
              <a:cxnLst/>
              <a:rect l="l" t="t" r="r" b="b"/>
              <a:pathLst>
                <a:path w="21906" h="22397" extrusionOk="0">
                  <a:moveTo>
                    <a:pt x="20826" y="1"/>
                  </a:moveTo>
                  <a:cubicBezTo>
                    <a:pt x="7086" y="13348"/>
                    <a:pt x="197" y="20041"/>
                    <a:pt x="197" y="20041"/>
                  </a:cubicBezTo>
                  <a:cubicBezTo>
                    <a:pt x="138" y="20826"/>
                    <a:pt x="60" y="21611"/>
                    <a:pt x="1" y="22396"/>
                  </a:cubicBezTo>
                  <a:cubicBezTo>
                    <a:pt x="1" y="22396"/>
                    <a:pt x="7302" y="15291"/>
                    <a:pt x="21906" y="1100"/>
                  </a:cubicBezTo>
                  <a:cubicBezTo>
                    <a:pt x="21552" y="747"/>
                    <a:pt x="21199" y="374"/>
                    <a:pt x="20826"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3574200" y="2566000"/>
              <a:ext cx="580050" cy="591325"/>
            </a:xfrm>
            <a:custGeom>
              <a:avLst/>
              <a:gdLst/>
              <a:ahLst/>
              <a:cxnLst/>
              <a:rect l="l" t="t" r="r" b="b"/>
              <a:pathLst>
                <a:path w="23202" h="23653" extrusionOk="0">
                  <a:moveTo>
                    <a:pt x="22122" y="1"/>
                  </a:moveTo>
                  <a:cubicBezTo>
                    <a:pt x="7518" y="14192"/>
                    <a:pt x="217" y="21297"/>
                    <a:pt x="217" y="21297"/>
                  </a:cubicBezTo>
                  <a:cubicBezTo>
                    <a:pt x="217" y="21297"/>
                    <a:pt x="138" y="22083"/>
                    <a:pt x="1" y="23653"/>
                  </a:cubicBezTo>
                  <a:cubicBezTo>
                    <a:pt x="1" y="23653"/>
                    <a:pt x="7734" y="16155"/>
                    <a:pt x="23201" y="1120"/>
                  </a:cubicBezTo>
                  <a:cubicBezTo>
                    <a:pt x="22494" y="374"/>
                    <a:pt x="22122" y="1"/>
                    <a:pt x="22122" y="1"/>
                  </a:cubicBezTo>
                  <a:close/>
                </a:path>
              </a:pathLst>
            </a:custGeom>
            <a:solidFill>
              <a:srgbClr val="08F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395550" y="2538525"/>
              <a:ext cx="1704700" cy="1047675"/>
            </a:xfrm>
            <a:custGeom>
              <a:avLst/>
              <a:gdLst/>
              <a:ahLst/>
              <a:cxnLst/>
              <a:rect l="l" t="t" r="r" b="b"/>
              <a:pathLst>
                <a:path w="68188" h="41907" fill="none" extrusionOk="0">
                  <a:moveTo>
                    <a:pt x="0" y="41907"/>
                  </a:moveTo>
                  <a:lnTo>
                    <a:pt x="40650" y="10423"/>
                  </a:lnTo>
                  <a:lnTo>
                    <a:pt x="47559" y="20041"/>
                  </a:lnTo>
                  <a:lnTo>
                    <a:pt x="68188" y="1"/>
                  </a:lnTo>
                </a:path>
              </a:pathLst>
            </a:custGeom>
            <a:noFill/>
            <a:ln w="155050" cap="flat" cmpd="sng">
              <a:solidFill>
                <a:schemeClr val="lt2"/>
              </a:solidFill>
              <a:prstDash val="solid"/>
              <a:miter lim="19628"/>
              <a:headEnd type="none" w="sm" len="sm"/>
              <a:tailEnd type="none" w="sm" len="sm"/>
            </a:ln>
            <a:effectLst>
              <a:outerShdw dist="38100" dir="2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3829375" y="2254425"/>
              <a:ext cx="374939" cy="415650"/>
            </a:xfrm>
            <a:custGeom>
              <a:avLst/>
              <a:gdLst/>
              <a:ahLst/>
              <a:cxnLst/>
              <a:rect l="l" t="t" r="r" b="b"/>
              <a:pathLst>
                <a:path w="14349" h="16626" extrusionOk="0">
                  <a:moveTo>
                    <a:pt x="0" y="0"/>
                  </a:moveTo>
                  <a:lnTo>
                    <a:pt x="13956" y="16625"/>
                  </a:lnTo>
                  <a:lnTo>
                    <a:pt x="14348" y="15487"/>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4454025" y="2662200"/>
              <a:ext cx="720875" cy="1031950"/>
            </a:xfrm>
            <a:custGeom>
              <a:avLst/>
              <a:gdLst/>
              <a:ahLst/>
              <a:cxnLst/>
              <a:rect l="l" t="t" r="r" b="b"/>
              <a:pathLst>
                <a:path w="28835" h="41278" fill="none" extrusionOk="0">
                  <a:moveTo>
                    <a:pt x="14369" y="41278"/>
                  </a:moveTo>
                  <a:lnTo>
                    <a:pt x="28834" y="41278"/>
                  </a:lnTo>
                  <a:lnTo>
                    <a:pt x="28834" y="26675"/>
                  </a:lnTo>
                  <a:moveTo>
                    <a:pt x="1" y="0"/>
                  </a:moveTo>
                  <a:lnTo>
                    <a:pt x="27441" y="41278"/>
                  </a:lnTo>
                </a:path>
              </a:pathLst>
            </a:custGeom>
            <a:noFill/>
            <a:ln w="155050" cap="flat" cmpd="sng">
              <a:solidFill>
                <a:schemeClr val="lt2"/>
              </a:solidFill>
              <a:prstDash val="solid"/>
              <a:miter lim="19628"/>
              <a:headEnd type="none" w="sm" len="sm"/>
              <a:tailEnd type="none" w="sm" len="sm"/>
            </a:ln>
            <a:effectLst>
              <a:outerShdw dist="38100" dir="22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3461350" y="618900"/>
              <a:ext cx="1014800" cy="2194450"/>
            </a:xfrm>
            <a:custGeom>
              <a:avLst/>
              <a:gdLst/>
              <a:ahLst/>
              <a:cxnLst/>
              <a:rect l="l" t="t" r="r" b="b"/>
              <a:pathLst>
                <a:path w="40592" h="87778" extrusionOk="0">
                  <a:moveTo>
                    <a:pt x="11424" y="0"/>
                  </a:moveTo>
                  <a:lnTo>
                    <a:pt x="0" y="30483"/>
                  </a:lnTo>
                  <a:lnTo>
                    <a:pt x="23279" y="51583"/>
                  </a:lnTo>
                  <a:cubicBezTo>
                    <a:pt x="23279" y="51583"/>
                    <a:pt x="20767" y="64341"/>
                    <a:pt x="20453" y="64440"/>
                  </a:cubicBezTo>
                  <a:lnTo>
                    <a:pt x="20453" y="64440"/>
                  </a:lnTo>
                  <a:cubicBezTo>
                    <a:pt x="20119" y="64557"/>
                    <a:pt x="31994" y="76452"/>
                    <a:pt x="31994" y="76452"/>
                  </a:cubicBezTo>
                  <a:lnTo>
                    <a:pt x="31994" y="76452"/>
                  </a:lnTo>
                  <a:lnTo>
                    <a:pt x="31562" y="87777"/>
                  </a:lnTo>
                  <a:lnTo>
                    <a:pt x="35193" y="75471"/>
                  </a:lnTo>
                  <a:lnTo>
                    <a:pt x="27323" y="62045"/>
                  </a:lnTo>
                  <a:lnTo>
                    <a:pt x="32112" y="46519"/>
                  </a:lnTo>
                  <a:lnTo>
                    <a:pt x="22867" y="30483"/>
                  </a:lnTo>
                  <a:lnTo>
                    <a:pt x="405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4242550" y="1275950"/>
              <a:ext cx="554500" cy="466200"/>
            </a:xfrm>
            <a:custGeom>
              <a:avLst/>
              <a:gdLst/>
              <a:ahLst/>
              <a:cxnLst/>
              <a:rect l="l" t="t" r="r" b="b"/>
              <a:pathLst>
                <a:path w="22180" h="18648" extrusionOk="0">
                  <a:moveTo>
                    <a:pt x="8224" y="18647"/>
                  </a:moveTo>
                  <a:lnTo>
                    <a:pt x="22180" y="10364"/>
                  </a:lnTo>
                  <a:lnTo>
                    <a:pt x="6477" y="15153"/>
                  </a:lnTo>
                  <a:lnTo>
                    <a:pt x="16998" y="1"/>
                  </a:lnTo>
                  <a:lnTo>
                    <a:pt x="2022" y="12975"/>
                  </a:lnTo>
                  <a:lnTo>
                    <a:pt x="0" y="2611"/>
                  </a:lnTo>
                  <a:lnTo>
                    <a:pt x="0" y="14388"/>
                  </a:lnTo>
                </a:path>
              </a:pathLst>
            </a:custGeom>
            <a:solidFill>
              <a:srgbClr val="F2D5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4242550" y="1081150"/>
              <a:ext cx="786125" cy="661000"/>
            </a:xfrm>
            <a:custGeom>
              <a:avLst/>
              <a:gdLst/>
              <a:ahLst/>
              <a:cxnLst/>
              <a:rect l="l" t="t" r="r" b="b"/>
              <a:pathLst>
                <a:path w="31445" h="26440" extrusionOk="0">
                  <a:moveTo>
                    <a:pt x="11679" y="26439"/>
                  </a:moveTo>
                  <a:lnTo>
                    <a:pt x="31444" y="14682"/>
                  </a:lnTo>
                  <a:lnTo>
                    <a:pt x="9206" y="21493"/>
                  </a:lnTo>
                  <a:lnTo>
                    <a:pt x="24123" y="0"/>
                  </a:lnTo>
                  <a:lnTo>
                    <a:pt x="2866" y="18392"/>
                  </a:lnTo>
                  <a:lnTo>
                    <a:pt x="0" y="3710"/>
                  </a:lnTo>
                  <a:lnTo>
                    <a:pt x="0" y="20413"/>
                  </a:lnTo>
                </a:path>
              </a:pathLst>
            </a:custGeom>
            <a:gradFill>
              <a:gsLst>
                <a:gs pos="0">
                  <a:schemeClr val="dk1"/>
                </a:gs>
                <a:gs pos="100000">
                  <a:srgbClr val="F6DF09"/>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5116475" y="5153975"/>
              <a:ext cx="100125" cy="64125"/>
            </a:xfrm>
            <a:custGeom>
              <a:avLst/>
              <a:gdLst/>
              <a:ahLst/>
              <a:cxnLst/>
              <a:rect l="l" t="t" r="r" b="b"/>
              <a:pathLst>
                <a:path w="4005" h="2565" extrusionOk="0">
                  <a:moveTo>
                    <a:pt x="3553" y="1"/>
                  </a:moveTo>
                  <a:cubicBezTo>
                    <a:pt x="2906" y="1"/>
                    <a:pt x="1826" y="236"/>
                    <a:pt x="1826" y="236"/>
                  </a:cubicBezTo>
                  <a:cubicBezTo>
                    <a:pt x="1826" y="236"/>
                    <a:pt x="1905" y="864"/>
                    <a:pt x="1885" y="1119"/>
                  </a:cubicBezTo>
                  <a:cubicBezTo>
                    <a:pt x="1865" y="1394"/>
                    <a:pt x="1" y="2238"/>
                    <a:pt x="1" y="2238"/>
                  </a:cubicBezTo>
                  <a:cubicBezTo>
                    <a:pt x="1" y="2238"/>
                    <a:pt x="641" y="2565"/>
                    <a:pt x="1581" y="2565"/>
                  </a:cubicBezTo>
                  <a:cubicBezTo>
                    <a:pt x="1816" y="2565"/>
                    <a:pt x="2069" y="2544"/>
                    <a:pt x="2336" y="2493"/>
                  </a:cubicBezTo>
                  <a:cubicBezTo>
                    <a:pt x="4005" y="2179"/>
                    <a:pt x="4005" y="1394"/>
                    <a:pt x="4005" y="1394"/>
                  </a:cubicBezTo>
                  <a:cubicBezTo>
                    <a:pt x="4005" y="1394"/>
                    <a:pt x="3534" y="648"/>
                    <a:pt x="3553" y="1"/>
                  </a:cubicBezTo>
                  <a:close/>
                </a:path>
              </a:pathLst>
            </a:custGeom>
            <a:solidFill>
              <a:srgbClr val="EBE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5050225" y="5184400"/>
              <a:ext cx="177675" cy="60625"/>
            </a:xfrm>
            <a:custGeom>
              <a:avLst/>
              <a:gdLst/>
              <a:ahLst/>
              <a:cxnLst/>
              <a:rect l="l" t="t" r="r" b="b"/>
              <a:pathLst>
                <a:path w="7107" h="2425" extrusionOk="0">
                  <a:moveTo>
                    <a:pt x="4280" y="1"/>
                  </a:moveTo>
                  <a:lnTo>
                    <a:pt x="3926" y="256"/>
                  </a:lnTo>
                  <a:cubicBezTo>
                    <a:pt x="3043" y="374"/>
                    <a:pt x="1551" y="1159"/>
                    <a:pt x="1022" y="1218"/>
                  </a:cubicBezTo>
                  <a:cubicBezTo>
                    <a:pt x="786" y="1243"/>
                    <a:pt x="608" y="1250"/>
                    <a:pt x="482" y="1250"/>
                  </a:cubicBezTo>
                  <a:cubicBezTo>
                    <a:pt x="313" y="1250"/>
                    <a:pt x="236" y="1237"/>
                    <a:pt x="236" y="1237"/>
                  </a:cubicBezTo>
                  <a:lnTo>
                    <a:pt x="1" y="1728"/>
                  </a:lnTo>
                  <a:cubicBezTo>
                    <a:pt x="1" y="1728"/>
                    <a:pt x="629" y="2278"/>
                    <a:pt x="1650" y="2395"/>
                  </a:cubicBezTo>
                  <a:cubicBezTo>
                    <a:pt x="1872" y="2417"/>
                    <a:pt x="2129" y="2425"/>
                    <a:pt x="2395" y="2425"/>
                  </a:cubicBezTo>
                  <a:cubicBezTo>
                    <a:pt x="3355" y="2425"/>
                    <a:pt x="4437" y="2317"/>
                    <a:pt x="4437" y="2317"/>
                  </a:cubicBezTo>
                  <a:cubicBezTo>
                    <a:pt x="4437" y="2317"/>
                    <a:pt x="4682" y="2385"/>
                    <a:pt x="5264" y="2385"/>
                  </a:cubicBezTo>
                  <a:cubicBezTo>
                    <a:pt x="5380" y="2385"/>
                    <a:pt x="5510" y="2382"/>
                    <a:pt x="5654" y="2376"/>
                  </a:cubicBezTo>
                  <a:cubicBezTo>
                    <a:pt x="6498" y="2317"/>
                    <a:pt x="6890" y="2160"/>
                    <a:pt x="6890" y="2160"/>
                  </a:cubicBezTo>
                  <a:cubicBezTo>
                    <a:pt x="6890" y="2160"/>
                    <a:pt x="7106" y="1355"/>
                    <a:pt x="7047" y="884"/>
                  </a:cubicBezTo>
                  <a:cubicBezTo>
                    <a:pt x="7008" y="413"/>
                    <a:pt x="6792" y="60"/>
                    <a:pt x="6792" y="60"/>
                  </a:cubicBezTo>
                  <a:lnTo>
                    <a:pt x="6576" y="1"/>
                  </a:lnTo>
                  <a:cubicBezTo>
                    <a:pt x="6576" y="1"/>
                    <a:pt x="6458" y="452"/>
                    <a:pt x="5968" y="609"/>
                  </a:cubicBezTo>
                  <a:cubicBezTo>
                    <a:pt x="5874" y="637"/>
                    <a:pt x="5788" y="648"/>
                    <a:pt x="5711" y="648"/>
                  </a:cubicBezTo>
                  <a:cubicBezTo>
                    <a:pt x="5405" y="648"/>
                    <a:pt x="5242" y="472"/>
                    <a:pt x="5242" y="472"/>
                  </a:cubicBezTo>
                  <a:lnTo>
                    <a:pt x="4731" y="688"/>
                  </a:lnTo>
                  <a:lnTo>
                    <a:pt x="4810" y="256"/>
                  </a:lnTo>
                  <a:lnTo>
                    <a:pt x="4280" y="1"/>
                  </a:ln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4849050" y="5167225"/>
              <a:ext cx="99625" cy="64575"/>
            </a:xfrm>
            <a:custGeom>
              <a:avLst/>
              <a:gdLst/>
              <a:ahLst/>
              <a:cxnLst/>
              <a:rect l="l" t="t" r="r" b="b"/>
              <a:pathLst>
                <a:path w="3985" h="2583" extrusionOk="0">
                  <a:moveTo>
                    <a:pt x="3553" y="1"/>
                  </a:moveTo>
                  <a:cubicBezTo>
                    <a:pt x="2905" y="1"/>
                    <a:pt x="1826" y="236"/>
                    <a:pt x="1826" y="236"/>
                  </a:cubicBezTo>
                  <a:cubicBezTo>
                    <a:pt x="1826" y="236"/>
                    <a:pt x="1885" y="864"/>
                    <a:pt x="1865" y="1119"/>
                  </a:cubicBezTo>
                  <a:cubicBezTo>
                    <a:pt x="1865" y="1394"/>
                    <a:pt x="0" y="2238"/>
                    <a:pt x="0" y="2238"/>
                  </a:cubicBezTo>
                  <a:cubicBezTo>
                    <a:pt x="0" y="2238"/>
                    <a:pt x="638" y="2583"/>
                    <a:pt x="1584" y="2583"/>
                  </a:cubicBezTo>
                  <a:cubicBezTo>
                    <a:pt x="1812" y="2583"/>
                    <a:pt x="2058" y="2563"/>
                    <a:pt x="2316" y="2513"/>
                  </a:cubicBezTo>
                  <a:cubicBezTo>
                    <a:pt x="3985" y="2179"/>
                    <a:pt x="3985" y="1394"/>
                    <a:pt x="3985" y="1394"/>
                  </a:cubicBezTo>
                  <a:cubicBezTo>
                    <a:pt x="3985" y="1394"/>
                    <a:pt x="3514" y="648"/>
                    <a:pt x="3553" y="1"/>
                  </a:cubicBezTo>
                  <a:close/>
                </a:path>
              </a:pathLst>
            </a:custGeom>
            <a:solidFill>
              <a:srgbClr val="EBE1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5063475" y="3933100"/>
              <a:ext cx="46650" cy="71675"/>
            </a:xfrm>
            <a:custGeom>
              <a:avLst/>
              <a:gdLst/>
              <a:ahLst/>
              <a:cxnLst/>
              <a:rect l="l" t="t" r="r" b="b"/>
              <a:pathLst>
                <a:path w="1866" h="2867" extrusionOk="0">
                  <a:moveTo>
                    <a:pt x="1355" y="1"/>
                  </a:moveTo>
                  <a:cubicBezTo>
                    <a:pt x="1120" y="79"/>
                    <a:pt x="884" y="138"/>
                    <a:pt x="649" y="217"/>
                  </a:cubicBezTo>
                  <a:cubicBezTo>
                    <a:pt x="433" y="276"/>
                    <a:pt x="217" y="335"/>
                    <a:pt x="1" y="413"/>
                  </a:cubicBezTo>
                  <a:lnTo>
                    <a:pt x="138" y="943"/>
                  </a:lnTo>
                  <a:cubicBezTo>
                    <a:pt x="138" y="943"/>
                    <a:pt x="60" y="1277"/>
                    <a:pt x="119" y="1493"/>
                  </a:cubicBezTo>
                  <a:cubicBezTo>
                    <a:pt x="177" y="1709"/>
                    <a:pt x="570" y="2356"/>
                    <a:pt x="570" y="2356"/>
                  </a:cubicBezTo>
                  <a:lnTo>
                    <a:pt x="609" y="2867"/>
                  </a:lnTo>
                  <a:lnTo>
                    <a:pt x="1865" y="2729"/>
                  </a:lnTo>
                  <a:lnTo>
                    <a:pt x="1689" y="1767"/>
                  </a:lnTo>
                  <a:cubicBezTo>
                    <a:pt x="1689" y="1767"/>
                    <a:pt x="1826" y="1257"/>
                    <a:pt x="1669" y="707"/>
                  </a:cubicBezTo>
                  <a:cubicBezTo>
                    <a:pt x="1532" y="256"/>
                    <a:pt x="1394" y="60"/>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5041200" y="3916275"/>
              <a:ext cx="32500" cy="30600"/>
            </a:xfrm>
            <a:custGeom>
              <a:avLst/>
              <a:gdLst/>
              <a:ahLst/>
              <a:cxnLst/>
              <a:rect l="l" t="t" r="r" b="b"/>
              <a:pathLst>
                <a:path w="1300" h="1224" extrusionOk="0">
                  <a:moveTo>
                    <a:pt x="156" y="1"/>
                  </a:moveTo>
                  <a:cubicBezTo>
                    <a:pt x="70" y="1"/>
                    <a:pt x="1" y="150"/>
                    <a:pt x="107" y="203"/>
                  </a:cubicBezTo>
                  <a:lnTo>
                    <a:pt x="564" y="432"/>
                  </a:lnTo>
                  <a:lnTo>
                    <a:pt x="564" y="432"/>
                  </a:lnTo>
                  <a:lnTo>
                    <a:pt x="892" y="1125"/>
                  </a:lnTo>
                  <a:cubicBezTo>
                    <a:pt x="930" y="1195"/>
                    <a:pt x="990" y="1224"/>
                    <a:pt x="1050" y="1224"/>
                  </a:cubicBezTo>
                  <a:cubicBezTo>
                    <a:pt x="1175" y="1224"/>
                    <a:pt x="1299" y="1095"/>
                    <a:pt x="1206" y="949"/>
                  </a:cubicBezTo>
                  <a:lnTo>
                    <a:pt x="774" y="301"/>
                  </a:lnTo>
                  <a:cubicBezTo>
                    <a:pt x="754" y="262"/>
                    <a:pt x="754" y="242"/>
                    <a:pt x="735" y="242"/>
                  </a:cubicBezTo>
                  <a:lnTo>
                    <a:pt x="185" y="7"/>
                  </a:lnTo>
                  <a:cubicBezTo>
                    <a:pt x="176" y="3"/>
                    <a:pt x="166" y="1"/>
                    <a:pt x="156" y="1"/>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5073225" y="3906525"/>
              <a:ext cx="27625" cy="36700"/>
            </a:xfrm>
            <a:custGeom>
              <a:avLst/>
              <a:gdLst/>
              <a:ahLst/>
              <a:cxnLst/>
              <a:rect l="l" t="t" r="r" b="b"/>
              <a:pathLst>
                <a:path w="1105" h="1468" extrusionOk="0">
                  <a:moveTo>
                    <a:pt x="137" y="0"/>
                  </a:moveTo>
                  <a:cubicBezTo>
                    <a:pt x="61" y="0"/>
                    <a:pt x="0" y="99"/>
                    <a:pt x="62" y="161"/>
                  </a:cubicBezTo>
                  <a:lnTo>
                    <a:pt x="502" y="546"/>
                  </a:lnTo>
                  <a:lnTo>
                    <a:pt x="710" y="1339"/>
                  </a:lnTo>
                  <a:cubicBezTo>
                    <a:pt x="732" y="1429"/>
                    <a:pt x="801" y="1467"/>
                    <a:pt x="871" y="1467"/>
                  </a:cubicBezTo>
                  <a:cubicBezTo>
                    <a:pt x="985" y="1467"/>
                    <a:pt x="1104" y="1366"/>
                    <a:pt x="1044" y="1221"/>
                  </a:cubicBezTo>
                  <a:cubicBezTo>
                    <a:pt x="1024" y="1202"/>
                    <a:pt x="717" y="377"/>
                    <a:pt x="691" y="377"/>
                  </a:cubicBezTo>
                  <a:cubicBezTo>
                    <a:pt x="691" y="377"/>
                    <a:pt x="691" y="377"/>
                    <a:pt x="690" y="377"/>
                  </a:cubicBezTo>
                  <a:lnTo>
                    <a:pt x="200" y="24"/>
                  </a:lnTo>
                  <a:cubicBezTo>
                    <a:pt x="179" y="7"/>
                    <a:pt x="158" y="0"/>
                    <a:pt x="137" y="0"/>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5052600" y="3906525"/>
              <a:ext cx="27625" cy="36700"/>
            </a:xfrm>
            <a:custGeom>
              <a:avLst/>
              <a:gdLst/>
              <a:ahLst/>
              <a:cxnLst/>
              <a:rect l="l" t="t" r="r" b="b"/>
              <a:pathLst>
                <a:path w="1105" h="1468" extrusionOk="0">
                  <a:moveTo>
                    <a:pt x="138" y="0"/>
                  </a:moveTo>
                  <a:cubicBezTo>
                    <a:pt x="61" y="0"/>
                    <a:pt x="1" y="99"/>
                    <a:pt x="63" y="161"/>
                  </a:cubicBezTo>
                  <a:lnTo>
                    <a:pt x="503" y="546"/>
                  </a:lnTo>
                  <a:lnTo>
                    <a:pt x="503" y="546"/>
                  </a:lnTo>
                  <a:lnTo>
                    <a:pt x="711" y="1339"/>
                  </a:lnTo>
                  <a:cubicBezTo>
                    <a:pt x="733" y="1429"/>
                    <a:pt x="801" y="1467"/>
                    <a:pt x="872" y="1467"/>
                  </a:cubicBezTo>
                  <a:cubicBezTo>
                    <a:pt x="986" y="1467"/>
                    <a:pt x="1105" y="1366"/>
                    <a:pt x="1044" y="1221"/>
                  </a:cubicBezTo>
                  <a:cubicBezTo>
                    <a:pt x="1025" y="1202"/>
                    <a:pt x="718" y="377"/>
                    <a:pt x="692" y="377"/>
                  </a:cubicBezTo>
                  <a:cubicBezTo>
                    <a:pt x="691" y="377"/>
                    <a:pt x="691" y="377"/>
                    <a:pt x="691" y="377"/>
                  </a:cubicBezTo>
                  <a:lnTo>
                    <a:pt x="200" y="24"/>
                  </a:lnTo>
                  <a:cubicBezTo>
                    <a:pt x="180" y="7"/>
                    <a:pt x="158" y="0"/>
                    <a:pt x="138" y="0"/>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5061900" y="3905575"/>
              <a:ext cx="29175" cy="37475"/>
            </a:xfrm>
            <a:custGeom>
              <a:avLst/>
              <a:gdLst/>
              <a:ahLst/>
              <a:cxnLst/>
              <a:rect l="l" t="t" r="r" b="b"/>
              <a:pathLst>
                <a:path w="1167" h="1499" extrusionOk="0">
                  <a:moveTo>
                    <a:pt x="144" y="1"/>
                  </a:moveTo>
                  <a:cubicBezTo>
                    <a:pt x="65" y="1"/>
                    <a:pt x="0" y="116"/>
                    <a:pt x="64" y="179"/>
                  </a:cubicBezTo>
                  <a:lnTo>
                    <a:pt x="507" y="567"/>
                  </a:lnTo>
                  <a:lnTo>
                    <a:pt x="770" y="1377"/>
                  </a:lnTo>
                  <a:cubicBezTo>
                    <a:pt x="799" y="1463"/>
                    <a:pt x="864" y="1499"/>
                    <a:pt x="931" y="1499"/>
                  </a:cubicBezTo>
                  <a:cubicBezTo>
                    <a:pt x="1047" y="1499"/>
                    <a:pt x="1166" y="1389"/>
                    <a:pt x="1104" y="1239"/>
                  </a:cubicBezTo>
                  <a:lnTo>
                    <a:pt x="731" y="435"/>
                  </a:lnTo>
                  <a:cubicBezTo>
                    <a:pt x="712" y="415"/>
                    <a:pt x="712" y="395"/>
                    <a:pt x="692" y="395"/>
                  </a:cubicBezTo>
                  <a:lnTo>
                    <a:pt x="201" y="22"/>
                  </a:lnTo>
                  <a:cubicBezTo>
                    <a:pt x="182" y="7"/>
                    <a:pt x="163" y="1"/>
                    <a:pt x="144" y="1"/>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5047150" y="3939950"/>
              <a:ext cx="35650" cy="36475"/>
            </a:xfrm>
            <a:custGeom>
              <a:avLst/>
              <a:gdLst/>
              <a:ahLst/>
              <a:cxnLst/>
              <a:rect l="l" t="t" r="r" b="b"/>
              <a:pathLst>
                <a:path w="1426" h="1459" extrusionOk="0">
                  <a:moveTo>
                    <a:pt x="176" y="1"/>
                  </a:moveTo>
                  <a:cubicBezTo>
                    <a:pt x="89" y="1"/>
                    <a:pt x="0" y="77"/>
                    <a:pt x="26" y="178"/>
                  </a:cubicBezTo>
                  <a:lnTo>
                    <a:pt x="183" y="708"/>
                  </a:lnTo>
                  <a:lnTo>
                    <a:pt x="202" y="748"/>
                  </a:lnTo>
                  <a:lnTo>
                    <a:pt x="242" y="787"/>
                  </a:lnTo>
                  <a:lnTo>
                    <a:pt x="929" y="1395"/>
                  </a:lnTo>
                  <a:cubicBezTo>
                    <a:pt x="981" y="1440"/>
                    <a:pt x="1035" y="1458"/>
                    <a:pt x="1086" y="1458"/>
                  </a:cubicBezTo>
                  <a:cubicBezTo>
                    <a:pt x="1282" y="1458"/>
                    <a:pt x="1426" y="1178"/>
                    <a:pt x="1223" y="1022"/>
                  </a:cubicBezTo>
                  <a:lnTo>
                    <a:pt x="493" y="536"/>
                  </a:lnTo>
                  <a:lnTo>
                    <a:pt x="301" y="80"/>
                  </a:lnTo>
                  <a:cubicBezTo>
                    <a:pt x="273" y="24"/>
                    <a:pt x="225" y="1"/>
                    <a:pt x="176" y="1"/>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4782300" y="3941950"/>
              <a:ext cx="50575" cy="73125"/>
            </a:xfrm>
            <a:custGeom>
              <a:avLst/>
              <a:gdLst/>
              <a:ahLst/>
              <a:cxnLst/>
              <a:rect l="l" t="t" r="r" b="b"/>
              <a:pathLst>
                <a:path w="2023" h="2925" extrusionOk="0">
                  <a:moveTo>
                    <a:pt x="1434" y="0"/>
                  </a:moveTo>
                  <a:cubicBezTo>
                    <a:pt x="1198" y="39"/>
                    <a:pt x="982" y="79"/>
                    <a:pt x="766" y="118"/>
                  </a:cubicBezTo>
                  <a:cubicBezTo>
                    <a:pt x="531" y="157"/>
                    <a:pt x="276" y="216"/>
                    <a:pt x="40" y="275"/>
                  </a:cubicBezTo>
                  <a:cubicBezTo>
                    <a:pt x="21" y="334"/>
                    <a:pt x="1" y="569"/>
                    <a:pt x="99" y="1040"/>
                  </a:cubicBezTo>
                  <a:cubicBezTo>
                    <a:pt x="197" y="1590"/>
                    <a:pt x="551" y="1983"/>
                    <a:pt x="551" y="1983"/>
                  </a:cubicBezTo>
                  <a:lnTo>
                    <a:pt x="825" y="2925"/>
                  </a:lnTo>
                  <a:lnTo>
                    <a:pt x="2023" y="2454"/>
                  </a:lnTo>
                  <a:lnTo>
                    <a:pt x="1826" y="2002"/>
                  </a:lnTo>
                  <a:cubicBezTo>
                    <a:pt x="1826" y="2002"/>
                    <a:pt x="1866" y="1237"/>
                    <a:pt x="1826" y="1021"/>
                  </a:cubicBezTo>
                  <a:cubicBezTo>
                    <a:pt x="1767" y="785"/>
                    <a:pt x="1552" y="550"/>
                    <a:pt x="1552" y="550"/>
                  </a:cubicBezTo>
                  <a:lnTo>
                    <a:pt x="1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4797025" y="4001825"/>
              <a:ext cx="45675" cy="30425"/>
            </a:xfrm>
            <a:custGeom>
              <a:avLst/>
              <a:gdLst/>
              <a:ahLst/>
              <a:cxnLst/>
              <a:rect l="l" t="t" r="r" b="b"/>
              <a:pathLst>
                <a:path w="1827" h="1217" extrusionOk="0">
                  <a:moveTo>
                    <a:pt x="1330" y="1"/>
                  </a:moveTo>
                  <a:cubicBezTo>
                    <a:pt x="1197" y="1"/>
                    <a:pt x="1010" y="22"/>
                    <a:pt x="766" y="98"/>
                  </a:cubicBezTo>
                  <a:cubicBezTo>
                    <a:pt x="217" y="255"/>
                    <a:pt x="1" y="726"/>
                    <a:pt x="1" y="726"/>
                  </a:cubicBezTo>
                  <a:lnTo>
                    <a:pt x="217" y="1217"/>
                  </a:lnTo>
                  <a:cubicBezTo>
                    <a:pt x="963" y="648"/>
                    <a:pt x="1826" y="648"/>
                    <a:pt x="1826" y="648"/>
                  </a:cubicBezTo>
                  <a:lnTo>
                    <a:pt x="1591" y="39"/>
                  </a:lnTo>
                  <a:cubicBezTo>
                    <a:pt x="1591" y="39"/>
                    <a:pt x="1507" y="1"/>
                    <a:pt x="13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5072325" y="3986475"/>
              <a:ext cx="44675" cy="24200"/>
            </a:xfrm>
            <a:custGeom>
              <a:avLst/>
              <a:gdLst/>
              <a:ahLst/>
              <a:cxnLst/>
              <a:rect l="l" t="t" r="r" b="b"/>
              <a:pathLst>
                <a:path w="1787" h="968" extrusionOk="0">
                  <a:moveTo>
                    <a:pt x="1050" y="0"/>
                  </a:moveTo>
                  <a:cubicBezTo>
                    <a:pt x="1004" y="0"/>
                    <a:pt x="955" y="2"/>
                    <a:pt x="903" y="5"/>
                  </a:cubicBezTo>
                  <a:cubicBezTo>
                    <a:pt x="314" y="64"/>
                    <a:pt x="0" y="437"/>
                    <a:pt x="0" y="437"/>
                  </a:cubicBezTo>
                  <a:lnTo>
                    <a:pt x="98" y="967"/>
                  </a:lnTo>
                  <a:cubicBezTo>
                    <a:pt x="530" y="790"/>
                    <a:pt x="952" y="746"/>
                    <a:pt x="1266" y="746"/>
                  </a:cubicBezTo>
                  <a:cubicBezTo>
                    <a:pt x="1580" y="746"/>
                    <a:pt x="1786" y="790"/>
                    <a:pt x="1786" y="790"/>
                  </a:cubicBezTo>
                  <a:lnTo>
                    <a:pt x="1708" y="162"/>
                  </a:lnTo>
                  <a:cubicBezTo>
                    <a:pt x="1708" y="162"/>
                    <a:pt x="1513" y="0"/>
                    <a:pt x="10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5067400" y="3996900"/>
              <a:ext cx="168350" cy="289050"/>
            </a:xfrm>
            <a:custGeom>
              <a:avLst/>
              <a:gdLst/>
              <a:ahLst/>
              <a:cxnLst/>
              <a:rect l="l" t="t" r="r" b="b"/>
              <a:pathLst>
                <a:path w="6734" h="11562" extrusionOk="0">
                  <a:moveTo>
                    <a:pt x="1" y="432"/>
                  </a:moveTo>
                  <a:lnTo>
                    <a:pt x="629" y="5438"/>
                  </a:lnTo>
                  <a:cubicBezTo>
                    <a:pt x="629" y="5438"/>
                    <a:pt x="2356" y="9481"/>
                    <a:pt x="3279" y="10521"/>
                  </a:cubicBezTo>
                  <a:lnTo>
                    <a:pt x="3279" y="10521"/>
                  </a:lnTo>
                  <a:cubicBezTo>
                    <a:pt x="4221" y="11542"/>
                    <a:pt x="6086" y="11562"/>
                    <a:pt x="6086" y="11562"/>
                  </a:cubicBezTo>
                  <a:lnTo>
                    <a:pt x="6086" y="11562"/>
                  </a:lnTo>
                  <a:lnTo>
                    <a:pt x="6733" y="10541"/>
                  </a:lnTo>
                  <a:lnTo>
                    <a:pt x="3514" y="4927"/>
                  </a:lnTo>
                  <a:lnTo>
                    <a:pt x="2062" y="40"/>
                  </a:lnTo>
                  <a:cubicBezTo>
                    <a:pt x="1905" y="20"/>
                    <a:pt x="1748" y="1"/>
                    <a:pt x="1591" y="1"/>
                  </a:cubicBezTo>
                  <a:lnTo>
                    <a:pt x="1591" y="1"/>
                  </a:lnTo>
                  <a:cubicBezTo>
                    <a:pt x="747" y="1"/>
                    <a:pt x="1" y="432"/>
                    <a:pt x="1" y="432"/>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5062000" y="4611750"/>
              <a:ext cx="158050" cy="574150"/>
            </a:xfrm>
            <a:custGeom>
              <a:avLst/>
              <a:gdLst/>
              <a:ahLst/>
              <a:cxnLst/>
              <a:rect l="l" t="t" r="r" b="b"/>
              <a:pathLst>
                <a:path w="6322" h="22966" extrusionOk="0">
                  <a:moveTo>
                    <a:pt x="1" y="2533"/>
                  </a:moveTo>
                  <a:lnTo>
                    <a:pt x="551" y="12386"/>
                  </a:lnTo>
                  <a:lnTo>
                    <a:pt x="3593" y="22318"/>
                  </a:lnTo>
                  <a:cubicBezTo>
                    <a:pt x="3593" y="22318"/>
                    <a:pt x="5242" y="22966"/>
                    <a:pt x="6262" y="21866"/>
                  </a:cubicBezTo>
                  <a:lnTo>
                    <a:pt x="6262" y="21866"/>
                  </a:lnTo>
                  <a:cubicBezTo>
                    <a:pt x="5929" y="18765"/>
                    <a:pt x="4869" y="10561"/>
                    <a:pt x="4869" y="10561"/>
                  </a:cubicBezTo>
                  <a:lnTo>
                    <a:pt x="4869" y="10561"/>
                  </a:lnTo>
                  <a:lnTo>
                    <a:pt x="63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5063475" y="4073950"/>
              <a:ext cx="103075" cy="137575"/>
            </a:xfrm>
            <a:custGeom>
              <a:avLst/>
              <a:gdLst/>
              <a:ahLst/>
              <a:cxnLst/>
              <a:rect l="l" t="t" r="r" b="b"/>
              <a:pathLst>
                <a:path w="4123" h="5503" extrusionOk="0">
                  <a:moveTo>
                    <a:pt x="1080" y="0"/>
                  </a:moveTo>
                  <a:cubicBezTo>
                    <a:pt x="825" y="334"/>
                    <a:pt x="1" y="3258"/>
                    <a:pt x="236" y="3494"/>
                  </a:cubicBezTo>
                  <a:cubicBezTo>
                    <a:pt x="452" y="3710"/>
                    <a:pt x="1277" y="4102"/>
                    <a:pt x="1277" y="4102"/>
                  </a:cubicBezTo>
                  <a:lnTo>
                    <a:pt x="1179" y="5084"/>
                  </a:lnTo>
                  <a:cubicBezTo>
                    <a:pt x="1723" y="5435"/>
                    <a:pt x="2612" y="5502"/>
                    <a:pt x="3213" y="5502"/>
                  </a:cubicBezTo>
                  <a:cubicBezTo>
                    <a:pt x="3586" y="5502"/>
                    <a:pt x="3848" y="5476"/>
                    <a:pt x="3848" y="5476"/>
                  </a:cubicBezTo>
                  <a:lnTo>
                    <a:pt x="3632" y="4338"/>
                  </a:lnTo>
                  <a:lnTo>
                    <a:pt x="4123" y="648"/>
                  </a:lnTo>
                  <a:cubicBezTo>
                    <a:pt x="4123" y="648"/>
                    <a:pt x="1983" y="118"/>
                    <a:pt x="1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a:off x="4957975" y="4508700"/>
              <a:ext cx="285125" cy="150175"/>
            </a:xfrm>
            <a:custGeom>
              <a:avLst/>
              <a:gdLst/>
              <a:ahLst/>
              <a:cxnLst/>
              <a:rect l="l" t="t" r="r" b="b"/>
              <a:pathLst>
                <a:path w="11405" h="6007" extrusionOk="0">
                  <a:moveTo>
                    <a:pt x="6772" y="825"/>
                  </a:moveTo>
                  <a:cubicBezTo>
                    <a:pt x="3141" y="2101"/>
                    <a:pt x="99" y="3122"/>
                    <a:pt x="99" y="3122"/>
                  </a:cubicBezTo>
                  <a:lnTo>
                    <a:pt x="99" y="3122"/>
                  </a:lnTo>
                  <a:lnTo>
                    <a:pt x="1" y="3946"/>
                  </a:lnTo>
                  <a:cubicBezTo>
                    <a:pt x="3043" y="5791"/>
                    <a:pt x="6969" y="6007"/>
                    <a:pt x="10423" y="4908"/>
                  </a:cubicBezTo>
                  <a:lnTo>
                    <a:pt x="10423" y="4908"/>
                  </a:lnTo>
                  <a:cubicBezTo>
                    <a:pt x="11405" y="1591"/>
                    <a:pt x="10227" y="138"/>
                    <a:pt x="10227" y="138"/>
                  </a:cubicBezTo>
                  <a:lnTo>
                    <a:pt x="10227" y="138"/>
                  </a:lnTo>
                  <a:cubicBezTo>
                    <a:pt x="10227" y="138"/>
                    <a:pt x="10266" y="1"/>
                    <a:pt x="9913" y="1"/>
                  </a:cubicBezTo>
                  <a:lnTo>
                    <a:pt x="9913" y="1"/>
                  </a:lnTo>
                  <a:cubicBezTo>
                    <a:pt x="9520" y="1"/>
                    <a:pt x="8657" y="158"/>
                    <a:pt x="6772" y="8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a:off x="4870150" y="4607325"/>
              <a:ext cx="348425" cy="594775"/>
            </a:xfrm>
            <a:custGeom>
              <a:avLst/>
              <a:gdLst/>
              <a:ahLst/>
              <a:cxnLst/>
              <a:rect l="l" t="t" r="r" b="b"/>
              <a:pathLst>
                <a:path w="13937" h="23791" extrusionOk="0">
                  <a:moveTo>
                    <a:pt x="3180" y="2886"/>
                  </a:moveTo>
                  <a:lnTo>
                    <a:pt x="550" y="9050"/>
                  </a:lnTo>
                  <a:cubicBezTo>
                    <a:pt x="177" y="9874"/>
                    <a:pt x="0" y="10796"/>
                    <a:pt x="20" y="11699"/>
                  </a:cubicBezTo>
                  <a:lnTo>
                    <a:pt x="20" y="11699"/>
                  </a:lnTo>
                  <a:lnTo>
                    <a:pt x="275" y="23084"/>
                  </a:lnTo>
                  <a:cubicBezTo>
                    <a:pt x="2434" y="23790"/>
                    <a:pt x="3435" y="22946"/>
                    <a:pt x="3435" y="22946"/>
                  </a:cubicBezTo>
                  <a:lnTo>
                    <a:pt x="3435" y="22946"/>
                  </a:lnTo>
                  <a:lnTo>
                    <a:pt x="4888" y="11856"/>
                  </a:lnTo>
                  <a:lnTo>
                    <a:pt x="9108" y="4986"/>
                  </a:lnTo>
                  <a:cubicBezTo>
                    <a:pt x="9108" y="4986"/>
                    <a:pt x="12935" y="4064"/>
                    <a:pt x="13838" y="1296"/>
                  </a:cubicBezTo>
                  <a:lnTo>
                    <a:pt x="13838" y="1296"/>
                  </a:lnTo>
                  <a:cubicBezTo>
                    <a:pt x="13877" y="1179"/>
                    <a:pt x="13917" y="1080"/>
                    <a:pt x="13936" y="963"/>
                  </a:cubicBezTo>
                  <a:lnTo>
                    <a:pt x="13936" y="963"/>
                  </a:lnTo>
                  <a:cubicBezTo>
                    <a:pt x="10482" y="2062"/>
                    <a:pt x="6556" y="1846"/>
                    <a:pt x="3514" y="1"/>
                  </a:cubicBezTo>
                  <a:lnTo>
                    <a:pt x="3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4797525" y="4014075"/>
              <a:ext cx="452950" cy="620775"/>
            </a:xfrm>
            <a:custGeom>
              <a:avLst/>
              <a:gdLst/>
              <a:ahLst/>
              <a:cxnLst/>
              <a:rect l="l" t="t" r="r" b="b"/>
              <a:pathLst>
                <a:path w="18118" h="24831" extrusionOk="0">
                  <a:moveTo>
                    <a:pt x="0" y="805"/>
                  </a:moveTo>
                  <a:cubicBezTo>
                    <a:pt x="0" y="805"/>
                    <a:pt x="2042" y="7165"/>
                    <a:pt x="2670" y="7911"/>
                  </a:cubicBezTo>
                  <a:lnTo>
                    <a:pt x="2670" y="7911"/>
                  </a:lnTo>
                  <a:cubicBezTo>
                    <a:pt x="3278" y="8657"/>
                    <a:pt x="7341" y="12268"/>
                    <a:pt x="7341" y="12268"/>
                  </a:cubicBezTo>
                  <a:lnTo>
                    <a:pt x="7341" y="12268"/>
                  </a:lnTo>
                  <a:lnTo>
                    <a:pt x="7950" y="15742"/>
                  </a:lnTo>
                  <a:lnTo>
                    <a:pt x="6223" y="23103"/>
                  </a:lnTo>
                  <a:cubicBezTo>
                    <a:pt x="6223" y="23103"/>
                    <a:pt x="7282" y="23927"/>
                    <a:pt x="10050" y="24379"/>
                  </a:cubicBezTo>
                  <a:lnTo>
                    <a:pt x="10050" y="24379"/>
                  </a:lnTo>
                  <a:cubicBezTo>
                    <a:pt x="12818" y="24830"/>
                    <a:pt x="15291" y="24182"/>
                    <a:pt x="15291" y="24182"/>
                  </a:cubicBezTo>
                  <a:lnTo>
                    <a:pt x="15291" y="24182"/>
                  </a:lnTo>
                  <a:lnTo>
                    <a:pt x="15722" y="23221"/>
                  </a:lnTo>
                  <a:cubicBezTo>
                    <a:pt x="15722" y="23221"/>
                    <a:pt x="16095" y="24025"/>
                    <a:pt x="16194" y="24182"/>
                  </a:cubicBezTo>
                  <a:lnTo>
                    <a:pt x="16194" y="24182"/>
                  </a:lnTo>
                  <a:cubicBezTo>
                    <a:pt x="17038" y="24202"/>
                    <a:pt x="17803" y="23908"/>
                    <a:pt x="17803" y="23908"/>
                  </a:cubicBezTo>
                  <a:lnTo>
                    <a:pt x="17803" y="23908"/>
                  </a:lnTo>
                  <a:lnTo>
                    <a:pt x="16881" y="16449"/>
                  </a:lnTo>
                  <a:lnTo>
                    <a:pt x="17882" y="11876"/>
                  </a:lnTo>
                  <a:cubicBezTo>
                    <a:pt x="18117" y="10835"/>
                    <a:pt x="17882" y="9736"/>
                    <a:pt x="17214" y="8912"/>
                  </a:cubicBezTo>
                  <a:lnTo>
                    <a:pt x="17214" y="8912"/>
                  </a:lnTo>
                  <a:cubicBezTo>
                    <a:pt x="16763" y="8342"/>
                    <a:pt x="16076" y="7891"/>
                    <a:pt x="15094" y="7871"/>
                  </a:cubicBezTo>
                  <a:lnTo>
                    <a:pt x="15094" y="7871"/>
                  </a:lnTo>
                  <a:cubicBezTo>
                    <a:pt x="12602" y="7832"/>
                    <a:pt x="9579" y="7832"/>
                    <a:pt x="9579" y="7832"/>
                  </a:cubicBezTo>
                  <a:lnTo>
                    <a:pt x="9579" y="7832"/>
                  </a:lnTo>
                  <a:lnTo>
                    <a:pt x="7989" y="7498"/>
                  </a:lnTo>
                  <a:lnTo>
                    <a:pt x="5123" y="6183"/>
                  </a:lnTo>
                  <a:cubicBezTo>
                    <a:pt x="5123" y="6183"/>
                    <a:pt x="3043" y="2179"/>
                    <a:pt x="1904" y="40"/>
                  </a:cubicBezTo>
                  <a:lnTo>
                    <a:pt x="1904" y="40"/>
                  </a:lnTo>
                  <a:cubicBezTo>
                    <a:pt x="1806" y="1"/>
                    <a:pt x="1688" y="1"/>
                    <a:pt x="1590" y="1"/>
                  </a:cubicBezTo>
                  <a:lnTo>
                    <a:pt x="1590" y="1"/>
                  </a:lnTo>
                  <a:cubicBezTo>
                    <a:pt x="668" y="1"/>
                    <a:pt x="0" y="805"/>
                    <a:pt x="0" y="80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5082125" y="4199025"/>
              <a:ext cx="91300" cy="33950"/>
            </a:xfrm>
            <a:custGeom>
              <a:avLst/>
              <a:gdLst/>
              <a:ahLst/>
              <a:cxnLst/>
              <a:rect l="l" t="t" r="r" b="b"/>
              <a:pathLst>
                <a:path w="3652" h="1358" extrusionOk="0">
                  <a:moveTo>
                    <a:pt x="462" y="1"/>
                  </a:moveTo>
                  <a:cubicBezTo>
                    <a:pt x="369" y="1"/>
                    <a:pt x="82" y="42"/>
                    <a:pt x="1" y="532"/>
                  </a:cubicBezTo>
                  <a:cubicBezTo>
                    <a:pt x="1" y="532"/>
                    <a:pt x="334" y="552"/>
                    <a:pt x="531" y="670"/>
                  </a:cubicBezTo>
                  <a:cubicBezTo>
                    <a:pt x="724" y="786"/>
                    <a:pt x="1316" y="1357"/>
                    <a:pt x="2269" y="1357"/>
                  </a:cubicBezTo>
                  <a:cubicBezTo>
                    <a:pt x="2285" y="1357"/>
                    <a:pt x="2301" y="1357"/>
                    <a:pt x="2317" y="1357"/>
                  </a:cubicBezTo>
                  <a:cubicBezTo>
                    <a:pt x="3298" y="1337"/>
                    <a:pt x="3652" y="846"/>
                    <a:pt x="3652" y="846"/>
                  </a:cubicBezTo>
                  <a:cubicBezTo>
                    <a:pt x="3652" y="846"/>
                    <a:pt x="3553" y="434"/>
                    <a:pt x="3436" y="258"/>
                  </a:cubicBezTo>
                  <a:cubicBezTo>
                    <a:pt x="3348" y="225"/>
                    <a:pt x="3245" y="213"/>
                    <a:pt x="3130" y="213"/>
                  </a:cubicBezTo>
                  <a:cubicBezTo>
                    <a:pt x="2857" y="213"/>
                    <a:pt x="2522" y="279"/>
                    <a:pt x="2206" y="279"/>
                  </a:cubicBezTo>
                  <a:cubicBezTo>
                    <a:pt x="2177" y="279"/>
                    <a:pt x="2149" y="278"/>
                    <a:pt x="2121" y="277"/>
                  </a:cubicBezTo>
                  <a:cubicBezTo>
                    <a:pt x="1630" y="277"/>
                    <a:pt x="491" y="2"/>
                    <a:pt x="491" y="2"/>
                  </a:cubicBezTo>
                  <a:cubicBezTo>
                    <a:pt x="491" y="2"/>
                    <a:pt x="480" y="1"/>
                    <a:pt x="4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5069850" y="4037150"/>
              <a:ext cx="121250" cy="134950"/>
            </a:xfrm>
            <a:custGeom>
              <a:avLst/>
              <a:gdLst/>
              <a:ahLst/>
              <a:cxnLst/>
              <a:rect l="l" t="t" r="r" b="b"/>
              <a:pathLst>
                <a:path w="4850" h="5398" extrusionOk="0">
                  <a:moveTo>
                    <a:pt x="1316" y="0"/>
                  </a:moveTo>
                  <a:cubicBezTo>
                    <a:pt x="1316" y="0"/>
                    <a:pt x="178" y="98"/>
                    <a:pt x="138" y="1080"/>
                  </a:cubicBezTo>
                  <a:cubicBezTo>
                    <a:pt x="138" y="1080"/>
                    <a:pt x="1" y="1727"/>
                    <a:pt x="806" y="2041"/>
                  </a:cubicBezTo>
                  <a:cubicBezTo>
                    <a:pt x="1591" y="2375"/>
                    <a:pt x="2062" y="2375"/>
                    <a:pt x="2062" y="2375"/>
                  </a:cubicBezTo>
                  <a:lnTo>
                    <a:pt x="2140" y="3337"/>
                  </a:lnTo>
                  <a:lnTo>
                    <a:pt x="2317" y="3455"/>
                  </a:lnTo>
                  <a:cubicBezTo>
                    <a:pt x="2317" y="3455"/>
                    <a:pt x="2619" y="3168"/>
                    <a:pt x="2851" y="3168"/>
                  </a:cubicBezTo>
                  <a:cubicBezTo>
                    <a:pt x="2877" y="3168"/>
                    <a:pt x="2902" y="3172"/>
                    <a:pt x="2926" y="3180"/>
                  </a:cubicBezTo>
                  <a:cubicBezTo>
                    <a:pt x="3161" y="3258"/>
                    <a:pt x="2984" y="5025"/>
                    <a:pt x="2984" y="5025"/>
                  </a:cubicBezTo>
                  <a:lnTo>
                    <a:pt x="3397" y="5398"/>
                  </a:lnTo>
                  <a:lnTo>
                    <a:pt x="4672" y="2493"/>
                  </a:lnTo>
                  <a:cubicBezTo>
                    <a:pt x="4672" y="2493"/>
                    <a:pt x="4849" y="1865"/>
                    <a:pt x="4535" y="1629"/>
                  </a:cubicBezTo>
                  <a:cubicBezTo>
                    <a:pt x="4395" y="1522"/>
                    <a:pt x="4255" y="1491"/>
                    <a:pt x="4140" y="1491"/>
                  </a:cubicBezTo>
                  <a:cubicBezTo>
                    <a:pt x="3980" y="1491"/>
                    <a:pt x="3868" y="1551"/>
                    <a:pt x="3868" y="1551"/>
                  </a:cubicBezTo>
                  <a:lnTo>
                    <a:pt x="1316" y="0"/>
                  </a:lnTo>
                  <a:close/>
                </a:path>
              </a:pathLst>
            </a:custGeom>
            <a:solidFill>
              <a:srgbClr val="2E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4760525" y="3924125"/>
              <a:ext cx="34400" cy="28925"/>
            </a:xfrm>
            <a:custGeom>
              <a:avLst/>
              <a:gdLst/>
              <a:ahLst/>
              <a:cxnLst/>
              <a:rect l="l" t="t" r="r" b="b"/>
              <a:pathLst>
                <a:path w="1376" h="1157" extrusionOk="0">
                  <a:moveTo>
                    <a:pt x="156" y="1"/>
                  </a:moveTo>
                  <a:cubicBezTo>
                    <a:pt x="70" y="1"/>
                    <a:pt x="0" y="150"/>
                    <a:pt x="106" y="203"/>
                  </a:cubicBezTo>
                  <a:lnTo>
                    <a:pt x="595" y="447"/>
                  </a:lnTo>
                  <a:lnTo>
                    <a:pt x="595" y="447"/>
                  </a:lnTo>
                  <a:lnTo>
                    <a:pt x="970" y="1066"/>
                  </a:lnTo>
                  <a:cubicBezTo>
                    <a:pt x="1011" y="1130"/>
                    <a:pt x="1067" y="1156"/>
                    <a:pt x="1122" y="1156"/>
                  </a:cubicBezTo>
                  <a:cubicBezTo>
                    <a:pt x="1252" y="1156"/>
                    <a:pt x="1375" y="1008"/>
                    <a:pt x="1265" y="870"/>
                  </a:cubicBezTo>
                  <a:lnTo>
                    <a:pt x="774" y="281"/>
                  </a:lnTo>
                  <a:cubicBezTo>
                    <a:pt x="754" y="262"/>
                    <a:pt x="754" y="242"/>
                    <a:pt x="735" y="242"/>
                  </a:cubicBezTo>
                  <a:lnTo>
                    <a:pt x="185" y="7"/>
                  </a:lnTo>
                  <a:cubicBezTo>
                    <a:pt x="175" y="3"/>
                    <a:pt x="166"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4792525" y="3914375"/>
              <a:ext cx="27650" cy="36700"/>
            </a:xfrm>
            <a:custGeom>
              <a:avLst/>
              <a:gdLst/>
              <a:ahLst/>
              <a:cxnLst/>
              <a:rect l="l" t="t" r="r" b="b"/>
              <a:pathLst>
                <a:path w="1106" h="1468" extrusionOk="0">
                  <a:moveTo>
                    <a:pt x="138" y="0"/>
                  </a:moveTo>
                  <a:cubicBezTo>
                    <a:pt x="62" y="0"/>
                    <a:pt x="1" y="99"/>
                    <a:pt x="63" y="161"/>
                  </a:cubicBezTo>
                  <a:lnTo>
                    <a:pt x="503" y="546"/>
                  </a:lnTo>
                  <a:lnTo>
                    <a:pt x="503" y="546"/>
                  </a:lnTo>
                  <a:lnTo>
                    <a:pt x="711" y="1339"/>
                  </a:lnTo>
                  <a:cubicBezTo>
                    <a:pt x="733" y="1429"/>
                    <a:pt x="802" y="1467"/>
                    <a:pt x="872" y="1467"/>
                  </a:cubicBezTo>
                  <a:cubicBezTo>
                    <a:pt x="986" y="1467"/>
                    <a:pt x="1105" y="1367"/>
                    <a:pt x="1044" y="1221"/>
                  </a:cubicBezTo>
                  <a:cubicBezTo>
                    <a:pt x="1025" y="1202"/>
                    <a:pt x="718" y="377"/>
                    <a:pt x="692" y="377"/>
                  </a:cubicBezTo>
                  <a:cubicBezTo>
                    <a:pt x="692" y="377"/>
                    <a:pt x="691" y="377"/>
                    <a:pt x="691" y="377"/>
                  </a:cubicBezTo>
                  <a:lnTo>
                    <a:pt x="200" y="24"/>
                  </a:lnTo>
                  <a:cubicBezTo>
                    <a:pt x="180" y="7"/>
                    <a:pt x="158" y="0"/>
                    <a:pt x="138" y="0"/>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4771925" y="3914375"/>
              <a:ext cx="27625" cy="36700"/>
            </a:xfrm>
            <a:custGeom>
              <a:avLst/>
              <a:gdLst/>
              <a:ahLst/>
              <a:cxnLst/>
              <a:rect l="l" t="t" r="r" b="b"/>
              <a:pathLst>
                <a:path w="1105" h="1468" extrusionOk="0">
                  <a:moveTo>
                    <a:pt x="138" y="0"/>
                  </a:moveTo>
                  <a:cubicBezTo>
                    <a:pt x="61" y="0"/>
                    <a:pt x="1" y="99"/>
                    <a:pt x="63" y="161"/>
                  </a:cubicBezTo>
                  <a:lnTo>
                    <a:pt x="503" y="546"/>
                  </a:lnTo>
                  <a:lnTo>
                    <a:pt x="503" y="546"/>
                  </a:lnTo>
                  <a:lnTo>
                    <a:pt x="710" y="1339"/>
                  </a:lnTo>
                  <a:cubicBezTo>
                    <a:pt x="733" y="1429"/>
                    <a:pt x="801" y="1467"/>
                    <a:pt x="872" y="1467"/>
                  </a:cubicBezTo>
                  <a:cubicBezTo>
                    <a:pt x="985" y="1467"/>
                    <a:pt x="1105" y="1367"/>
                    <a:pt x="1044" y="1221"/>
                  </a:cubicBezTo>
                  <a:cubicBezTo>
                    <a:pt x="1025" y="1202"/>
                    <a:pt x="718" y="377"/>
                    <a:pt x="692" y="377"/>
                  </a:cubicBezTo>
                  <a:cubicBezTo>
                    <a:pt x="691" y="377"/>
                    <a:pt x="691" y="377"/>
                    <a:pt x="691" y="377"/>
                  </a:cubicBezTo>
                  <a:lnTo>
                    <a:pt x="200" y="24"/>
                  </a:lnTo>
                  <a:cubicBezTo>
                    <a:pt x="179" y="7"/>
                    <a:pt x="158" y="0"/>
                    <a:pt x="138" y="0"/>
                  </a:cubicBezTo>
                  <a:close/>
                </a:path>
              </a:pathLst>
            </a:custGeom>
            <a:solidFill>
              <a:srgbClr val="FEC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4781250" y="3913400"/>
              <a:ext cx="27625" cy="36675"/>
            </a:xfrm>
            <a:custGeom>
              <a:avLst/>
              <a:gdLst/>
              <a:ahLst/>
              <a:cxnLst/>
              <a:rect l="l" t="t" r="r" b="b"/>
              <a:pathLst>
                <a:path w="1105" h="1467" extrusionOk="0">
                  <a:moveTo>
                    <a:pt x="138" y="0"/>
                  </a:moveTo>
                  <a:cubicBezTo>
                    <a:pt x="61" y="0"/>
                    <a:pt x="0" y="103"/>
                    <a:pt x="63" y="180"/>
                  </a:cubicBezTo>
                  <a:lnTo>
                    <a:pt x="503" y="566"/>
                  </a:lnTo>
                  <a:lnTo>
                    <a:pt x="710" y="1338"/>
                  </a:lnTo>
                  <a:cubicBezTo>
                    <a:pt x="733" y="1428"/>
                    <a:pt x="801" y="1467"/>
                    <a:pt x="871" y="1467"/>
                  </a:cubicBezTo>
                  <a:cubicBezTo>
                    <a:pt x="985" y="1467"/>
                    <a:pt x="1105" y="1366"/>
                    <a:pt x="1044" y="1221"/>
                  </a:cubicBezTo>
                  <a:cubicBezTo>
                    <a:pt x="1025" y="1202"/>
                    <a:pt x="724" y="395"/>
                    <a:pt x="692" y="395"/>
                  </a:cubicBezTo>
                  <a:cubicBezTo>
                    <a:pt x="692" y="395"/>
                    <a:pt x="691" y="395"/>
                    <a:pt x="691" y="396"/>
                  </a:cubicBezTo>
                  <a:lnTo>
                    <a:pt x="200" y="23"/>
                  </a:lnTo>
                  <a:cubicBezTo>
                    <a:pt x="180" y="7"/>
                    <a:pt x="158"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2"/>
            <p:cNvSpPr/>
            <p:nvPr/>
          </p:nvSpPr>
          <p:spPr>
            <a:xfrm>
              <a:off x="4819075" y="3939700"/>
              <a:ext cx="11350" cy="44500"/>
            </a:xfrm>
            <a:custGeom>
              <a:avLst/>
              <a:gdLst/>
              <a:ahLst/>
              <a:cxnLst/>
              <a:rect l="l" t="t" r="r" b="b"/>
              <a:pathLst>
                <a:path w="454" h="1780" extrusionOk="0">
                  <a:moveTo>
                    <a:pt x="206" y="1"/>
                  </a:moveTo>
                  <a:cubicBezTo>
                    <a:pt x="144" y="1"/>
                    <a:pt x="77" y="48"/>
                    <a:pt x="100" y="129"/>
                  </a:cubicBezTo>
                  <a:lnTo>
                    <a:pt x="214" y="641"/>
                  </a:lnTo>
                  <a:lnTo>
                    <a:pt x="22" y="1582"/>
                  </a:lnTo>
                  <a:cubicBezTo>
                    <a:pt x="0" y="1709"/>
                    <a:pt x="94" y="1779"/>
                    <a:pt x="188" y="1779"/>
                  </a:cubicBezTo>
                  <a:cubicBezTo>
                    <a:pt x="267" y="1779"/>
                    <a:pt x="346" y="1729"/>
                    <a:pt x="355" y="1621"/>
                  </a:cubicBezTo>
                  <a:lnTo>
                    <a:pt x="454" y="659"/>
                  </a:lnTo>
                  <a:lnTo>
                    <a:pt x="454" y="620"/>
                  </a:lnTo>
                  <a:lnTo>
                    <a:pt x="454" y="601"/>
                  </a:lnTo>
                  <a:lnTo>
                    <a:pt x="296" y="71"/>
                  </a:lnTo>
                  <a:cubicBezTo>
                    <a:pt x="289" y="23"/>
                    <a:pt x="248" y="1"/>
                    <a:pt x="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2"/>
            <p:cNvSpPr/>
            <p:nvPr/>
          </p:nvSpPr>
          <p:spPr>
            <a:xfrm>
              <a:off x="4782800" y="5197650"/>
              <a:ext cx="177175" cy="60700"/>
            </a:xfrm>
            <a:custGeom>
              <a:avLst/>
              <a:gdLst/>
              <a:ahLst/>
              <a:cxnLst/>
              <a:rect l="l" t="t" r="r" b="b"/>
              <a:pathLst>
                <a:path w="7087" h="2428" extrusionOk="0">
                  <a:moveTo>
                    <a:pt x="4260" y="1"/>
                  </a:moveTo>
                  <a:lnTo>
                    <a:pt x="3907" y="256"/>
                  </a:lnTo>
                  <a:cubicBezTo>
                    <a:pt x="3023" y="374"/>
                    <a:pt x="1551" y="1159"/>
                    <a:pt x="1002" y="1218"/>
                  </a:cubicBezTo>
                  <a:cubicBezTo>
                    <a:pt x="672" y="1253"/>
                    <a:pt x="462" y="1260"/>
                    <a:pt x="347" y="1260"/>
                  </a:cubicBezTo>
                  <a:cubicBezTo>
                    <a:pt x="271" y="1260"/>
                    <a:pt x="236" y="1257"/>
                    <a:pt x="236" y="1257"/>
                  </a:cubicBezTo>
                  <a:lnTo>
                    <a:pt x="1" y="1748"/>
                  </a:lnTo>
                  <a:cubicBezTo>
                    <a:pt x="1" y="1748"/>
                    <a:pt x="629" y="2277"/>
                    <a:pt x="1630" y="2395"/>
                  </a:cubicBezTo>
                  <a:cubicBezTo>
                    <a:pt x="1873" y="2419"/>
                    <a:pt x="2158" y="2427"/>
                    <a:pt x="2452" y="2427"/>
                  </a:cubicBezTo>
                  <a:cubicBezTo>
                    <a:pt x="3391" y="2427"/>
                    <a:pt x="4417" y="2336"/>
                    <a:pt x="4417" y="2336"/>
                  </a:cubicBezTo>
                  <a:cubicBezTo>
                    <a:pt x="4417" y="2336"/>
                    <a:pt x="4638" y="2394"/>
                    <a:pt x="5124" y="2394"/>
                  </a:cubicBezTo>
                  <a:cubicBezTo>
                    <a:pt x="5269" y="2394"/>
                    <a:pt x="5439" y="2389"/>
                    <a:pt x="5634" y="2376"/>
                  </a:cubicBezTo>
                  <a:cubicBezTo>
                    <a:pt x="6497" y="2336"/>
                    <a:pt x="6890" y="2160"/>
                    <a:pt x="6890" y="2160"/>
                  </a:cubicBezTo>
                  <a:cubicBezTo>
                    <a:pt x="6890" y="2160"/>
                    <a:pt x="7086" y="1355"/>
                    <a:pt x="7027" y="884"/>
                  </a:cubicBezTo>
                  <a:cubicBezTo>
                    <a:pt x="6988" y="413"/>
                    <a:pt x="6772" y="79"/>
                    <a:pt x="6772" y="79"/>
                  </a:cubicBezTo>
                  <a:lnTo>
                    <a:pt x="6556" y="1"/>
                  </a:lnTo>
                  <a:cubicBezTo>
                    <a:pt x="6556" y="1"/>
                    <a:pt x="6439" y="472"/>
                    <a:pt x="5948" y="609"/>
                  </a:cubicBezTo>
                  <a:cubicBezTo>
                    <a:pt x="5849" y="642"/>
                    <a:pt x="5759" y="655"/>
                    <a:pt x="5679" y="655"/>
                  </a:cubicBezTo>
                  <a:cubicBezTo>
                    <a:pt x="5381" y="655"/>
                    <a:pt x="5222" y="472"/>
                    <a:pt x="5222" y="472"/>
                  </a:cubicBezTo>
                  <a:lnTo>
                    <a:pt x="4711" y="688"/>
                  </a:lnTo>
                  <a:lnTo>
                    <a:pt x="4809" y="256"/>
                  </a:lnTo>
                  <a:lnTo>
                    <a:pt x="4260" y="1"/>
                  </a:ln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2498;p56">
            <a:extLst>
              <a:ext uri="{FF2B5EF4-FFF2-40B4-BE49-F238E27FC236}">
                <a16:creationId xmlns:a16="http://schemas.microsoft.com/office/drawing/2014/main" id="{7543F05F-4840-4193-B041-71DB880FA918}"/>
              </a:ext>
            </a:extLst>
          </p:cNvPr>
          <p:cNvGrpSpPr/>
          <p:nvPr/>
        </p:nvGrpSpPr>
        <p:grpSpPr>
          <a:xfrm>
            <a:off x="130546" y="37782"/>
            <a:ext cx="727579" cy="624399"/>
            <a:chOff x="3239625" y="2607500"/>
            <a:chExt cx="239225" cy="205300"/>
          </a:xfrm>
        </p:grpSpPr>
        <p:sp>
          <p:nvSpPr>
            <p:cNvPr id="127" name="Google Shape;2499;p56">
              <a:extLst>
                <a:ext uri="{FF2B5EF4-FFF2-40B4-BE49-F238E27FC236}">
                  <a16:creationId xmlns:a16="http://schemas.microsoft.com/office/drawing/2014/main" id="{00B64AC3-171F-4E4C-A286-DACC38D57F40}"/>
                </a:ext>
              </a:extLst>
            </p:cNvPr>
            <p:cNvSpPr/>
            <p:nvPr/>
          </p:nvSpPr>
          <p:spPr>
            <a:xfrm>
              <a:off x="3262825" y="2607500"/>
              <a:ext cx="216025" cy="189925"/>
            </a:xfrm>
            <a:custGeom>
              <a:avLst/>
              <a:gdLst/>
              <a:ahLst/>
              <a:cxnLst/>
              <a:rect l="l" t="t" r="r" b="b"/>
              <a:pathLst>
                <a:path w="8641" h="7597" extrusionOk="0">
                  <a:moveTo>
                    <a:pt x="4310" y="1"/>
                  </a:moveTo>
                  <a:cubicBezTo>
                    <a:pt x="3592" y="1"/>
                    <a:pt x="2867" y="204"/>
                    <a:pt x="2226" y="630"/>
                  </a:cubicBezTo>
                  <a:cubicBezTo>
                    <a:pt x="478" y="1790"/>
                    <a:pt x="1" y="4151"/>
                    <a:pt x="1161" y="5899"/>
                  </a:cubicBezTo>
                  <a:cubicBezTo>
                    <a:pt x="1884" y="7000"/>
                    <a:pt x="3089" y="7597"/>
                    <a:pt x="4320" y="7597"/>
                  </a:cubicBezTo>
                  <a:cubicBezTo>
                    <a:pt x="5041" y="7597"/>
                    <a:pt x="5770" y="7392"/>
                    <a:pt x="6416" y="6963"/>
                  </a:cubicBezTo>
                  <a:cubicBezTo>
                    <a:pt x="8163" y="5817"/>
                    <a:pt x="8640" y="3455"/>
                    <a:pt x="7494" y="1708"/>
                  </a:cubicBezTo>
                  <a:cubicBezTo>
                    <a:pt x="6760" y="603"/>
                    <a:pt x="5546" y="1"/>
                    <a:pt x="431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00;p56">
              <a:extLst>
                <a:ext uri="{FF2B5EF4-FFF2-40B4-BE49-F238E27FC236}">
                  <a16:creationId xmlns:a16="http://schemas.microsoft.com/office/drawing/2014/main" id="{DD543EA8-881A-48B1-9504-B7608CF12486}"/>
                </a:ext>
              </a:extLst>
            </p:cNvPr>
            <p:cNvSpPr/>
            <p:nvPr/>
          </p:nvSpPr>
          <p:spPr>
            <a:xfrm>
              <a:off x="3251575" y="2612850"/>
              <a:ext cx="216350" cy="190025"/>
            </a:xfrm>
            <a:custGeom>
              <a:avLst/>
              <a:gdLst/>
              <a:ahLst/>
              <a:cxnLst/>
              <a:rect l="l" t="t" r="r" b="b"/>
              <a:pathLst>
                <a:path w="8654" h="7601" extrusionOk="0">
                  <a:moveTo>
                    <a:pt x="4335" y="1"/>
                  </a:moveTo>
                  <a:cubicBezTo>
                    <a:pt x="3614" y="1"/>
                    <a:pt x="2884" y="206"/>
                    <a:pt x="2239" y="634"/>
                  </a:cubicBezTo>
                  <a:cubicBezTo>
                    <a:pt x="492" y="1795"/>
                    <a:pt x="0" y="4142"/>
                    <a:pt x="1161" y="5889"/>
                  </a:cubicBezTo>
                  <a:cubicBezTo>
                    <a:pt x="1893" y="7000"/>
                    <a:pt x="3103" y="7601"/>
                    <a:pt x="4336" y="7601"/>
                  </a:cubicBezTo>
                  <a:cubicBezTo>
                    <a:pt x="5056" y="7601"/>
                    <a:pt x="5784" y="7396"/>
                    <a:pt x="6429" y="6968"/>
                  </a:cubicBezTo>
                  <a:cubicBezTo>
                    <a:pt x="8176" y="5807"/>
                    <a:pt x="8654" y="3460"/>
                    <a:pt x="7494" y="1699"/>
                  </a:cubicBezTo>
                  <a:cubicBezTo>
                    <a:pt x="6771" y="598"/>
                    <a:pt x="5565" y="1"/>
                    <a:pt x="4335"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01;p56">
              <a:extLst>
                <a:ext uri="{FF2B5EF4-FFF2-40B4-BE49-F238E27FC236}">
                  <a16:creationId xmlns:a16="http://schemas.microsoft.com/office/drawing/2014/main" id="{AFEFC1D5-3B94-4C0A-AB6C-95AD2A358A18}"/>
                </a:ext>
              </a:extLst>
            </p:cNvPr>
            <p:cNvSpPr/>
            <p:nvPr/>
          </p:nvSpPr>
          <p:spPr>
            <a:xfrm>
              <a:off x="3281600" y="2639025"/>
              <a:ext cx="156650" cy="137550"/>
            </a:xfrm>
            <a:custGeom>
              <a:avLst/>
              <a:gdLst/>
              <a:ahLst/>
              <a:cxnLst/>
              <a:rect l="l" t="t" r="r" b="b"/>
              <a:pathLst>
                <a:path w="6266" h="5502" extrusionOk="0">
                  <a:moveTo>
                    <a:pt x="3126" y="0"/>
                  </a:moveTo>
                  <a:cubicBezTo>
                    <a:pt x="2606" y="0"/>
                    <a:pt x="2079" y="149"/>
                    <a:pt x="1611" y="461"/>
                  </a:cubicBezTo>
                  <a:cubicBezTo>
                    <a:pt x="342" y="1294"/>
                    <a:pt x="0" y="3000"/>
                    <a:pt x="833" y="4269"/>
                  </a:cubicBezTo>
                  <a:cubicBezTo>
                    <a:pt x="1367" y="5070"/>
                    <a:pt x="2244" y="5502"/>
                    <a:pt x="3137" y="5502"/>
                  </a:cubicBezTo>
                  <a:cubicBezTo>
                    <a:pt x="3659" y="5502"/>
                    <a:pt x="4186" y="5354"/>
                    <a:pt x="4655" y="5047"/>
                  </a:cubicBezTo>
                  <a:cubicBezTo>
                    <a:pt x="5910" y="4214"/>
                    <a:pt x="6265" y="2508"/>
                    <a:pt x="5419" y="1239"/>
                  </a:cubicBezTo>
                  <a:cubicBezTo>
                    <a:pt x="4893" y="437"/>
                    <a:pt x="4019" y="0"/>
                    <a:pt x="3126"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02;p56">
              <a:extLst>
                <a:ext uri="{FF2B5EF4-FFF2-40B4-BE49-F238E27FC236}">
                  <a16:creationId xmlns:a16="http://schemas.microsoft.com/office/drawing/2014/main" id="{F01BE3A7-6EF2-44F1-A8D3-EAC9FA96F575}"/>
                </a:ext>
              </a:extLst>
            </p:cNvPr>
            <p:cNvSpPr/>
            <p:nvPr/>
          </p:nvSpPr>
          <p:spPr>
            <a:xfrm>
              <a:off x="3322200" y="2659075"/>
              <a:ext cx="85325" cy="92150"/>
            </a:xfrm>
            <a:custGeom>
              <a:avLst/>
              <a:gdLst/>
              <a:ahLst/>
              <a:cxnLst/>
              <a:rect l="l" t="t" r="r" b="b"/>
              <a:pathLst>
                <a:path w="3413" h="3686" extrusionOk="0">
                  <a:moveTo>
                    <a:pt x="861" y="0"/>
                  </a:moveTo>
                  <a:lnTo>
                    <a:pt x="315" y="355"/>
                  </a:lnTo>
                  <a:lnTo>
                    <a:pt x="533" y="696"/>
                  </a:lnTo>
                  <a:cubicBezTo>
                    <a:pt x="123" y="1078"/>
                    <a:pt x="1" y="1570"/>
                    <a:pt x="301" y="2020"/>
                  </a:cubicBezTo>
                  <a:cubicBezTo>
                    <a:pt x="476" y="2287"/>
                    <a:pt x="717" y="2391"/>
                    <a:pt x="978" y="2391"/>
                  </a:cubicBezTo>
                  <a:cubicBezTo>
                    <a:pt x="1144" y="2391"/>
                    <a:pt x="1318" y="2349"/>
                    <a:pt x="1488" y="2280"/>
                  </a:cubicBezTo>
                  <a:lnTo>
                    <a:pt x="2089" y="2048"/>
                  </a:lnTo>
                  <a:cubicBezTo>
                    <a:pt x="2159" y="2024"/>
                    <a:pt x="2218" y="2014"/>
                    <a:pt x="2267" y="2014"/>
                  </a:cubicBezTo>
                  <a:cubicBezTo>
                    <a:pt x="2363" y="2014"/>
                    <a:pt x="2426" y="2053"/>
                    <a:pt x="2471" y="2116"/>
                  </a:cubicBezTo>
                  <a:cubicBezTo>
                    <a:pt x="2567" y="2280"/>
                    <a:pt x="2485" y="2484"/>
                    <a:pt x="2266" y="2634"/>
                  </a:cubicBezTo>
                  <a:cubicBezTo>
                    <a:pt x="2156" y="2706"/>
                    <a:pt x="2029" y="2756"/>
                    <a:pt x="1900" y="2756"/>
                  </a:cubicBezTo>
                  <a:cubicBezTo>
                    <a:pt x="1757" y="2756"/>
                    <a:pt x="1610" y="2696"/>
                    <a:pt x="1475" y="2539"/>
                  </a:cubicBezTo>
                  <a:lnTo>
                    <a:pt x="915" y="3085"/>
                  </a:lnTo>
                  <a:cubicBezTo>
                    <a:pt x="1124" y="3337"/>
                    <a:pt x="1421" y="3451"/>
                    <a:pt x="1740" y="3451"/>
                  </a:cubicBezTo>
                  <a:cubicBezTo>
                    <a:pt x="1921" y="3451"/>
                    <a:pt x="2110" y="3414"/>
                    <a:pt x="2294" y="3344"/>
                  </a:cubicBezTo>
                  <a:lnTo>
                    <a:pt x="2526" y="3685"/>
                  </a:lnTo>
                  <a:lnTo>
                    <a:pt x="3072" y="3331"/>
                  </a:lnTo>
                  <a:lnTo>
                    <a:pt x="2840" y="2989"/>
                  </a:lnTo>
                  <a:cubicBezTo>
                    <a:pt x="3235" y="2634"/>
                    <a:pt x="3413" y="2116"/>
                    <a:pt x="3099" y="1652"/>
                  </a:cubicBezTo>
                  <a:cubicBezTo>
                    <a:pt x="2921" y="1385"/>
                    <a:pt x="2686" y="1263"/>
                    <a:pt x="2396" y="1263"/>
                  </a:cubicBezTo>
                  <a:cubicBezTo>
                    <a:pt x="2241" y="1263"/>
                    <a:pt x="2070" y="1298"/>
                    <a:pt x="1884" y="1365"/>
                  </a:cubicBezTo>
                  <a:lnTo>
                    <a:pt x="1284" y="1597"/>
                  </a:lnTo>
                  <a:cubicBezTo>
                    <a:pt x="1229" y="1620"/>
                    <a:pt x="1181" y="1631"/>
                    <a:pt x="1138" y="1631"/>
                  </a:cubicBezTo>
                  <a:cubicBezTo>
                    <a:pt x="1052" y="1631"/>
                    <a:pt x="988" y="1588"/>
                    <a:pt x="942" y="1515"/>
                  </a:cubicBezTo>
                  <a:cubicBezTo>
                    <a:pt x="847" y="1365"/>
                    <a:pt x="901" y="1174"/>
                    <a:pt x="1106" y="1038"/>
                  </a:cubicBezTo>
                  <a:cubicBezTo>
                    <a:pt x="1194" y="975"/>
                    <a:pt x="1306" y="929"/>
                    <a:pt x="1424" y="929"/>
                  </a:cubicBezTo>
                  <a:cubicBezTo>
                    <a:pt x="1563" y="929"/>
                    <a:pt x="1711" y="991"/>
                    <a:pt x="1843" y="1160"/>
                  </a:cubicBezTo>
                  <a:lnTo>
                    <a:pt x="2389" y="642"/>
                  </a:lnTo>
                  <a:cubicBezTo>
                    <a:pt x="2179" y="377"/>
                    <a:pt x="1890" y="246"/>
                    <a:pt x="1574" y="246"/>
                  </a:cubicBezTo>
                  <a:cubicBezTo>
                    <a:pt x="1418" y="246"/>
                    <a:pt x="1255" y="278"/>
                    <a:pt x="1093" y="341"/>
                  </a:cubicBezTo>
                  <a:lnTo>
                    <a:pt x="861"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03;p56">
              <a:extLst>
                <a:ext uri="{FF2B5EF4-FFF2-40B4-BE49-F238E27FC236}">
                  <a16:creationId xmlns:a16="http://schemas.microsoft.com/office/drawing/2014/main" id="{584FCE12-7E05-4C38-AACA-6ECB9B20FAB2}"/>
                </a:ext>
              </a:extLst>
            </p:cNvPr>
            <p:cNvSpPr/>
            <p:nvPr/>
          </p:nvSpPr>
          <p:spPr>
            <a:xfrm>
              <a:off x="3318100" y="2661450"/>
              <a:ext cx="85350" cy="92150"/>
            </a:xfrm>
            <a:custGeom>
              <a:avLst/>
              <a:gdLst/>
              <a:ahLst/>
              <a:cxnLst/>
              <a:rect l="l" t="t" r="r" b="b"/>
              <a:pathLst>
                <a:path w="3414" h="3686" extrusionOk="0">
                  <a:moveTo>
                    <a:pt x="861" y="1"/>
                  </a:moveTo>
                  <a:lnTo>
                    <a:pt x="315" y="356"/>
                  </a:lnTo>
                  <a:lnTo>
                    <a:pt x="533" y="697"/>
                  </a:lnTo>
                  <a:cubicBezTo>
                    <a:pt x="124" y="1065"/>
                    <a:pt x="1" y="1570"/>
                    <a:pt x="301" y="2007"/>
                  </a:cubicBezTo>
                  <a:cubicBezTo>
                    <a:pt x="477" y="2283"/>
                    <a:pt x="718" y="2385"/>
                    <a:pt x="980" y="2385"/>
                  </a:cubicBezTo>
                  <a:cubicBezTo>
                    <a:pt x="1146" y="2385"/>
                    <a:pt x="1319" y="2344"/>
                    <a:pt x="1489" y="2280"/>
                  </a:cubicBezTo>
                  <a:lnTo>
                    <a:pt x="2089" y="2048"/>
                  </a:lnTo>
                  <a:cubicBezTo>
                    <a:pt x="2163" y="2018"/>
                    <a:pt x="2225" y="2005"/>
                    <a:pt x="2277" y="2005"/>
                  </a:cubicBezTo>
                  <a:cubicBezTo>
                    <a:pt x="2368" y="2005"/>
                    <a:pt x="2428" y="2047"/>
                    <a:pt x="2471" y="2116"/>
                  </a:cubicBezTo>
                  <a:cubicBezTo>
                    <a:pt x="2567" y="2266"/>
                    <a:pt x="2499" y="2485"/>
                    <a:pt x="2267" y="2635"/>
                  </a:cubicBezTo>
                  <a:cubicBezTo>
                    <a:pt x="2157" y="2706"/>
                    <a:pt x="2033" y="2755"/>
                    <a:pt x="1905" y="2755"/>
                  </a:cubicBezTo>
                  <a:cubicBezTo>
                    <a:pt x="1761" y="2755"/>
                    <a:pt x="1612" y="2692"/>
                    <a:pt x="1475" y="2526"/>
                  </a:cubicBezTo>
                  <a:lnTo>
                    <a:pt x="915" y="3072"/>
                  </a:lnTo>
                  <a:cubicBezTo>
                    <a:pt x="1122" y="3330"/>
                    <a:pt x="1415" y="3447"/>
                    <a:pt x="1730" y="3447"/>
                  </a:cubicBezTo>
                  <a:cubicBezTo>
                    <a:pt x="1915" y="3447"/>
                    <a:pt x="2107" y="3407"/>
                    <a:pt x="2294" y="3331"/>
                  </a:cubicBezTo>
                  <a:lnTo>
                    <a:pt x="2526" y="3686"/>
                  </a:lnTo>
                  <a:lnTo>
                    <a:pt x="3072" y="3331"/>
                  </a:lnTo>
                  <a:lnTo>
                    <a:pt x="2840" y="2990"/>
                  </a:lnTo>
                  <a:cubicBezTo>
                    <a:pt x="3236" y="2621"/>
                    <a:pt x="3413" y="2116"/>
                    <a:pt x="3099" y="1639"/>
                  </a:cubicBezTo>
                  <a:cubicBezTo>
                    <a:pt x="2924" y="1376"/>
                    <a:pt x="2693" y="1254"/>
                    <a:pt x="2413" y="1254"/>
                  </a:cubicBezTo>
                  <a:cubicBezTo>
                    <a:pt x="2256" y="1254"/>
                    <a:pt x="2084" y="1292"/>
                    <a:pt x="1898" y="1366"/>
                  </a:cubicBezTo>
                  <a:lnTo>
                    <a:pt x="1284" y="1598"/>
                  </a:lnTo>
                  <a:cubicBezTo>
                    <a:pt x="1229" y="1616"/>
                    <a:pt x="1181" y="1625"/>
                    <a:pt x="1138" y="1625"/>
                  </a:cubicBezTo>
                  <a:cubicBezTo>
                    <a:pt x="1052" y="1625"/>
                    <a:pt x="988" y="1589"/>
                    <a:pt x="943" y="1516"/>
                  </a:cubicBezTo>
                  <a:cubicBezTo>
                    <a:pt x="847" y="1366"/>
                    <a:pt x="902" y="1161"/>
                    <a:pt x="1106" y="1024"/>
                  </a:cubicBezTo>
                  <a:cubicBezTo>
                    <a:pt x="1196" y="967"/>
                    <a:pt x="1309" y="921"/>
                    <a:pt x="1430" y="921"/>
                  </a:cubicBezTo>
                  <a:cubicBezTo>
                    <a:pt x="1567" y="921"/>
                    <a:pt x="1713" y="980"/>
                    <a:pt x="1843" y="1147"/>
                  </a:cubicBezTo>
                  <a:lnTo>
                    <a:pt x="2389" y="629"/>
                  </a:lnTo>
                  <a:cubicBezTo>
                    <a:pt x="2183" y="368"/>
                    <a:pt x="1899" y="243"/>
                    <a:pt x="1589" y="243"/>
                  </a:cubicBezTo>
                  <a:cubicBezTo>
                    <a:pt x="1428" y="243"/>
                    <a:pt x="1260" y="277"/>
                    <a:pt x="1093" y="342"/>
                  </a:cubicBezTo>
                  <a:lnTo>
                    <a:pt x="861" y="1"/>
                  </a:lnTo>
                  <a:close/>
                </a:path>
              </a:pathLst>
            </a:custGeom>
            <a:solidFill>
              <a:srgbClr val="FFE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04;p56">
              <a:extLst>
                <a:ext uri="{FF2B5EF4-FFF2-40B4-BE49-F238E27FC236}">
                  <a16:creationId xmlns:a16="http://schemas.microsoft.com/office/drawing/2014/main" id="{5585B564-EABC-43B2-8715-B2620952A8FA}"/>
                </a:ext>
              </a:extLst>
            </p:cNvPr>
            <p:cNvSpPr/>
            <p:nvPr/>
          </p:nvSpPr>
          <p:spPr>
            <a:xfrm>
              <a:off x="3239625" y="2622750"/>
              <a:ext cx="216350" cy="190050"/>
            </a:xfrm>
            <a:custGeom>
              <a:avLst/>
              <a:gdLst/>
              <a:ahLst/>
              <a:cxnLst/>
              <a:rect l="l" t="t" r="r" b="b"/>
              <a:pathLst>
                <a:path w="8654" h="7602" extrusionOk="0">
                  <a:moveTo>
                    <a:pt x="4322" y="1"/>
                  </a:moveTo>
                  <a:cubicBezTo>
                    <a:pt x="3600" y="1"/>
                    <a:pt x="2871" y="206"/>
                    <a:pt x="2225" y="634"/>
                  </a:cubicBezTo>
                  <a:cubicBezTo>
                    <a:pt x="478" y="1794"/>
                    <a:pt x="1" y="4142"/>
                    <a:pt x="1161" y="5903"/>
                  </a:cubicBezTo>
                  <a:cubicBezTo>
                    <a:pt x="1892" y="7004"/>
                    <a:pt x="3096" y="7601"/>
                    <a:pt x="4323" y="7601"/>
                  </a:cubicBezTo>
                  <a:cubicBezTo>
                    <a:pt x="5042" y="7601"/>
                    <a:pt x="5770" y="7396"/>
                    <a:pt x="6416" y="6967"/>
                  </a:cubicBezTo>
                  <a:cubicBezTo>
                    <a:pt x="8176" y="5807"/>
                    <a:pt x="8654" y="3460"/>
                    <a:pt x="7494" y="1699"/>
                  </a:cubicBezTo>
                  <a:cubicBezTo>
                    <a:pt x="6762" y="597"/>
                    <a:pt x="5554" y="1"/>
                    <a:pt x="4322" y="1"/>
                  </a:cubicBez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05;p56">
              <a:extLst>
                <a:ext uri="{FF2B5EF4-FFF2-40B4-BE49-F238E27FC236}">
                  <a16:creationId xmlns:a16="http://schemas.microsoft.com/office/drawing/2014/main" id="{F7698F92-9017-4143-BF27-4AF97396496D}"/>
                </a:ext>
              </a:extLst>
            </p:cNvPr>
            <p:cNvSpPr/>
            <p:nvPr/>
          </p:nvSpPr>
          <p:spPr>
            <a:xfrm>
              <a:off x="3269325" y="2649075"/>
              <a:ext cx="156625" cy="137400"/>
            </a:xfrm>
            <a:custGeom>
              <a:avLst/>
              <a:gdLst/>
              <a:ahLst/>
              <a:cxnLst/>
              <a:rect l="l" t="t" r="r" b="b"/>
              <a:pathLst>
                <a:path w="6265" h="5496" extrusionOk="0">
                  <a:moveTo>
                    <a:pt x="3132" y="0"/>
                  </a:moveTo>
                  <a:cubicBezTo>
                    <a:pt x="2612" y="0"/>
                    <a:pt x="2088" y="148"/>
                    <a:pt x="1624" y="455"/>
                  </a:cubicBezTo>
                  <a:cubicBezTo>
                    <a:pt x="355" y="1287"/>
                    <a:pt x="0" y="2993"/>
                    <a:pt x="846" y="4263"/>
                  </a:cubicBezTo>
                  <a:cubicBezTo>
                    <a:pt x="1372" y="5064"/>
                    <a:pt x="2245" y="5495"/>
                    <a:pt x="3137" y="5495"/>
                  </a:cubicBezTo>
                  <a:cubicBezTo>
                    <a:pt x="3658" y="5495"/>
                    <a:pt x="4186" y="5348"/>
                    <a:pt x="4654" y="5041"/>
                  </a:cubicBezTo>
                  <a:cubicBezTo>
                    <a:pt x="5924" y="4208"/>
                    <a:pt x="6265" y="2502"/>
                    <a:pt x="5432" y="1233"/>
                  </a:cubicBezTo>
                  <a:cubicBezTo>
                    <a:pt x="4898" y="432"/>
                    <a:pt x="4022" y="0"/>
                    <a:pt x="3132" y="0"/>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06;p56">
              <a:extLst>
                <a:ext uri="{FF2B5EF4-FFF2-40B4-BE49-F238E27FC236}">
                  <a16:creationId xmlns:a16="http://schemas.microsoft.com/office/drawing/2014/main" id="{3E303558-C6D1-40BF-B535-26BB98E97B08}"/>
                </a:ext>
              </a:extLst>
            </p:cNvPr>
            <p:cNvSpPr/>
            <p:nvPr/>
          </p:nvSpPr>
          <p:spPr>
            <a:xfrm>
              <a:off x="3309925" y="2668625"/>
              <a:ext cx="85325" cy="92150"/>
            </a:xfrm>
            <a:custGeom>
              <a:avLst/>
              <a:gdLst/>
              <a:ahLst/>
              <a:cxnLst/>
              <a:rect l="l" t="t" r="r" b="b"/>
              <a:pathLst>
                <a:path w="3413" h="3686" extrusionOk="0">
                  <a:moveTo>
                    <a:pt x="860" y="0"/>
                  </a:moveTo>
                  <a:lnTo>
                    <a:pt x="314" y="355"/>
                  </a:lnTo>
                  <a:lnTo>
                    <a:pt x="533" y="696"/>
                  </a:lnTo>
                  <a:cubicBezTo>
                    <a:pt x="123" y="1079"/>
                    <a:pt x="0" y="1570"/>
                    <a:pt x="301" y="2020"/>
                  </a:cubicBezTo>
                  <a:cubicBezTo>
                    <a:pt x="476" y="2287"/>
                    <a:pt x="717" y="2391"/>
                    <a:pt x="978" y="2391"/>
                  </a:cubicBezTo>
                  <a:cubicBezTo>
                    <a:pt x="1144" y="2391"/>
                    <a:pt x="1318" y="2349"/>
                    <a:pt x="1488" y="2280"/>
                  </a:cubicBezTo>
                  <a:lnTo>
                    <a:pt x="2089" y="2048"/>
                  </a:lnTo>
                  <a:cubicBezTo>
                    <a:pt x="2157" y="2025"/>
                    <a:pt x="2214" y="2014"/>
                    <a:pt x="2263" y="2014"/>
                  </a:cubicBezTo>
                  <a:cubicBezTo>
                    <a:pt x="2362" y="2014"/>
                    <a:pt x="2425" y="2057"/>
                    <a:pt x="2471" y="2130"/>
                  </a:cubicBezTo>
                  <a:cubicBezTo>
                    <a:pt x="2566" y="2280"/>
                    <a:pt x="2484" y="2484"/>
                    <a:pt x="2266" y="2635"/>
                  </a:cubicBezTo>
                  <a:cubicBezTo>
                    <a:pt x="2155" y="2706"/>
                    <a:pt x="2029" y="2756"/>
                    <a:pt x="1899" y="2756"/>
                  </a:cubicBezTo>
                  <a:cubicBezTo>
                    <a:pt x="1757" y="2756"/>
                    <a:pt x="1610" y="2696"/>
                    <a:pt x="1474" y="2539"/>
                  </a:cubicBezTo>
                  <a:lnTo>
                    <a:pt x="915" y="3085"/>
                  </a:lnTo>
                  <a:cubicBezTo>
                    <a:pt x="1123" y="3337"/>
                    <a:pt x="1420" y="3451"/>
                    <a:pt x="1739" y="3451"/>
                  </a:cubicBezTo>
                  <a:cubicBezTo>
                    <a:pt x="1921" y="3451"/>
                    <a:pt x="2110" y="3414"/>
                    <a:pt x="2293" y="3344"/>
                  </a:cubicBezTo>
                  <a:lnTo>
                    <a:pt x="2512" y="3686"/>
                  </a:lnTo>
                  <a:lnTo>
                    <a:pt x="3071" y="3331"/>
                  </a:lnTo>
                  <a:lnTo>
                    <a:pt x="2839" y="2989"/>
                  </a:lnTo>
                  <a:cubicBezTo>
                    <a:pt x="3235" y="2635"/>
                    <a:pt x="3412" y="2116"/>
                    <a:pt x="3099" y="1652"/>
                  </a:cubicBezTo>
                  <a:cubicBezTo>
                    <a:pt x="2921" y="1385"/>
                    <a:pt x="2680" y="1263"/>
                    <a:pt x="2390" y="1263"/>
                  </a:cubicBezTo>
                  <a:cubicBezTo>
                    <a:pt x="2234" y="1263"/>
                    <a:pt x="2065" y="1299"/>
                    <a:pt x="1884" y="1365"/>
                  </a:cubicBezTo>
                  <a:lnTo>
                    <a:pt x="1283" y="1597"/>
                  </a:lnTo>
                  <a:cubicBezTo>
                    <a:pt x="1229" y="1620"/>
                    <a:pt x="1180" y="1631"/>
                    <a:pt x="1137" y="1631"/>
                  </a:cubicBezTo>
                  <a:cubicBezTo>
                    <a:pt x="1051" y="1631"/>
                    <a:pt x="988" y="1588"/>
                    <a:pt x="942" y="1515"/>
                  </a:cubicBezTo>
                  <a:cubicBezTo>
                    <a:pt x="833" y="1365"/>
                    <a:pt x="901" y="1174"/>
                    <a:pt x="1106" y="1038"/>
                  </a:cubicBezTo>
                  <a:cubicBezTo>
                    <a:pt x="1194" y="975"/>
                    <a:pt x="1305" y="929"/>
                    <a:pt x="1424" y="929"/>
                  </a:cubicBezTo>
                  <a:cubicBezTo>
                    <a:pt x="1562" y="929"/>
                    <a:pt x="1710" y="991"/>
                    <a:pt x="1843" y="1161"/>
                  </a:cubicBezTo>
                  <a:lnTo>
                    <a:pt x="2389" y="642"/>
                  </a:lnTo>
                  <a:cubicBezTo>
                    <a:pt x="2179" y="377"/>
                    <a:pt x="1889" y="247"/>
                    <a:pt x="1573" y="247"/>
                  </a:cubicBezTo>
                  <a:cubicBezTo>
                    <a:pt x="1417" y="247"/>
                    <a:pt x="1255" y="278"/>
                    <a:pt x="1092" y="342"/>
                  </a:cubicBezTo>
                  <a:lnTo>
                    <a:pt x="860"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07;p56">
              <a:extLst>
                <a:ext uri="{FF2B5EF4-FFF2-40B4-BE49-F238E27FC236}">
                  <a16:creationId xmlns:a16="http://schemas.microsoft.com/office/drawing/2014/main" id="{D2910A34-E053-4B14-8A45-18492C7D7163}"/>
                </a:ext>
              </a:extLst>
            </p:cNvPr>
            <p:cNvSpPr/>
            <p:nvPr/>
          </p:nvSpPr>
          <p:spPr>
            <a:xfrm>
              <a:off x="3306175" y="2671350"/>
              <a:ext cx="84975" cy="92150"/>
            </a:xfrm>
            <a:custGeom>
              <a:avLst/>
              <a:gdLst/>
              <a:ahLst/>
              <a:cxnLst/>
              <a:rect l="l" t="t" r="r" b="b"/>
              <a:pathLst>
                <a:path w="3399" h="3686" extrusionOk="0">
                  <a:moveTo>
                    <a:pt x="860" y="1"/>
                  </a:moveTo>
                  <a:lnTo>
                    <a:pt x="314" y="355"/>
                  </a:lnTo>
                  <a:lnTo>
                    <a:pt x="532" y="697"/>
                  </a:lnTo>
                  <a:cubicBezTo>
                    <a:pt x="123" y="1065"/>
                    <a:pt x="0" y="1570"/>
                    <a:pt x="287" y="2021"/>
                  </a:cubicBezTo>
                  <a:cubicBezTo>
                    <a:pt x="469" y="2286"/>
                    <a:pt x="708" y="2385"/>
                    <a:pt x="964" y="2385"/>
                  </a:cubicBezTo>
                  <a:cubicBezTo>
                    <a:pt x="1130" y="2385"/>
                    <a:pt x="1303" y="2344"/>
                    <a:pt x="1474" y="2280"/>
                  </a:cubicBezTo>
                  <a:lnTo>
                    <a:pt x="2075" y="2048"/>
                  </a:lnTo>
                  <a:cubicBezTo>
                    <a:pt x="2154" y="2018"/>
                    <a:pt x="2217" y="2005"/>
                    <a:pt x="2268" y="2005"/>
                  </a:cubicBezTo>
                  <a:cubicBezTo>
                    <a:pt x="2359" y="2005"/>
                    <a:pt x="2413" y="2047"/>
                    <a:pt x="2457" y="2116"/>
                  </a:cubicBezTo>
                  <a:cubicBezTo>
                    <a:pt x="2566" y="2266"/>
                    <a:pt x="2484" y="2485"/>
                    <a:pt x="2252" y="2635"/>
                  </a:cubicBezTo>
                  <a:cubicBezTo>
                    <a:pt x="2150" y="2705"/>
                    <a:pt x="2026" y="2755"/>
                    <a:pt x="1897" y="2755"/>
                  </a:cubicBezTo>
                  <a:cubicBezTo>
                    <a:pt x="1751" y="2755"/>
                    <a:pt x="1598" y="2692"/>
                    <a:pt x="1461" y="2526"/>
                  </a:cubicBezTo>
                  <a:lnTo>
                    <a:pt x="901" y="3085"/>
                  </a:lnTo>
                  <a:cubicBezTo>
                    <a:pt x="1115" y="3333"/>
                    <a:pt x="1410" y="3447"/>
                    <a:pt x="1721" y="3447"/>
                  </a:cubicBezTo>
                  <a:cubicBezTo>
                    <a:pt x="1906" y="3447"/>
                    <a:pt x="2096" y="3407"/>
                    <a:pt x="2279" y="3331"/>
                  </a:cubicBezTo>
                  <a:lnTo>
                    <a:pt x="2512" y="3686"/>
                  </a:lnTo>
                  <a:lnTo>
                    <a:pt x="3057" y="3331"/>
                  </a:lnTo>
                  <a:lnTo>
                    <a:pt x="2839" y="2990"/>
                  </a:lnTo>
                  <a:cubicBezTo>
                    <a:pt x="3235" y="2621"/>
                    <a:pt x="3399" y="2116"/>
                    <a:pt x="3085" y="1652"/>
                  </a:cubicBezTo>
                  <a:cubicBezTo>
                    <a:pt x="2909" y="1380"/>
                    <a:pt x="2677" y="1254"/>
                    <a:pt x="2395" y="1254"/>
                  </a:cubicBezTo>
                  <a:cubicBezTo>
                    <a:pt x="2239" y="1254"/>
                    <a:pt x="2068" y="1293"/>
                    <a:pt x="1884" y="1365"/>
                  </a:cubicBezTo>
                  <a:lnTo>
                    <a:pt x="1269" y="1597"/>
                  </a:lnTo>
                  <a:cubicBezTo>
                    <a:pt x="1215" y="1616"/>
                    <a:pt x="1168" y="1625"/>
                    <a:pt x="1126" y="1625"/>
                  </a:cubicBezTo>
                  <a:cubicBezTo>
                    <a:pt x="1044" y="1625"/>
                    <a:pt x="983" y="1588"/>
                    <a:pt x="928" y="1516"/>
                  </a:cubicBezTo>
                  <a:cubicBezTo>
                    <a:pt x="833" y="1365"/>
                    <a:pt x="901" y="1161"/>
                    <a:pt x="1106" y="1024"/>
                  </a:cubicBezTo>
                  <a:cubicBezTo>
                    <a:pt x="1195" y="967"/>
                    <a:pt x="1308" y="921"/>
                    <a:pt x="1428" y="921"/>
                  </a:cubicBezTo>
                  <a:cubicBezTo>
                    <a:pt x="1563" y="921"/>
                    <a:pt x="1706" y="980"/>
                    <a:pt x="1829" y="1147"/>
                  </a:cubicBezTo>
                  <a:lnTo>
                    <a:pt x="2389" y="628"/>
                  </a:lnTo>
                  <a:cubicBezTo>
                    <a:pt x="2179" y="374"/>
                    <a:pt x="1891" y="246"/>
                    <a:pt x="1577" y="246"/>
                  </a:cubicBezTo>
                  <a:cubicBezTo>
                    <a:pt x="1420" y="246"/>
                    <a:pt x="1256" y="278"/>
                    <a:pt x="1092" y="342"/>
                  </a:cubicBezTo>
                  <a:lnTo>
                    <a:pt x="860"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08;p56">
              <a:extLst>
                <a:ext uri="{FF2B5EF4-FFF2-40B4-BE49-F238E27FC236}">
                  <a16:creationId xmlns:a16="http://schemas.microsoft.com/office/drawing/2014/main" id="{128BD97F-9483-447F-A304-B8F3ED3B150A}"/>
                </a:ext>
              </a:extLst>
            </p:cNvPr>
            <p:cNvSpPr/>
            <p:nvPr/>
          </p:nvSpPr>
          <p:spPr>
            <a:xfrm>
              <a:off x="3291825" y="2635525"/>
              <a:ext cx="119450" cy="159375"/>
            </a:xfrm>
            <a:custGeom>
              <a:avLst/>
              <a:gdLst/>
              <a:ahLst/>
              <a:cxnLst/>
              <a:rect l="l" t="t" r="r" b="b"/>
              <a:pathLst>
                <a:path w="4778" h="6375" extrusionOk="0">
                  <a:moveTo>
                    <a:pt x="328" y="0"/>
                  </a:moveTo>
                  <a:lnTo>
                    <a:pt x="1" y="219"/>
                  </a:lnTo>
                  <a:lnTo>
                    <a:pt x="56" y="819"/>
                  </a:lnTo>
                  <a:lnTo>
                    <a:pt x="2403" y="2580"/>
                  </a:lnTo>
                  <a:lnTo>
                    <a:pt x="2048" y="3713"/>
                  </a:lnTo>
                  <a:lnTo>
                    <a:pt x="3413" y="4423"/>
                  </a:lnTo>
                  <a:lnTo>
                    <a:pt x="3358" y="5351"/>
                  </a:lnTo>
                  <a:lnTo>
                    <a:pt x="4450" y="6374"/>
                  </a:lnTo>
                  <a:lnTo>
                    <a:pt x="4778" y="6088"/>
                  </a:lnTo>
                  <a:lnTo>
                    <a:pt x="3727" y="5187"/>
                  </a:lnTo>
                  <a:lnTo>
                    <a:pt x="3768" y="4204"/>
                  </a:lnTo>
                  <a:lnTo>
                    <a:pt x="2389" y="3576"/>
                  </a:lnTo>
                  <a:lnTo>
                    <a:pt x="2744" y="2444"/>
                  </a:lnTo>
                  <a:lnTo>
                    <a:pt x="288" y="697"/>
                  </a:lnTo>
                  <a:lnTo>
                    <a:pt x="328" y="0"/>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491;p56">
            <a:extLst>
              <a:ext uri="{FF2B5EF4-FFF2-40B4-BE49-F238E27FC236}">
                <a16:creationId xmlns:a16="http://schemas.microsoft.com/office/drawing/2014/main" id="{9AA21892-E065-4EC4-B319-C142B8E35EF5}"/>
              </a:ext>
            </a:extLst>
          </p:cNvPr>
          <p:cNvGrpSpPr/>
          <p:nvPr/>
        </p:nvGrpSpPr>
        <p:grpSpPr>
          <a:xfrm>
            <a:off x="4476639" y="273362"/>
            <a:ext cx="535524" cy="463643"/>
            <a:chOff x="2992925" y="4283625"/>
            <a:chExt cx="747625" cy="647275"/>
          </a:xfrm>
        </p:grpSpPr>
        <p:sp>
          <p:nvSpPr>
            <p:cNvPr id="138" name="Google Shape;2492;p56">
              <a:extLst>
                <a:ext uri="{FF2B5EF4-FFF2-40B4-BE49-F238E27FC236}">
                  <a16:creationId xmlns:a16="http://schemas.microsoft.com/office/drawing/2014/main" id="{32234F01-18E7-4041-8E64-140C93FCFDEA}"/>
                </a:ext>
              </a:extLst>
            </p:cNvPr>
            <p:cNvSpPr/>
            <p:nvPr/>
          </p:nvSpPr>
          <p:spPr>
            <a:xfrm>
              <a:off x="3031150" y="4283625"/>
              <a:ext cx="709400" cy="647275"/>
            </a:xfrm>
            <a:custGeom>
              <a:avLst/>
              <a:gdLst/>
              <a:ahLst/>
              <a:cxnLst/>
              <a:rect l="l" t="t" r="r" b="b"/>
              <a:pathLst>
                <a:path w="28376" h="25891" extrusionOk="0">
                  <a:moveTo>
                    <a:pt x="12257" y="0"/>
                  </a:moveTo>
                  <a:cubicBezTo>
                    <a:pt x="12257" y="0"/>
                    <a:pt x="3726" y="4532"/>
                    <a:pt x="2198" y="9186"/>
                  </a:cubicBezTo>
                  <a:cubicBezTo>
                    <a:pt x="0" y="15874"/>
                    <a:pt x="3644" y="23067"/>
                    <a:pt x="10332" y="25250"/>
                  </a:cubicBezTo>
                  <a:cubicBezTo>
                    <a:pt x="11653" y="25684"/>
                    <a:pt x="12993" y="25890"/>
                    <a:pt x="14310" y="25890"/>
                  </a:cubicBezTo>
                  <a:cubicBezTo>
                    <a:pt x="19666" y="25890"/>
                    <a:pt x="24647" y="22483"/>
                    <a:pt x="26411" y="17116"/>
                  </a:cubicBezTo>
                  <a:cubicBezTo>
                    <a:pt x="28376" y="11110"/>
                    <a:pt x="25633" y="4682"/>
                    <a:pt x="20200" y="1856"/>
                  </a:cubicBezTo>
                  <a:lnTo>
                    <a:pt x="18672" y="1447"/>
                  </a:lnTo>
                  <a:lnTo>
                    <a:pt x="18672" y="1447"/>
                  </a:lnTo>
                  <a:lnTo>
                    <a:pt x="18781" y="5091"/>
                  </a:lnTo>
                  <a:lnTo>
                    <a:pt x="18467" y="5364"/>
                  </a:lnTo>
                  <a:lnTo>
                    <a:pt x="19190" y="7698"/>
                  </a:lnTo>
                  <a:lnTo>
                    <a:pt x="18139" y="9309"/>
                  </a:lnTo>
                  <a:lnTo>
                    <a:pt x="16583" y="11697"/>
                  </a:lnTo>
                  <a:lnTo>
                    <a:pt x="15969" y="12639"/>
                  </a:lnTo>
                  <a:lnTo>
                    <a:pt x="14659" y="14645"/>
                  </a:lnTo>
                  <a:lnTo>
                    <a:pt x="15205" y="12189"/>
                  </a:lnTo>
                  <a:lnTo>
                    <a:pt x="15655" y="10100"/>
                  </a:lnTo>
                  <a:lnTo>
                    <a:pt x="16379" y="6784"/>
                  </a:lnTo>
                  <a:lnTo>
                    <a:pt x="12871" y="5637"/>
                  </a:lnTo>
                  <a:lnTo>
                    <a:pt x="14577" y="3931"/>
                  </a:lnTo>
                  <a:lnTo>
                    <a:pt x="14864" y="3631"/>
                  </a:lnTo>
                  <a:lnTo>
                    <a:pt x="13089" y="1269"/>
                  </a:lnTo>
                  <a:lnTo>
                    <a:pt x="13799" y="423"/>
                  </a:lnTo>
                  <a:cubicBezTo>
                    <a:pt x="13171" y="164"/>
                    <a:pt x="12257" y="0"/>
                    <a:pt x="12257" y="0"/>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93;p56">
              <a:extLst>
                <a:ext uri="{FF2B5EF4-FFF2-40B4-BE49-F238E27FC236}">
                  <a16:creationId xmlns:a16="http://schemas.microsoft.com/office/drawing/2014/main" id="{7753450D-19E0-4197-A584-16E159AC01C6}"/>
                </a:ext>
              </a:extLst>
            </p:cNvPr>
            <p:cNvSpPr/>
            <p:nvPr/>
          </p:nvSpPr>
          <p:spPr>
            <a:xfrm>
              <a:off x="2992925" y="4283625"/>
              <a:ext cx="709425" cy="636875"/>
            </a:xfrm>
            <a:custGeom>
              <a:avLst/>
              <a:gdLst/>
              <a:ahLst/>
              <a:cxnLst/>
              <a:rect l="l" t="t" r="r" b="b"/>
              <a:pathLst>
                <a:path w="28377" h="25475" extrusionOk="0">
                  <a:moveTo>
                    <a:pt x="13786" y="0"/>
                  </a:moveTo>
                  <a:lnTo>
                    <a:pt x="13786" y="0"/>
                  </a:lnTo>
                  <a:cubicBezTo>
                    <a:pt x="8627" y="205"/>
                    <a:pt x="3904" y="3562"/>
                    <a:pt x="2198" y="8763"/>
                  </a:cubicBezTo>
                  <a:cubicBezTo>
                    <a:pt x="1" y="15451"/>
                    <a:pt x="3645" y="22644"/>
                    <a:pt x="10333" y="24841"/>
                  </a:cubicBezTo>
                  <a:cubicBezTo>
                    <a:pt x="11647" y="25270"/>
                    <a:pt x="12982" y="25474"/>
                    <a:pt x="14294" y="25474"/>
                  </a:cubicBezTo>
                  <a:cubicBezTo>
                    <a:pt x="19656" y="25474"/>
                    <a:pt x="24645" y="22066"/>
                    <a:pt x="26411" y="16693"/>
                  </a:cubicBezTo>
                  <a:cubicBezTo>
                    <a:pt x="28376" y="10687"/>
                    <a:pt x="25633" y="4272"/>
                    <a:pt x="20201" y="1447"/>
                  </a:cubicBezTo>
                  <a:lnTo>
                    <a:pt x="20201" y="1447"/>
                  </a:lnTo>
                  <a:lnTo>
                    <a:pt x="20528" y="3180"/>
                  </a:lnTo>
                  <a:lnTo>
                    <a:pt x="18781" y="4668"/>
                  </a:lnTo>
                  <a:lnTo>
                    <a:pt x="18467" y="4941"/>
                  </a:lnTo>
                  <a:lnTo>
                    <a:pt x="19177" y="7289"/>
                  </a:lnTo>
                  <a:lnTo>
                    <a:pt x="18140" y="8886"/>
                  </a:lnTo>
                  <a:lnTo>
                    <a:pt x="16584" y="11274"/>
                  </a:lnTo>
                  <a:lnTo>
                    <a:pt x="15970" y="12229"/>
                  </a:lnTo>
                  <a:lnTo>
                    <a:pt x="14659" y="14222"/>
                  </a:lnTo>
                  <a:lnTo>
                    <a:pt x="15205" y="11765"/>
                  </a:lnTo>
                  <a:lnTo>
                    <a:pt x="15656" y="9677"/>
                  </a:lnTo>
                  <a:lnTo>
                    <a:pt x="16379" y="6361"/>
                  </a:lnTo>
                  <a:lnTo>
                    <a:pt x="12871" y="5214"/>
                  </a:lnTo>
                  <a:lnTo>
                    <a:pt x="14564" y="3508"/>
                  </a:lnTo>
                  <a:lnTo>
                    <a:pt x="14864" y="3208"/>
                  </a:lnTo>
                  <a:lnTo>
                    <a:pt x="13090" y="846"/>
                  </a:lnTo>
                  <a:lnTo>
                    <a:pt x="13786" y="0"/>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94;p56">
              <a:extLst>
                <a:ext uri="{FF2B5EF4-FFF2-40B4-BE49-F238E27FC236}">
                  <a16:creationId xmlns:a16="http://schemas.microsoft.com/office/drawing/2014/main" id="{62A018B8-0D8E-47E2-8244-C686ACF5B697}"/>
                </a:ext>
              </a:extLst>
            </p:cNvPr>
            <p:cNvSpPr/>
            <p:nvPr/>
          </p:nvSpPr>
          <p:spPr>
            <a:xfrm>
              <a:off x="3091550" y="4371200"/>
              <a:ext cx="513200" cy="461375"/>
            </a:xfrm>
            <a:custGeom>
              <a:avLst/>
              <a:gdLst/>
              <a:ahLst/>
              <a:cxnLst/>
              <a:rect l="l" t="t" r="r" b="b"/>
              <a:pathLst>
                <a:path w="20528" h="18455" extrusionOk="0">
                  <a:moveTo>
                    <a:pt x="10339" y="1"/>
                  </a:moveTo>
                  <a:cubicBezTo>
                    <a:pt x="6472" y="1"/>
                    <a:pt x="2863" y="2473"/>
                    <a:pt x="1583" y="6352"/>
                  </a:cubicBezTo>
                  <a:cubicBezTo>
                    <a:pt x="0" y="11197"/>
                    <a:pt x="2634" y="16411"/>
                    <a:pt x="7480" y="17994"/>
                  </a:cubicBezTo>
                  <a:cubicBezTo>
                    <a:pt x="8434" y="18306"/>
                    <a:pt x="9402" y="18454"/>
                    <a:pt x="10354" y="18454"/>
                  </a:cubicBezTo>
                  <a:cubicBezTo>
                    <a:pt x="14238" y="18454"/>
                    <a:pt x="17851" y="15989"/>
                    <a:pt x="19122" y="12098"/>
                  </a:cubicBezTo>
                  <a:cubicBezTo>
                    <a:pt x="20528" y="7826"/>
                    <a:pt x="18631" y="3267"/>
                    <a:pt x="14836" y="1165"/>
                  </a:cubicBezTo>
                  <a:lnTo>
                    <a:pt x="14522" y="1438"/>
                  </a:lnTo>
                  <a:lnTo>
                    <a:pt x="15232" y="3786"/>
                  </a:lnTo>
                  <a:lnTo>
                    <a:pt x="14195" y="5383"/>
                  </a:lnTo>
                  <a:lnTo>
                    <a:pt x="12639" y="7771"/>
                  </a:lnTo>
                  <a:lnTo>
                    <a:pt x="12025" y="8726"/>
                  </a:lnTo>
                  <a:lnTo>
                    <a:pt x="10714" y="10719"/>
                  </a:lnTo>
                  <a:lnTo>
                    <a:pt x="11260" y="8262"/>
                  </a:lnTo>
                  <a:lnTo>
                    <a:pt x="11711" y="6174"/>
                  </a:lnTo>
                  <a:lnTo>
                    <a:pt x="12434" y="2858"/>
                  </a:lnTo>
                  <a:lnTo>
                    <a:pt x="8926" y="1711"/>
                  </a:lnTo>
                  <a:lnTo>
                    <a:pt x="10619" y="5"/>
                  </a:lnTo>
                  <a:cubicBezTo>
                    <a:pt x="10525" y="2"/>
                    <a:pt x="10432" y="1"/>
                    <a:pt x="10339"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95;p56">
              <a:extLst>
                <a:ext uri="{FF2B5EF4-FFF2-40B4-BE49-F238E27FC236}">
                  <a16:creationId xmlns:a16="http://schemas.microsoft.com/office/drawing/2014/main" id="{3B3711FB-A11E-4F84-BF38-D3E4482CD10D}"/>
                </a:ext>
              </a:extLst>
            </p:cNvPr>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96;p56">
              <a:extLst>
                <a:ext uri="{FF2B5EF4-FFF2-40B4-BE49-F238E27FC236}">
                  <a16:creationId xmlns:a16="http://schemas.microsoft.com/office/drawing/2014/main" id="{DBBFFCBC-9FA1-4EAD-B064-D556191F572B}"/>
                </a:ext>
              </a:extLst>
            </p:cNvPr>
            <p:cNvSpPr/>
            <p:nvPr/>
          </p:nvSpPr>
          <p:spPr>
            <a:xfrm>
              <a:off x="3237925" y="4441250"/>
              <a:ext cx="253900" cy="335125"/>
            </a:xfrm>
            <a:custGeom>
              <a:avLst/>
              <a:gdLst/>
              <a:ahLst/>
              <a:cxnLst/>
              <a:rect l="l" t="t" r="r" b="b"/>
              <a:pathLst>
                <a:path w="10156" h="13405" extrusionOk="0">
                  <a:moveTo>
                    <a:pt x="8340" y="2581"/>
                  </a:moveTo>
                  <a:lnTo>
                    <a:pt x="6716" y="5406"/>
                  </a:lnTo>
                  <a:cubicBezTo>
                    <a:pt x="6784" y="5529"/>
                    <a:pt x="6825" y="5638"/>
                    <a:pt x="6825" y="5638"/>
                  </a:cubicBezTo>
                  <a:lnTo>
                    <a:pt x="9896" y="6034"/>
                  </a:lnTo>
                  <a:cubicBezTo>
                    <a:pt x="10155" y="4819"/>
                    <a:pt x="9800" y="3700"/>
                    <a:pt x="8995" y="2840"/>
                  </a:cubicBezTo>
                  <a:lnTo>
                    <a:pt x="8340" y="2581"/>
                  </a:lnTo>
                  <a:close/>
                  <a:moveTo>
                    <a:pt x="6279" y="1"/>
                  </a:moveTo>
                  <a:lnTo>
                    <a:pt x="5869" y="1270"/>
                  </a:lnTo>
                  <a:cubicBezTo>
                    <a:pt x="5599" y="1229"/>
                    <a:pt x="5335" y="1208"/>
                    <a:pt x="5079" y="1208"/>
                  </a:cubicBezTo>
                  <a:cubicBezTo>
                    <a:pt x="3578" y="1208"/>
                    <a:pt x="2362" y="1928"/>
                    <a:pt x="1884" y="3386"/>
                  </a:cubicBezTo>
                  <a:cubicBezTo>
                    <a:pt x="1324" y="5092"/>
                    <a:pt x="2307" y="6279"/>
                    <a:pt x="3672" y="7071"/>
                  </a:cubicBezTo>
                  <a:lnTo>
                    <a:pt x="5514" y="8163"/>
                  </a:lnTo>
                  <a:cubicBezTo>
                    <a:pt x="6156" y="8545"/>
                    <a:pt x="6265" y="8914"/>
                    <a:pt x="6129" y="9323"/>
                  </a:cubicBezTo>
                  <a:cubicBezTo>
                    <a:pt x="5993" y="9740"/>
                    <a:pt x="5595" y="9978"/>
                    <a:pt x="5063" y="9978"/>
                  </a:cubicBezTo>
                  <a:cubicBezTo>
                    <a:pt x="4846" y="9978"/>
                    <a:pt x="4607" y="9938"/>
                    <a:pt x="4354" y="9855"/>
                  </a:cubicBezTo>
                  <a:cubicBezTo>
                    <a:pt x="3494" y="9569"/>
                    <a:pt x="2717" y="8886"/>
                    <a:pt x="2976" y="7562"/>
                  </a:cubicBezTo>
                  <a:lnTo>
                    <a:pt x="2321" y="7303"/>
                  </a:lnTo>
                  <a:lnTo>
                    <a:pt x="369" y="7221"/>
                  </a:lnTo>
                  <a:lnTo>
                    <a:pt x="369" y="7221"/>
                  </a:lnTo>
                  <a:cubicBezTo>
                    <a:pt x="0" y="8927"/>
                    <a:pt x="1010" y="10483"/>
                    <a:pt x="2553" y="11384"/>
                  </a:cubicBezTo>
                  <a:lnTo>
                    <a:pt x="2116" y="12722"/>
                  </a:lnTo>
                  <a:lnTo>
                    <a:pt x="4204" y="13404"/>
                  </a:lnTo>
                  <a:lnTo>
                    <a:pt x="4627" y="12121"/>
                  </a:lnTo>
                  <a:cubicBezTo>
                    <a:pt x="4895" y="12162"/>
                    <a:pt x="5160" y="12184"/>
                    <a:pt x="5421" y="12184"/>
                  </a:cubicBezTo>
                  <a:cubicBezTo>
                    <a:pt x="6880" y="12184"/>
                    <a:pt x="8183" y="11518"/>
                    <a:pt x="8681" y="9978"/>
                  </a:cubicBezTo>
                  <a:cubicBezTo>
                    <a:pt x="9200" y="8409"/>
                    <a:pt x="8517" y="7180"/>
                    <a:pt x="6920" y="6225"/>
                  </a:cubicBezTo>
                  <a:lnTo>
                    <a:pt x="6825" y="6170"/>
                  </a:lnTo>
                  <a:lnTo>
                    <a:pt x="6170" y="5924"/>
                  </a:lnTo>
                  <a:lnTo>
                    <a:pt x="5514" y="8163"/>
                  </a:lnTo>
                  <a:lnTo>
                    <a:pt x="5514" y="8163"/>
                  </a:lnTo>
                  <a:lnTo>
                    <a:pt x="6060" y="5706"/>
                  </a:lnTo>
                  <a:lnTo>
                    <a:pt x="5050" y="5106"/>
                  </a:lnTo>
                  <a:cubicBezTo>
                    <a:pt x="4532" y="4805"/>
                    <a:pt x="4409" y="4450"/>
                    <a:pt x="4545" y="4041"/>
                  </a:cubicBezTo>
                  <a:cubicBezTo>
                    <a:pt x="4675" y="3622"/>
                    <a:pt x="5060" y="3378"/>
                    <a:pt x="5566" y="3378"/>
                  </a:cubicBezTo>
                  <a:cubicBezTo>
                    <a:pt x="5753" y="3378"/>
                    <a:pt x="5956" y="3411"/>
                    <a:pt x="6170" y="3481"/>
                  </a:cubicBezTo>
                  <a:cubicBezTo>
                    <a:pt x="6279" y="3509"/>
                    <a:pt x="6402" y="3563"/>
                    <a:pt x="6511" y="3618"/>
                  </a:cubicBezTo>
                  <a:lnTo>
                    <a:pt x="7234" y="315"/>
                  </a:lnTo>
                  <a:lnTo>
                    <a:pt x="6279"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97;p56">
              <a:extLst>
                <a:ext uri="{FF2B5EF4-FFF2-40B4-BE49-F238E27FC236}">
                  <a16:creationId xmlns:a16="http://schemas.microsoft.com/office/drawing/2014/main" id="{17E3C6D2-B1CA-44C5-A1F2-4D3DB66B49B7}"/>
                </a:ext>
              </a:extLst>
            </p:cNvPr>
            <p:cNvSpPr/>
            <p:nvPr/>
          </p:nvSpPr>
          <p:spPr>
            <a:xfrm>
              <a:off x="3221550" y="4434775"/>
              <a:ext cx="253875" cy="335450"/>
            </a:xfrm>
            <a:custGeom>
              <a:avLst/>
              <a:gdLst/>
              <a:ahLst/>
              <a:cxnLst/>
              <a:rect l="l" t="t" r="r" b="b"/>
              <a:pathLst>
                <a:path w="10155" h="13418" extrusionOk="0">
                  <a:moveTo>
                    <a:pt x="8995" y="2840"/>
                  </a:moveTo>
                  <a:lnTo>
                    <a:pt x="7439" y="5228"/>
                  </a:lnTo>
                  <a:cubicBezTo>
                    <a:pt x="7425" y="5365"/>
                    <a:pt x="7398" y="5515"/>
                    <a:pt x="7371" y="5665"/>
                  </a:cubicBezTo>
                  <a:lnTo>
                    <a:pt x="9882" y="6047"/>
                  </a:lnTo>
                  <a:cubicBezTo>
                    <a:pt x="10155" y="4832"/>
                    <a:pt x="9800" y="3713"/>
                    <a:pt x="8995" y="2840"/>
                  </a:cubicBezTo>
                  <a:close/>
                  <a:moveTo>
                    <a:pt x="6279" y="1"/>
                  </a:moveTo>
                  <a:lnTo>
                    <a:pt x="5869" y="1284"/>
                  </a:lnTo>
                  <a:cubicBezTo>
                    <a:pt x="5593" y="1239"/>
                    <a:pt x="5323" y="1217"/>
                    <a:pt x="5062" y="1217"/>
                  </a:cubicBezTo>
                  <a:cubicBezTo>
                    <a:pt x="3568" y="1217"/>
                    <a:pt x="2360" y="1947"/>
                    <a:pt x="1884" y="3399"/>
                  </a:cubicBezTo>
                  <a:cubicBezTo>
                    <a:pt x="1324" y="5105"/>
                    <a:pt x="2307" y="6293"/>
                    <a:pt x="3672" y="7084"/>
                  </a:cubicBezTo>
                  <a:lnTo>
                    <a:pt x="5514" y="8176"/>
                  </a:lnTo>
                  <a:lnTo>
                    <a:pt x="6060" y="5719"/>
                  </a:lnTo>
                  <a:lnTo>
                    <a:pt x="5037" y="5119"/>
                  </a:lnTo>
                  <a:cubicBezTo>
                    <a:pt x="4532" y="4805"/>
                    <a:pt x="4409" y="4464"/>
                    <a:pt x="4545" y="4054"/>
                  </a:cubicBezTo>
                  <a:cubicBezTo>
                    <a:pt x="4676" y="3632"/>
                    <a:pt x="5066" y="3380"/>
                    <a:pt x="5578" y="3380"/>
                  </a:cubicBezTo>
                  <a:cubicBezTo>
                    <a:pt x="5761" y="3380"/>
                    <a:pt x="5961" y="3413"/>
                    <a:pt x="6169" y="3481"/>
                  </a:cubicBezTo>
                  <a:cubicBezTo>
                    <a:pt x="6279" y="3522"/>
                    <a:pt x="6402" y="3577"/>
                    <a:pt x="6511" y="3631"/>
                  </a:cubicBezTo>
                  <a:lnTo>
                    <a:pt x="7234" y="315"/>
                  </a:lnTo>
                  <a:lnTo>
                    <a:pt x="6279" y="1"/>
                  </a:lnTo>
                  <a:close/>
                  <a:moveTo>
                    <a:pt x="6825" y="6183"/>
                  </a:moveTo>
                  <a:lnTo>
                    <a:pt x="5514" y="8176"/>
                  </a:lnTo>
                  <a:cubicBezTo>
                    <a:pt x="6156" y="8558"/>
                    <a:pt x="6265" y="8927"/>
                    <a:pt x="6129" y="9336"/>
                  </a:cubicBezTo>
                  <a:cubicBezTo>
                    <a:pt x="5992" y="9747"/>
                    <a:pt x="5581" y="9983"/>
                    <a:pt x="5043" y="9983"/>
                  </a:cubicBezTo>
                  <a:cubicBezTo>
                    <a:pt x="4830" y="9983"/>
                    <a:pt x="4598" y="9946"/>
                    <a:pt x="4354" y="9869"/>
                  </a:cubicBezTo>
                  <a:cubicBezTo>
                    <a:pt x="3494" y="9582"/>
                    <a:pt x="2716" y="8886"/>
                    <a:pt x="2976" y="7562"/>
                  </a:cubicBezTo>
                  <a:lnTo>
                    <a:pt x="369" y="7234"/>
                  </a:lnTo>
                  <a:lnTo>
                    <a:pt x="369" y="7234"/>
                  </a:lnTo>
                  <a:cubicBezTo>
                    <a:pt x="0" y="8941"/>
                    <a:pt x="997" y="10483"/>
                    <a:pt x="2553" y="11397"/>
                  </a:cubicBezTo>
                  <a:lnTo>
                    <a:pt x="2116" y="12735"/>
                  </a:lnTo>
                  <a:lnTo>
                    <a:pt x="4204" y="13417"/>
                  </a:lnTo>
                  <a:lnTo>
                    <a:pt x="4627" y="12121"/>
                  </a:lnTo>
                  <a:cubicBezTo>
                    <a:pt x="4904" y="12166"/>
                    <a:pt x="5178" y="12189"/>
                    <a:pt x="5447" y="12189"/>
                  </a:cubicBezTo>
                  <a:cubicBezTo>
                    <a:pt x="6892" y="12189"/>
                    <a:pt x="8175" y="11522"/>
                    <a:pt x="8681" y="9991"/>
                  </a:cubicBezTo>
                  <a:cubicBezTo>
                    <a:pt x="9186" y="8422"/>
                    <a:pt x="8517" y="7193"/>
                    <a:pt x="6920" y="6238"/>
                  </a:cubicBezTo>
                  <a:lnTo>
                    <a:pt x="6825" y="6183"/>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2212;p52">
            <a:extLst>
              <a:ext uri="{FF2B5EF4-FFF2-40B4-BE49-F238E27FC236}">
                <a16:creationId xmlns:a16="http://schemas.microsoft.com/office/drawing/2014/main" id="{07C2B82B-BD55-4E00-9E99-DF2AFEF64306}"/>
              </a:ext>
            </a:extLst>
          </p:cNvPr>
          <p:cNvSpPr txBox="1">
            <a:spLocks/>
          </p:cNvSpPr>
          <p:nvPr/>
        </p:nvSpPr>
        <p:spPr>
          <a:xfrm>
            <a:off x="258692" y="3681832"/>
            <a:ext cx="8029635" cy="20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21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2pPr>
            <a:lvl3pPr marL="1371600" marR="0" lvl="2"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3pPr>
            <a:lvl4pPr marL="1828800" marR="0" lvl="3"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4pPr>
            <a:lvl5pPr marL="2286000" marR="0" lvl="4"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5pPr>
            <a:lvl6pPr marL="2743200" marR="0" lvl="5"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6pPr>
            <a:lvl7pPr marL="3200400" marR="0" lvl="6"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7pPr>
            <a:lvl8pPr marL="3657600" marR="0" lvl="7"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8pPr>
            <a:lvl9pPr marL="4114800" marR="0" lvl="8" indent="-317500" algn="ctr" rtl="0">
              <a:lnSpc>
                <a:spcPct val="100000"/>
              </a:lnSpc>
              <a:spcBef>
                <a:spcPts val="0"/>
              </a:spcBef>
              <a:spcAft>
                <a:spcPts val="0"/>
              </a:spcAft>
              <a:buClr>
                <a:schemeClr val="dk1"/>
              </a:buClr>
              <a:buSzPts val="2100"/>
              <a:buFont typeface="Red Hat Text"/>
              <a:buNone/>
              <a:defRPr sz="2100" b="0" i="0" u="none" strike="noStrike" cap="none">
                <a:solidFill>
                  <a:schemeClr val="dk1"/>
                </a:solidFill>
                <a:latin typeface="Red Hat Text"/>
                <a:ea typeface="Red Hat Text"/>
                <a:cs typeface="Red Hat Text"/>
                <a:sym typeface="Red Hat Text"/>
              </a:defRPr>
            </a:lvl9pPr>
          </a:lstStyle>
          <a:p>
            <a:pPr marL="0" indent="0"/>
            <a:r>
              <a:rPr lang="en-US" b="1" dirty="0"/>
              <a:t>Remittances</a:t>
            </a:r>
            <a:r>
              <a:rPr lang="en-US" dirty="0"/>
              <a:t>: Bangladesh relies heavily on remittances from its expatriate workforce, particularly those working in the Middle East and Europe. Any economic downturn or job losses in these regions, which could be influenced by global economic conditions including geopolitical tensions, can impact remittance flows back to Bangladesh.</a:t>
            </a:r>
          </a:p>
        </p:txBody>
      </p:sp>
      <p:pic>
        <p:nvPicPr>
          <p:cNvPr id="2" name="Picture 1">
            <a:extLst>
              <a:ext uri="{FF2B5EF4-FFF2-40B4-BE49-F238E27FC236}">
                <a16:creationId xmlns:a16="http://schemas.microsoft.com/office/drawing/2014/main" id="{B69C7104-231C-410C-8837-84EED03478BA}"/>
              </a:ext>
            </a:extLst>
          </p:cNvPr>
          <p:cNvPicPr>
            <a:picLocks noChangeAspect="1"/>
          </p:cNvPicPr>
          <p:nvPr/>
        </p:nvPicPr>
        <p:blipFill>
          <a:blip r:embed="rId3"/>
          <a:stretch>
            <a:fillRect/>
          </a:stretch>
        </p:blipFill>
        <p:spPr>
          <a:xfrm>
            <a:off x="916826" y="67472"/>
            <a:ext cx="3061240" cy="20769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485303-26D1-4A9F-BF88-61C0BF146C45}"/>
              </a:ext>
            </a:extLst>
          </p:cNvPr>
          <p:cNvPicPr>
            <a:picLocks noChangeAspect="1"/>
          </p:cNvPicPr>
          <p:nvPr/>
        </p:nvPicPr>
        <p:blipFill>
          <a:blip r:embed="rId2"/>
          <a:stretch>
            <a:fillRect/>
          </a:stretch>
        </p:blipFill>
        <p:spPr>
          <a:xfrm>
            <a:off x="300497" y="213850"/>
            <a:ext cx="8543005" cy="4586750"/>
          </a:xfrm>
          <a:prstGeom prst="rect">
            <a:avLst/>
          </a:prstGeom>
        </p:spPr>
      </p:pic>
    </p:spTree>
    <p:extLst>
      <p:ext uri="{BB962C8B-B14F-4D97-AF65-F5344CB8AC3E}">
        <p14:creationId xmlns:p14="http://schemas.microsoft.com/office/powerpoint/2010/main" val="156348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2"/>
        <p:cNvGrpSpPr/>
        <p:nvPr/>
      </p:nvGrpSpPr>
      <p:grpSpPr>
        <a:xfrm>
          <a:off x="0" y="0"/>
          <a:ext cx="0" cy="0"/>
          <a:chOff x="0" y="0"/>
          <a:chExt cx="0" cy="0"/>
        </a:xfrm>
      </p:grpSpPr>
      <p:sp>
        <p:nvSpPr>
          <p:cNvPr id="2514" name="Google Shape;2514;p57"/>
          <p:cNvSpPr txBox="1">
            <a:spLocks noGrp="1"/>
          </p:cNvSpPr>
          <p:nvPr>
            <p:ph type="subTitle" idx="1"/>
          </p:nvPr>
        </p:nvSpPr>
        <p:spPr>
          <a:xfrm>
            <a:off x="3150736" y="1031055"/>
            <a:ext cx="4645121" cy="541200"/>
          </a:xfrm>
          <a:prstGeom prst="rect">
            <a:avLst/>
          </a:prstGeom>
        </p:spPr>
        <p:txBody>
          <a:bodyPr spcFirstLastPara="1" wrap="square" lIns="91425" tIns="91425" rIns="91425" bIns="91425" anchor="b" anchorCtr="0">
            <a:noAutofit/>
          </a:bodyPr>
          <a:lstStyle/>
          <a:p>
            <a:pPr marL="0" lvl="0" indent="0" algn="l"/>
            <a:r>
              <a:rPr lang="en-US" b="1" dirty="0">
                <a:latin typeface="Aharoni" panose="02010803020104030203" pitchFamily="2" charset="-79"/>
                <a:cs typeface="Aharoni" panose="02010803020104030203" pitchFamily="2" charset="-79"/>
              </a:rPr>
              <a:t>Foreign Currency Exchange:</a:t>
            </a:r>
            <a:endParaRPr b="1" dirty="0">
              <a:latin typeface="Aharoni" panose="02010803020104030203" pitchFamily="2" charset="-79"/>
              <a:cs typeface="Aharoni" panose="02010803020104030203" pitchFamily="2" charset="-79"/>
            </a:endParaRPr>
          </a:p>
        </p:txBody>
      </p:sp>
      <p:sp>
        <p:nvSpPr>
          <p:cNvPr id="2515" name="Google Shape;2515;p57"/>
          <p:cNvSpPr txBox="1">
            <a:spLocks noGrp="1"/>
          </p:cNvSpPr>
          <p:nvPr>
            <p:ph type="subTitle" idx="2"/>
          </p:nvPr>
        </p:nvSpPr>
        <p:spPr>
          <a:xfrm>
            <a:off x="3044984" y="1423100"/>
            <a:ext cx="6037392" cy="1085164"/>
          </a:xfrm>
          <a:prstGeom prst="rect">
            <a:avLst/>
          </a:prstGeom>
        </p:spPr>
        <p:txBody>
          <a:bodyPr spcFirstLastPara="1" wrap="square" lIns="91425" tIns="91425" rIns="91425" bIns="91425" anchor="t" anchorCtr="0">
            <a:noAutofit/>
          </a:bodyPr>
          <a:lstStyle/>
          <a:p>
            <a:pPr marL="0" lvl="0" indent="0" algn="just"/>
            <a:r>
              <a:rPr lang="en-US" b="1" dirty="0"/>
              <a:t>Turbulence in international financial markets can affect the flow of capital and currency exchange rates, potentially impacting Bangladesh's foreign exchange reserves and the value of its currency.</a:t>
            </a:r>
            <a:endParaRPr b="1" dirty="0"/>
          </a:p>
        </p:txBody>
      </p:sp>
      <p:sp>
        <p:nvSpPr>
          <p:cNvPr id="2520" name="Google Shape;2520;p57"/>
          <p:cNvSpPr/>
          <p:nvPr/>
        </p:nvSpPr>
        <p:spPr>
          <a:xfrm>
            <a:off x="1147824" y="4416113"/>
            <a:ext cx="1432711" cy="241301"/>
          </a:xfrm>
          <a:custGeom>
            <a:avLst/>
            <a:gdLst/>
            <a:ahLst/>
            <a:cxnLst/>
            <a:rect l="l" t="t" r="r" b="b"/>
            <a:pathLst>
              <a:path w="81254" h="13685" extrusionOk="0">
                <a:moveTo>
                  <a:pt x="40627" y="0"/>
                </a:moveTo>
                <a:cubicBezTo>
                  <a:pt x="18196" y="0"/>
                  <a:pt x="0" y="3058"/>
                  <a:pt x="0" y="6842"/>
                </a:cubicBezTo>
                <a:cubicBezTo>
                  <a:pt x="0" y="10627"/>
                  <a:pt x="18196" y="13684"/>
                  <a:pt x="40627" y="13684"/>
                </a:cubicBezTo>
                <a:cubicBezTo>
                  <a:pt x="63058" y="13684"/>
                  <a:pt x="81254" y="10627"/>
                  <a:pt x="81254" y="6842"/>
                </a:cubicBezTo>
                <a:cubicBezTo>
                  <a:pt x="81254" y="3058"/>
                  <a:pt x="63058" y="0"/>
                  <a:pt x="40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1" name="Google Shape;2521;p57"/>
          <p:cNvGrpSpPr/>
          <p:nvPr/>
        </p:nvGrpSpPr>
        <p:grpSpPr>
          <a:xfrm>
            <a:off x="492487" y="1955801"/>
            <a:ext cx="2855753" cy="2615269"/>
            <a:chOff x="1958775" y="1357175"/>
            <a:chExt cx="4018225" cy="3679850"/>
          </a:xfrm>
        </p:grpSpPr>
        <p:sp>
          <p:nvSpPr>
            <p:cNvPr id="2522" name="Google Shape;2522;p57"/>
            <p:cNvSpPr/>
            <p:nvPr/>
          </p:nvSpPr>
          <p:spPr>
            <a:xfrm>
              <a:off x="1958775" y="1526350"/>
              <a:ext cx="1063950" cy="2897275"/>
            </a:xfrm>
            <a:custGeom>
              <a:avLst/>
              <a:gdLst/>
              <a:ahLst/>
              <a:cxnLst/>
              <a:rect l="l" t="t" r="r" b="b"/>
              <a:pathLst>
                <a:path w="42558" h="115891" extrusionOk="0">
                  <a:moveTo>
                    <a:pt x="17370" y="0"/>
                  </a:moveTo>
                  <a:lnTo>
                    <a:pt x="1" y="111981"/>
                  </a:lnTo>
                  <a:lnTo>
                    <a:pt x="25189" y="115890"/>
                  </a:lnTo>
                  <a:lnTo>
                    <a:pt x="42558" y="3910"/>
                  </a:lnTo>
                  <a:lnTo>
                    <a:pt x="1737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7"/>
            <p:cNvSpPr/>
            <p:nvPr/>
          </p:nvSpPr>
          <p:spPr>
            <a:xfrm>
              <a:off x="3068450" y="2332100"/>
              <a:ext cx="637250" cy="2091525"/>
            </a:xfrm>
            <a:custGeom>
              <a:avLst/>
              <a:gdLst/>
              <a:ahLst/>
              <a:cxnLst/>
              <a:rect l="l" t="t" r="r" b="b"/>
              <a:pathLst>
                <a:path w="25490" h="83661" extrusionOk="0">
                  <a:moveTo>
                    <a:pt x="0" y="1"/>
                  </a:moveTo>
                  <a:lnTo>
                    <a:pt x="0" y="83660"/>
                  </a:lnTo>
                  <a:lnTo>
                    <a:pt x="25489" y="83660"/>
                  </a:lnTo>
                  <a:lnTo>
                    <a:pt x="25489"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7"/>
            <p:cNvSpPr/>
            <p:nvPr/>
          </p:nvSpPr>
          <p:spPr>
            <a:xfrm>
              <a:off x="3990750" y="2830225"/>
              <a:ext cx="637250" cy="1593400"/>
            </a:xfrm>
            <a:custGeom>
              <a:avLst/>
              <a:gdLst/>
              <a:ahLst/>
              <a:cxnLst/>
              <a:rect l="l" t="t" r="r" b="b"/>
              <a:pathLst>
                <a:path w="25490" h="63736" extrusionOk="0">
                  <a:moveTo>
                    <a:pt x="1" y="1"/>
                  </a:moveTo>
                  <a:lnTo>
                    <a:pt x="1" y="63735"/>
                  </a:lnTo>
                  <a:lnTo>
                    <a:pt x="25489" y="63735"/>
                  </a:lnTo>
                  <a:lnTo>
                    <a:pt x="25489"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a:off x="4913075" y="3694275"/>
              <a:ext cx="637225" cy="729350"/>
            </a:xfrm>
            <a:custGeom>
              <a:avLst/>
              <a:gdLst/>
              <a:ahLst/>
              <a:cxnLst/>
              <a:rect l="l" t="t" r="r" b="b"/>
              <a:pathLst>
                <a:path w="25489" h="29174" extrusionOk="0">
                  <a:moveTo>
                    <a:pt x="0" y="0"/>
                  </a:moveTo>
                  <a:lnTo>
                    <a:pt x="0" y="29173"/>
                  </a:lnTo>
                  <a:lnTo>
                    <a:pt x="25489" y="29173"/>
                  </a:lnTo>
                  <a:lnTo>
                    <a:pt x="25489"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a:off x="4253275" y="2575225"/>
              <a:ext cx="473725" cy="396125"/>
            </a:xfrm>
            <a:custGeom>
              <a:avLst/>
              <a:gdLst/>
              <a:ahLst/>
              <a:cxnLst/>
              <a:rect l="l" t="t" r="r" b="b"/>
              <a:pathLst>
                <a:path w="18949" h="15845" extrusionOk="0">
                  <a:moveTo>
                    <a:pt x="2332" y="0"/>
                  </a:moveTo>
                  <a:cubicBezTo>
                    <a:pt x="2332" y="0"/>
                    <a:pt x="1" y="6642"/>
                    <a:pt x="803" y="11329"/>
                  </a:cubicBezTo>
                  <a:cubicBezTo>
                    <a:pt x="803" y="11329"/>
                    <a:pt x="12282" y="15639"/>
                    <a:pt x="14638" y="15840"/>
                  </a:cubicBezTo>
                  <a:cubicBezTo>
                    <a:pt x="14674" y="15843"/>
                    <a:pt x="14711" y="15845"/>
                    <a:pt x="14747" y="15845"/>
                  </a:cubicBezTo>
                  <a:cubicBezTo>
                    <a:pt x="17054" y="15845"/>
                    <a:pt x="18948" y="9674"/>
                    <a:pt x="18948" y="9674"/>
                  </a:cubicBezTo>
                  <a:lnTo>
                    <a:pt x="2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a:off x="3109175" y="1357175"/>
              <a:ext cx="2867825" cy="2146025"/>
            </a:xfrm>
            <a:custGeom>
              <a:avLst/>
              <a:gdLst/>
              <a:ahLst/>
              <a:cxnLst/>
              <a:rect l="l" t="t" r="r" b="b"/>
              <a:pathLst>
                <a:path w="114713" h="85841" extrusionOk="0">
                  <a:moveTo>
                    <a:pt x="12482" y="0"/>
                  </a:moveTo>
                  <a:lnTo>
                    <a:pt x="0" y="17845"/>
                  </a:lnTo>
                  <a:lnTo>
                    <a:pt x="83986" y="76642"/>
                  </a:lnTo>
                  <a:lnTo>
                    <a:pt x="77545" y="85840"/>
                  </a:lnTo>
                  <a:lnTo>
                    <a:pt x="114713" y="84838"/>
                  </a:lnTo>
                  <a:lnTo>
                    <a:pt x="102908" y="49624"/>
                  </a:lnTo>
                  <a:lnTo>
                    <a:pt x="96492" y="58797"/>
                  </a:lnTo>
                  <a:lnTo>
                    <a:pt x="12482"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a:off x="4092250" y="4660450"/>
              <a:ext cx="114075" cy="143775"/>
            </a:xfrm>
            <a:custGeom>
              <a:avLst/>
              <a:gdLst/>
              <a:ahLst/>
              <a:cxnLst/>
              <a:rect l="l" t="t" r="r" b="b"/>
              <a:pathLst>
                <a:path w="4563" h="5751" extrusionOk="0">
                  <a:moveTo>
                    <a:pt x="4562" y="0"/>
                  </a:moveTo>
                  <a:lnTo>
                    <a:pt x="276" y="727"/>
                  </a:lnTo>
                  <a:lnTo>
                    <a:pt x="1" y="5063"/>
                  </a:lnTo>
                  <a:cubicBezTo>
                    <a:pt x="1" y="5063"/>
                    <a:pt x="898" y="5750"/>
                    <a:pt x="2211" y="5750"/>
                  </a:cubicBezTo>
                  <a:cubicBezTo>
                    <a:pt x="2653" y="5750"/>
                    <a:pt x="3142" y="5672"/>
                    <a:pt x="3660" y="5464"/>
                  </a:cubicBezTo>
                  <a:lnTo>
                    <a:pt x="4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a:off x="4053400" y="4771350"/>
              <a:ext cx="303300" cy="193975"/>
            </a:xfrm>
            <a:custGeom>
              <a:avLst/>
              <a:gdLst/>
              <a:ahLst/>
              <a:cxnLst/>
              <a:rect l="l" t="t" r="r" b="b"/>
              <a:pathLst>
                <a:path w="12132" h="7759" extrusionOk="0">
                  <a:moveTo>
                    <a:pt x="1605" y="0"/>
                  </a:moveTo>
                  <a:cubicBezTo>
                    <a:pt x="126" y="928"/>
                    <a:pt x="1" y="4211"/>
                    <a:pt x="502" y="4512"/>
                  </a:cubicBezTo>
                  <a:cubicBezTo>
                    <a:pt x="978" y="4837"/>
                    <a:pt x="3008" y="5188"/>
                    <a:pt x="3660" y="5464"/>
                  </a:cubicBezTo>
                  <a:cubicBezTo>
                    <a:pt x="4312" y="5740"/>
                    <a:pt x="4738" y="6592"/>
                    <a:pt x="6066" y="7143"/>
                  </a:cubicBezTo>
                  <a:cubicBezTo>
                    <a:pt x="7419" y="7670"/>
                    <a:pt x="9049" y="7745"/>
                    <a:pt x="9049" y="7745"/>
                  </a:cubicBezTo>
                  <a:cubicBezTo>
                    <a:pt x="9275" y="7754"/>
                    <a:pt x="9484" y="7759"/>
                    <a:pt x="9677" y="7759"/>
                  </a:cubicBezTo>
                  <a:cubicBezTo>
                    <a:pt x="11067" y="7759"/>
                    <a:pt x="11632" y="7515"/>
                    <a:pt x="11831" y="6943"/>
                  </a:cubicBezTo>
                  <a:cubicBezTo>
                    <a:pt x="12131" y="5965"/>
                    <a:pt x="10878" y="5439"/>
                    <a:pt x="10076" y="5339"/>
                  </a:cubicBezTo>
                  <a:cubicBezTo>
                    <a:pt x="9274" y="5263"/>
                    <a:pt x="8247" y="3935"/>
                    <a:pt x="7470" y="3083"/>
                  </a:cubicBezTo>
                  <a:cubicBezTo>
                    <a:pt x="6693" y="2256"/>
                    <a:pt x="5264" y="702"/>
                    <a:pt x="5264" y="702"/>
                  </a:cubicBezTo>
                  <a:cubicBezTo>
                    <a:pt x="4700" y="832"/>
                    <a:pt x="3949" y="1262"/>
                    <a:pt x="3318" y="1262"/>
                  </a:cubicBezTo>
                  <a:cubicBezTo>
                    <a:pt x="3220" y="1262"/>
                    <a:pt x="3125" y="1252"/>
                    <a:pt x="3034" y="1228"/>
                  </a:cubicBezTo>
                  <a:cubicBezTo>
                    <a:pt x="1705" y="852"/>
                    <a:pt x="1605" y="0"/>
                    <a:pt x="1605" y="0"/>
                  </a:cubicBez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a:off x="3295250" y="4773225"/>
              <a:ext cx="158550" cy="173000"/>
            </a:xfrm>
            <a:custGeom>
              <a:avLst/>
              <a:gdLst/>
              <a:ahLst/>
              <a:cxnLst/>
              <a:rect l="l" t="t" r="r" b="b"/>
              <a:pathLst>
                <a:path w="6342" h="6920" extrusionOk="0">
                  <a:moveTo>
                    <a:pt x="2206" y="0"/>
                  </a:moveTo>
                  <a:lnTo>
                    <a:pt x="1" y="5690"/>
                  </a:lnTo>
                  <a:cubicBezTo>
                    <a:pt x="1" y="5690"/>
                    <a:pt x="678" y="6893"/>
                    <a:pt x="1680" y="6918"/>
                  </a:cubicBezTo>
                  <a:cubicBezTo>
                    <a:pt x="1702" y="6919"/>
                    <a:pt x="1723" y="6919"/>
                    <a:pt x="1745" y="6919"/>
                  </a:cubicBezTo>
                  <a:cubicBezTo>
                    <a:pt x="2340" y="6919"/>
                    <a:pt x="3129" y="6591"/>
                    <a:pt x="3685" y="5890"/>
                  </a:cubicBezTo>
                  <a:lnTo>
                    <a:pt x="6342" y="1479"/>
                  </a:lnTo>
                  <a:lnTo>
                    <a:pt x="22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a:off x="3269575" y="4911075"/>
              <a:ext cx="316450" cy="125775"/>
            </a:xfrm>
            <a:custGeom>
              <a:avLst/>
              <a:gdLst/>
              <a:ahLst/>
              <a:cxnLst/>
              <a:rect l="l" t="t" r="r" b="b"/>
              <a:pathLst>
                <a:path w="12658" h="5031" extrusionOk="0">
                  <a:moveTo>
                    <a:pt x="1003" y="0"/>
                  </a:moveTo>
                  <a:cubicBezTo>
                    <a:pt x="1003" y="0"/>
                    <a:pt x="326" y="1078"/>
                    <a:pt x="176" y="2156"/>
                  </a:cubicBezTo>
                  <a:cubicBezTo>
                    <a:pt x="0" y="3208"/>
                    <a:pt x="126" y="4336"/>
                    <a:pt x="126" y="4587"/>
                  </a:cubicBezTo>
                  <a:cubicBezTo>
                    <a:pt x="126" y="4812"/>
                    <a:pt x="1228" y="5013"/>
                    <a:pt x="2532" y="5013"/>
                  </a:cubicBezTo>
                  <a:cubicBezTo>
                    <a:pt x="2807" y="5018"/>
                    <a:pt x="3202" y="5020"/>
                    <a:pt x="3665" y="5020"/>
                  </a:cubicBezTo>
                  <a:cubicBezTo>
                    <a:pt x="4928" y="5020"/>
                    <a:pt x="6693" y="5006"/>
                    <a:pt x="7890" y="5006"/>
                  </a:cubicBezTo>
                  <a:cubicBezTo>
                    <a:pt x="8328" y="5006"/>
                    <a:pt x="8690" y="5008"/>
                    <a:pt x="8923" y="5013"/>
                  </a:cubicBezTo>
                  <a:cubicBezTo>
                    <a:pt x="9189" y="5025"/>
                    <a:pt x="9479" y="5031"/>
                    <a:pt x="9773" y="5031"/>
                  </a:cubicBezTo>
                  <a:cubicBezTo>
                    <a:pt x="10724" y="5031"/>
                    <a:pt x="11717" y="4966"/>
                    <a:pt x="12081" y="4812"/>
                  </a:cubicBezTo>
                  <a:cubicBezTo>
                    <a:pt x="12532" y="4587"/>
                    <a:pt x="12657" y="2682"/>
                    <a:pt x="10276" y="2507"/>
                  </a:cubicBezTo>
                  <a:cubicBezTo>
                    <a:pt x="8923" y="2381"/>
                    <a:pt x="7394" y="1554"/>
                    <a:pt x="6241" y="978"/>
                  </a:cubicBezTo>
                  <a:cubicBezTo>
                    <a:pt x="5389" y="577"/>
                    <a:pt x="4787" y="251"/>
                    <a:pt x="4787" y="251"/>
                  </a:cubicBezTo>
                  <a:cubicBezTo>
                    <a:pt x="4787" y="251"/>
                    <a:pt x="4020" y="1157"/>
                    <a:pt x="2755" y="1157"/>
                  </a:cubicBezTo>
                  <a:cubicBezTo>
                    <a:pt x="2706" y="1157"/>
                    <a:pt x="2657" y="1156"/>
                    <a:pt x="2607" y="1153"/>
                  </a:cubicBezTo>
                  <a:cubicBezTo>
                    <a:pt x="1705" y="1103"/>
                    <a:pt x="1279" y="101"/>
                    <a:pt x="1003" y="0"/>
                  </a:cubicBez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a:off x="3700650" y="3382875"/>
              <a:ext cx="638525" cy="737575"/>
            </a:xfrm>
            <a:custGeom>
              <a:avLst/>
              <a:gdLst/>
              <a:ahLst/>
              <a:cxnLst/>
              <a:rect l="l" t="t" r="r" b="b"/>
              <a:pathLst>
                <a:path w="25541" h="29503" extrusionOk="0">
                  <a:moveTo>
                    <a:pt x="13184" y="0"/>
                  </a:moveTo>
                  <a:cubicBezTo>
                    <a:pt x="13184" y="0"/>
                    <a:pt x="3284" y="3283"/>
                    <a:pt x="402" y="6341"/>
                  </a:cubicBezTo>
                  <a:cubicBezTo>
                    <a:pt x="402" y="6341"/>
                    <a:pt x="1" y="8973"/>
                    <a:pt x="2382" y="12882"/>
                  </a:cubicBezTo>
                  <a:cubicBezTo>
                    <a:pt x="3334" y="14436"/>
                    <a:pt x="5214" y="16717"/>
                    <a:pt x="7244" y="18973"/>
                  </a:cubicBezTo>
                  <a:cubicBezTo>
                    <a:pt x="9123" y="21078"/>
                    <a:pt x="11153" y="23183"/>
                    <a:pt x="12657" y="24662"/>
                  </a:cubicBezTo>
                  <a:cubicBezTo>
                    <a:pt x="13585" y="25589"/>
                    <a:pt x="14311" y="26266"/>
                    <a:pt x="14712" y="26592"/>
                  </a:cubicBezTo>
                  <a:cubicBezTo>
                    <a:pt x="16467" y="28020"/>
                    <a:pt x="17845" y="29123"/>
                    <a:pt x="20051" y="29474"/>
                  </a:cubicBezTo>
                  <a:cubicBezTo>
                    <a:pt x="20175" y="29493"/>
                    <a:pt x="20302" y="29503"/>
                    <a:pt x="20432" y="29503"/>
                  </a:cubicBezTo>
                  <a:cubicBezTo>
                    <a:pt x="22636" y="29503"/>
                    <a:pt x="25541" y="26777"/>
                    <a:pt x="24712" y="24386"/>
                  </a:cubicBezTo>
                  <a:cubicBezTo>
                    <a:pt x="23083" y="19599"/>
                    <a:pt x="13184" y="0"/>
                    <a:pt x="13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a:off x="3881725" y="3555800"/>
              <a:ext cx="135375" cy="443625"/>
            </a:xfrm>
            <a:custGeom>
              <a:avLst/>
              <a:gdLst/>
              <a:ahLst/>
              <a:cxnLst/>
              <a:rect l="l" t="t" r="r" b="b"/>
              <a:pathLst>
                <a:path w="5415" h="17745" extrusionOk="0">
                  <a:moveTo>
                    <a:pt x="1379" y="0"/>
                  </a:moveTo>
                  <a:lnTo>
                    <a:pt x="1" y="12056"/>
                  </a:lnTo>
                  <a:cubicBezTo>
                    <a:pt x="1880" y="14161"/>
                    <a:pt x="3910" y="16266"/>
                    <a:pt x="5414" y="17745"/>
                  </a:cubicBezTo>
                  <a:cubicBezTo>
                    <a:pt x="4086" y="11078"/>
                    <a:pt x="1379" y="0"/>
                    <a:pt x="1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a:off x="3585350" y="3390925"/>
              <a:ext cx="402300" cy="750750"/>
            </a:xfrm>
            <a:custGeom>
              <a:avLst/>
              <a:gdLst/>
              <a:ahLst/>
              <a:cxnLst/>
              <a:rect l="l" t="t" r="r" b="b"/>
              <a:pathLst>
                <a:path w="16092" h="30030" extrusionOk="0">
                  <a:moveTo>
                    <a:pt x="4308" y="0"/>
                  </a:moveTo>
                  <a:cubicBezTo>
                    <a:pt x="3404" y="0"/>
                    <a:pt x="2590" y="68"/>
                    <a:pt x="1931" y="230"/>
                  </a:cubicBezTo>
                  <a:cubicBezTo>
                    <a:pt x="1931" y="230"/>
                    <a:pt x="176" y="2235"/>
                    <a:pt x="51" y="6796"/>
                  </a:cubicBezTo>
                  <a:cubicBezTo>
                    <a:pt x="1" y="9252"/>
                    <a:pt x="653" y="13688"/>
                    <a:pt x="1354" y="17623"/>
                  </a:cubicBezTo>
                  <a:lnTo>
                    <a:pt x="3134" y="30029"/>
                  </a:lnTo>
                  <a:lnTo>
                    <a:pt x="12958" y="30029"/>
                  </a:lnTo>
                  <a:cubicBezTo>
                    <a:pt x="13936" y="21307"/>
                    <a:pt x="14938" y="11934"/>
                    <a:pt x="15364" y="7523"/>
                  </a:cubicBezTo>
                  <a:cubicBezTo>
                    <a:pt x="15791" y="4189"/>
                    <a:pt x="16091" y="1834"/>
                    <a:pt x="16091" y="1834"/>
                  </a:cubicBezTo>
                  <a:cubicBezTo>
                    <a:pt x="16091" y="1834"/>
                    <a:pt x="9004" y="0"/>
                    <a:pt x="4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a:off x="3314675" y="4110325"/>
              <a:ext cx="567075" cy="775075"/>
            </a:xfrm>
            <a:custGeom>
              <a:avLst/>
              <a:gdLst/>
              <a:ahLst/>
              <a:cxnLst/>
              <a:rect l="l" t="t" r="r" b="b"/>
              <a:pathLst>
                <a:path w="22683" h="31003" extrusionOk="0">
                  <a:moveTo>
                    <a:pt x="14036" y="0"/>
                  </a:moveTo>
                  <a:cubicBezTo>
                    <a:pt x="14036" y="0"/>
                    <a:pt x="11831" y="2381"/>
                    <a:pt x="9725" y="5890"/>
                  </a:cubicBezTo>
                  <a:cubicBezTo>
                    <a:pt x="7595" y="9424"/>
                    <a:pt x="878" y="27193"/>
                    <a:pt x="1" y="28797"/>
                  </a:cubicBezTo>
                  <a:cubicBezTo>
                    <a:pt x="1" y="28797"/>
                    <a:pt x="1254" y="30351"/>
                    <a:pt x="4111" y="31003"/>
                  </a:cubicBezTo>
                  <a:cubicBezTo>
                    <a:pt x="4111" y="31003"/>
                    <a:pt x="9650" y="23409"/>
                    <a:pt x="12056" y="20000"/>
                  </a:cubicBezTo>
                  <a:cubicBezTo>
                    <a:pt x="13008" y="18647"/>
                    <a:pt x="17670" y="11955"/>
                    <a:pt x="22683" y="4662"/>
                  </a:cubicBezTo>
                  <a:lnTo>
                    <a:pt x="14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a:off x="4098525" y="2372200"/>
              <a:ext cx="401025" cy="302300"/>
            </a:xfrm>
            <a:custGeom>
              <a:avLst/>
              <a:gdLst/>
              <a:ahLst/>
              <a:cxnLst/>
              <a:rect l="l" t="t" r="r" b="b"/>
              <a:pathLst>
                <a:path w="16041" h="12092" extrusionOk="0">
                  <a:moveTo>
                    <a:pt x="7018" y="1"/>
                  </a:moveTo>
                  <a:cubicBezTo>
                    <a:pt x="7018" y="1"/>
                    <a:pt x="6742" y="4111"/>
                    <a:pt x="5740" y="5064"/>
                  </a:cubicBezTo>
                  <a:cubicBezTo>
                    <a:pt x="4737" y="6016"/>
                    <a:pt x="1680" y="6718"/>
                    <a:pt x="853" y="7194"/>
                  </a:cubicBezTo>
                  <a:cubicBezTo>
                    <a:pt x="0" y="7695"/>
                    <a:pt x="426" y="9023"/>
                    <a:pt x="1680" y="10201"/>
                  </a:cubicBezTo>
                  <a:cubicBezTo>
                    <a:pt x="2705" y="11147"/>
                    <a:pt x="5651" y="12092"/>
                    <a:pt x="7138" y="12092"/>
                  </a:cubicBezTo>
                  <a:cubicBezTo>
                    <a:pt x="7504" y="12092"/>
                    <a:pt x="7782" y="12034"/>
                    <a:pt x="7920" y="11906"/>
                  </a:cubicBezTo>
                  <a:cubicBezTo>
                    <a:pt x="8622" y="11254"/>
                    <a:pt x="8697" y="10452"/>
                    <a:pt x="8697" y="10452"/>
                  </a:cubicBezTo>
                  <a:cubicBezTo>
                    <a:pt x="8697" y="10452"/>
                    <a:pt x="9374" y="9049"/>
                    <a:pt x="10652" y="8046"/>
                  </a:cubicBezTo>
                  <a:cubicBezTo>
                    <a:pt x="11329" y="7520"/>
                    <a:pt x="12156" y="7119"/>
                    <a:pt x="13133" y="7069"/>
                  </a:cubicBezTo>
                  <a:cubicBezTo>
                    <a:pt x="16041" y="6893"/>
                    <a:pt x="9424" y="176"/>
                    <a:pt x="9424" y="176"/>
                  </a:cubicBezTo>
                  <a:lnTo>
                    <a:pt x="7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a:off x="4299650" y="2432350"/>
              <a:ext cx="127225" cy="141025"/>
            </a:xfrm>
            <a:custGeom>
              <a:avLst/>
              <a:gdLst/>
              <a:ahLst/>
              <a:cxnLst/>
              <a:rect l="l" t="t" r="r" b="b"/>
              <a:pathLst>
                <a:path w="5089" h="5641" extrusionOk="0">
                  <a:moveTo>
                    <a:pt x="402" y="1"/>
                  </a:moveTo>
                  <a:cubicBezTo>
                    <a:pt x="402" y="1"/>
                    <a:pt x="1" y="2532"/>
                    <a:pt x="2607" y="5640"/>
                  </a:cubicBezTo>
                  <a:cubicBezTo>
                    <a:pt x="3284" y="5114"/>
                    <a:pt x="4111" y="4713"/>
                    <a:pt x="5088" y="4663"/>
                  </a:cubicBezTo>
                  <a:cubicBezTo>
                    <a:pt x="4938" y="4111"/>
                    <a:pt x="4788" y="3685"/>
                    <a:pt x="4788" y="3685"/>
                  </a:cubicBezTo>
                  <a:lnTo>
                    <a:pt x="402" y="1"/>
                  </a:lnTo>
                  <a:close/>
                </a:path>
              </a:pathLst>
            </a:custGeom>
            <a:solidFill>
              <a:srgbClr val="E15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a:off x="4208175" y="2224650"/>
              <a:ext cx="352150" cy="366500"/>
            </a:xfrm>
            <a:custGeom>
              <a:avLst/>
              <a:gdLst/>
              <a:ahLst/>
              <a:cxnLst/>
              <a:rect l="l" t="t" r="r" b="b"/>
              <a:pathLst>
                <a:path w="14086" h="14660" extrusionOk="0">
                  <a:moveTo>
                    <a:pt x="8418" y="0"/>
                  </a:moveTo>
                  <a:cubicBezTo>
                    <a:pt x="7426" y="0"/>
                    <a:pt x="6567" y="173"/>
                    <a:pt x="6116" y="414"/>
                  </a:cubicBezTo>
                  <a:cubicBezTo>
                    <a:pt x="4587" y="1216"/>
                    <a:pt x="0" y="5226"/>
                    <a:pt x="3434" y="9988"/>
                  </a:cubicBezTo>
                  <a:cubicBezTo>
                    <a:pt x="6066" y="13647"/>
                    <a:pt x="8797" y="14449"/>
                    <a:pt x="9925" y="14650"/>
                  </a:cubicBezTo>
                  <a:cubicBezTo>
                    <a:pt x="9973" y="14656"/>
                    <a:pt x="10020" y="14659"/>
                    <a:pt x="10067" y="14659"/>
                  </a:cubicBezTo>
                  <a:cubicBezTo>
                    <a:pt x="10388" y="14659"/>
                    <a:pt x="10678" y="14511"/>
                    <a:pt x="10853" y="14249"/>
                  </a:cubicBezTo>
                  <a:cubicBezTo>
                    <a:pt x="12507" y="11667"/>
                    <a:pt x="14086" y="4148"/>
                    <a:pt x="14086" y="4148"/>
                  </a:cubicBezTo>
                  <a:cubicBezTo>
                    <a:pt x="13770" y="939"/>
                    <a:pt x="10731" y="0"/>
                    <a:pt x="8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a:off x="3599775" y="2532600"/>
              <a:ext cx="724975" cy="949500"/>
            </a:xfrm>
            <a:custGeom>
              <a:avLst/>
              <a:gdLst/>
              <a:ahLst/>
              <a:cxnLst/>
              <a:rect l="l" t="t" r="r" b="b"/>
              <a:pathLst>
                <a:path w="28999" h="37980" extrusionOk="0">
                  <a:moveTo>
                    <a:pt x="22858" y="1"/>
                  </a:moveTo>
                  <a:cubicBezTo>
                    <a:pt x="18096" y="728"/>
                    <a:pt x="13409" y="6618"/>
                    <a:pt x="11279" y="11179"/>
                  </a:cubicBezTo>
                  <a:cubicBezTo>
                    <a:pt x="9499" y="14963"/>
                    <a:pt x="4411" y="28247"/>
                    <a:pt x="1003" y="32432"/>
                  </a:cubicBezTo>
                  <a:cubicBezTo>
                    <a:pt x="0" y="33886"/>
                    <a:pt x="351" y="34913"/>
                    <a:pt x="351" y="34913"/>
                  </a:cubicBezTo>
                  <a:cubicBezTo>
                    <a:pt x="3903" y="37323"/>
                    <a:pt x="8372" y="37979"/>
                    <a:pt x="12183" y="37979"/>
                  </a:cubicBezTo>
                  <a:cubicBezTo>
                    <a:pt x="16736" y="37979"/>
                    <a:pt x="20351" y="37044"/>
                    <a:pt x="20351" y="37044"/>
                  </a:cubicBezTo>
                  <a:cubicBezTo>
                    <a:pt x="20351" y="37044"/>
                    <a:pt x="20356" y="37044"/>
                    <a:pt x="20366" y="37044"/>
                  </a:cubicBezTo>
                  <a:cubicBezTo>
                    <a:pt x="20449" y="37044"/>
                    <a:pt x="20880" y="37004"/>
                    <a:pt x="21128" y="36192"/>
                  </a:cubicBezTo>
                  <a:cubicBezTo>
                    <a:pt x="22056" y="33284"/>
                    <a:pt x="23810" y="26267"/>
                    <a:pt x="24687" y="23936"/>
                  </a:cubicBezTo>
                  <a:cubicBezTo>
                    <a:pt x="25890" y="20728"/>
                    <a:pt x="27895" y="16317"/>
                    <a:pt x="28447" y="12232"/>
                  </a:cubicBezTo>
                  <a:cubicBezTo>
                    <a:pt x="28998" y="8121"/>
                    <a:pt x="28472" y="4638"/>
                    <a:pt x="28472" y="4638"/>
                  </a:cubicBezTo>
                  <a:cubicBezTo>
                    <a:pt x="24036" y="3435"/>
                    <a:pt x="22858" y="1"/>
                    <a:pt x="22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a:off x="3930600" y="2761300"/>
              <a:ext cx="85250" cy="407925"/>
            </a:xfrm>
            <a:custGeom>
              <a:avLst/>
              <a:gdLst/>
              <a:ahLst/>
              <a:cxnLst/>
              <a:rect l="l" t="t" r="r" b="b"/>
              <a:pathLst>
                <a:path w="3410" h="16317" extrusionOk="0">
                  <a:moveTo>
                    <a:pt x="2281" y="1"/>
                  </a:moveTo>
                  <a:cubicBezTo>
                    <a:pt x="2281" y="1"/>
                    <a:pt x="1" y="5840"/>
                    <a:pt x="752" y="16317"/>
                  </a:cubicBezTo>
                  <a:lnTo>
                    <a:pt x="3409" y="14337"/>
                  </a:lnTo>
                  <a:lnTo>
                    <a:pt x="22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a:off x="4086000" y="2830225"/>
              <a:ext cx="144125" cy="290600"/>
            </a:xfrm>
            <a:custGeom>
              <a:avLst/>
              <a:gdLst/>
              <a:ahLst/>
              <a:cxnLst/>
              <a:rect l="l" t="t" r="r" b="b"/>
              <a:pathLst>
                <a:path w="5765" h="11624" extrusionOk="0">
                  <a:moveTo>
                    <a:pt x="5765" y="1"/>
                  </a:moveTo>
                  <a:lnTo>
                    <a:pt x="0" y="7094"/>
                  </a:lnTo>
                  <a:cubicBezTo>
                    <a:pt x="0" y="7094"/>
                    <a:pt x="2103" y="11624"/>
                    <a:pt x="3450" y="11624"/>
                  </a:cubicBezTo>
                  <a:cubicBezTo>
                    <a:pt x="3780" y="11624"/>
                    <a:pt x="4064" y="11352"/>
                    <a:pt x="4261" y="10678"/>
                  </a:cubicBezTo>
                  <a:cubicBezTo>
                    <a:pt x="5288" y="7269"/>
                    <a:pt x="5765" y="1"/>
                    <a:pt x="576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a:off x="4304675" y="2706800"/>
              <a:ext cx="59550" cy="684225"/>
            </a:xfrm>
            <a:custGeom>
              <a:avLst/>
              <a:gdLst/>
              <a:ahLst/>
              <a:cxnLst/>
              <a:rect l="l" t="t" r="r" b="b"/>
              <a:pathLst>
                <a:path w="2382" h="27369" extrusionOk="0">
                  <a:moveTo>
                    <a:pt x="852" y="0"/>
                  </a:moveTo>
                  <a:lnTo>
                    <a:pt x="501" y="426"/>
                  </a:lnTo>
                  <a:cubicBezTo>
                    <a:pt x="501" y="426"/>
                    <a:pt x="702" y="7344"/>
                    <a:pt x="176" y="19173"/>
                  </a:cubicBezTo>
                  <a:cubicBezTo>
                    <a:pt x="0" y="23309"/>
                    <a:pt x="501" y="24211"/>
                    <a:pt x="501" y="24211"/>
                  </a:cubicBezTo>
                  <a:lnTo>
                    <a:pt x="2005" y="27369"/>
                  </a:lnTo>
                  <a:cubicBezTo>
                    <a:pt x="2005" y="27369"/>
                    <a:pt x="2381" y="21003"/>
                    <a:pt x="2080" y="13108"/>
                  </a:cubicBezTo>
                  <a:cubicBezTo>
                    <a:pt x="1754" y="4487"/>
                    <a:pt x="852"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a:off x="3854775" y="3029600"/>
              <a:ext cx="693025" cy="664675"/>
            </a:xfrm>
            <a:custGeom>
              <a:avLst/>
              <a:gdLst/>
              <a:ahLst/>
              <a:cxnLst/>
              <a:rect l="l" t="t" r="r" b="b"/>
              <a:pathLst>
                <a:path w="27721" h="26587" extrusionOk="0">
                  <a:moveTo>
                    <a:pt x="13879" y="0"/>
                  </a:moveTo>
                  <a:cubicBezTo>
                    <a:pt x="7030" y="0"/>
                    <a:pt x="1198" y="5230"/>
                    <a:pt x="628" y="12176"/>
                  </a:cubicBezTo>
                  <a:cubicBezTo>
                    <a:pt x="1" y="19470"/>
                    <a:pt x="5415" y="25911"/>
                    <a:pt x="12733" y="26537"/>
                  </a:cubicBezTo>
                  <a:cubicBezTo>
                    <a:pt x="13117" y="26570"/>
                    <a:pt x="13498" y="26586"/>
                    <a:pt x="13876" y="26586"/>
                  </a:cubicBezTo>
                  <a:cubicBezTo>
                    <a:pt x="20688" y="26586"/>
                    <a:pt x="26500" y="21341"/>
                    <a:pt x="27094" y="14432"/>
                  </a:cubicBezTo>
                  <a:cubicBezTo>
                    <a:pt x="27720" y="7114"/>
                    <a:pt x="22282" y="672"/>
                    <a:pt x="14989" y="46"/>
                  </a:cubicBezTo>
                  <a:cubicBezTo>
                    <a:pt x="14616" y="15"/>
                    <a:pt x="14246" y="0"/>
                    <a:pt x="13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a:off x="3913050" y="3086075"/>
              <a:ext cx="575850" cy="551625"/>
            </a:xfrm>
            <a:custGeom>
              <a:avLst/>
              <a:gdLst/>
              <a:ahLst/>
              <a:cxnLst/>
              <a:rect l="l" t="t" r="r" b="b"/>
              <a:pathLst>
                <a:path w="23034" h="22065" extrusionOk="0">
                  <a:moveTo>
                    <a:pt x="11495" y="1"/>
                  </a:moveTo>
                  <a:cubicBezTo>
                    <a:pt x="5835" y="1"/>
                    <a:pt x="1002" y="4350"/>
                    <a:pt x="527" y="10093"/>
                  </a:cubicBezTo>
                  <a:cubicBezTo>
                    <a:pt x="1" y="16183"/>
                    <a:pt x="4512" y="21521"/>
                    <a:pt x="10577" y="22023"/>
                  </a:cubicBezTo>
                  <a:cubicBezTo>
                    <a:pt x="10901" y="22051"/>
                    <a:pt x="11223" y="22064"/>
                    <a:pt x="11543" y="22064"/>
                  </a:cubicBezTo>
                  <a:cubicBezTo>
                    <a:pt x="17222" y="22064"/>
                    <a:pt x="22034" y="17715"/>
                    <a:pt x="22532" y="11972"/>
                  </a:cubicBezTo>
                  <a:cubicBezTo>
                    <a:pt x="23034" y="5907"/>
                    <a:pt x="18522" y="544"/>
                    <a:pt x="12457" y="43"/>
                  </a:cubicBezTo>
                  <a:cubicBezTo>
                    <a:pt x="12134" y="15"/>
                    <a:pt x="11813" y="1"/>
                    <a:pt x="11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a:off x="4072825" y="3153550"/>
              <a:ext cx="254425" cy="416675"/>
            </a:xfrm>
            <a:custGeom>
              <a:avLst/>
              <a:gdLst/>
              <a:ahLst/>
              <a:cxnLst/>
              <a:rect l="l" t="t" r="r" b="b"/>
              <a:pathLst>
                <a:path w="10177" h="16667" extrusionOk="0">
                  <a:moveTo>
                    <a:pt x="4262" y="4336"/>
                  </a:moveTo>
                  <a:lnTo>
                    <a:pt x="4262" y="6842"/>
                  </a:lnTo>
                  <a:cubicBezTo>
                    <a:pt x="3835" y="6717"/>
                    <a:pt x="3510" y="6567"/>
                    <a:pt x="3284" y="6366"/>
                  </a:cubicBezTo>
                  <a:cubicBezTo>
                    <a:pt x="3059" y="6166"/>
                    <a:pt x="2958" y="5940"/>
                    <a:pt x="2958" y="5639"/>
                  </a:cubicBezTo>
                  <a:cubicBezTo>
                    <a:pt x="2958" y="5339"/>
                    <a:pt x="3059" y="5063"/>
                    <a:pt x="3259" y="4837"/>
                  </a:cubicBezTo>
                  <a:cubicBezTo>
                    <a:pt x="3485" y="4612"/>
                    <a:pt x="3810" y="4436"/>
                    <a:pt x="4262" y="4336"/>
                  </a:cubicBezTo>
                  <a:close/>
                  <a:moveTo>
                    <a:pt x="6041" y="9900"/>
                  </a:moveTo>
                  <a:cubicBezTo>
                    <a:pt x="6442" y="10050"/>
                    <a:pt x="6768" y="10201"/>
                    <a:pt x="6993" y="10401"/>
                  </a:cubicBezTo>
                  <a:cubicBezTo>
                    <a:pt x="7194" y="10577"/>
                    <a:pt x="7319" y="10827"/>
                    <a:pt x="7319" y="11128"/>
                  </a:cubicBezTo>
                  <a:cubicBezTo>
                    <a:pt x="7319" y="11429"/>
                    <a:pt x="7219" y="11679"/>
                    <a:pt x="6993" y="11880"/>
                  </a:cubicBezTo>
                  <a:cubicBezTo>
                    <a:pt x="6793" y="12106"/>
                    <a:pt x="6467" y="12256"/>
                    <a:pt x="6041" y="12356"/>
                  </a:cubicBezTo>
                  <a:lnTo>
                    <a:pt x="6041" y="9900"/>
                  </a:lnTo>
                  <a:close/>
                  <a:moveTo>
                    <a:pt x="5139" y="0"/>
                  </a:moveTo>
                  <a:cubicBezTo>
                    <a:pt x="4663" y="0"/>
                    <a:pt x="4262" y="401"/>
                    <a:pt x="4262" y="877"/>
                  </a:cubicBezTo>
                  <a:lnTo>
                    <a:pt x="4262" y="1955"/>
                  </a:lnTo>
                  <a:cubicBezTo>
                    <a:pt x="2908" y="2131"/>
                    <a:pt x="1881" y="2557"/>
                    <a:pt x="1154" y="3258"/>
                  </a:cubicBezTo>
                  <a:cubicBezTo>
                    <a:pt x="452" y="3960"/>
                    <a:pt x="101" y="4787"/>
                    <a:pt x="101" y="5790"/>
                  </a:cubicBezTo>
                  <a:cubicBezTo>
                    <a:pt x="101" y="6567"/>
                    <a:pt x="277" y="7218"/>
                    <a:pt x="678" y="7694"/>
                  </a:cubicBezTo>
                  <a:cubicBezTo>
                    <a:pt x="1079" y="8171"/>
                    <a:pt x="1555" y="8522"/>
                    <a:pt x="2131" y="8772"/>
                  </a:cubicBezTo>
                  <a:cubicBezTo>
                    <a:pt x="2708" y="9023"/>
                    <a:pt x="3409" y="9248"/>
                    <a:pt x="4262" y="9449"/>
                  </a:cubicBezTo>
                  <a:lnTo>
                    <a:pt x="4262" y="12406"/>
                  </a:lnTo>
                  <a:cubicBezTo>
                    <a:pt x="3610" y="12356"/>
                    <a:pt x="3008" y="12206"/>
                    <a:pt x="2407" y="11980"/>
                  </a:cubicBezTo>
                  <a:cubicBezTo>
                    <a:pt x="2206" y="11905"/>
                    <a:pt x="2006" y="11830"/>
                    <a:pt x="1830" y="11755"/>
                  </a:cubicBezTo>
                  <a:cubicBezTo>
                    <a:pt x="1676" y="11684"/>
                    <a:pt x="1517" y="11651"/>
                    <a:pt x="1361" y="11651"/>
                  </a:cubicBezTo>
                  <a:cubicBezTo>
                    <a:pt x="908" y="11651"/>
                    <a:pt x="482" y="11927"/>
                    <a:pt x="277" y="12356"/>
                  </a:cubicBezTo>
                  <a:cubicBezTo>
                    <a:pt x="1" y="12958"/>
                    <a:pt x="277" y="13659"/>
                    <a:pt x="878" y="13935"/>
                  </a:cubicBezTo>
                  <a:cubicBezTo>
                    <a:pt x="1129" y="14060"/>
                    <a:pt x="1429" y="14186"/>
                    <a:pt x="1755" y="14286"/>
                  </a:cubicBezTo>
                  <a:cubicBezTo>
                    <a:pt x="2557" y="14537"/>
                    <a:pt x="3384" y="14687"/>
                    <a:pt x="4262" y="14737"/>
                  </a:cubicBezTo>
                  <a:lnTo>
                    <a:pt x="4262" y="15790"/>
                  </a:lnTo>
                  <a:cubicBezTo>
                    <a:pt x="4262" y="16291"/>
                    <a:pt x="4663" y="16667"/>
                    <a:pt x="5139" y="16667"/>
                  </a:cubicBezTo>
                  <a:cubicBezTo>
                    <a:pt x="5640" y="16667"/>
                    <a:pt x="6041" y="16291"/>
                    <a:pt x="6041" y="15790"/>
                  </a:cubicBezTo>
                  <a:lnTo>
                    <a:pt x="6041" y="14687"/>
                  </a:lnTo>
                  <a:cubicBezTo>
                    <a:pt x="7369" y="14537"/>
                    <a:pt x="8397" y="14085"/>
                    <a:pt x="9099" y="13409"/>
                  </a:cubicBezTo>
                  <a:cubicBezTo>
                    <a:pt x="9825" y="12707"/>
                    <a:pt x="10176" y="11880"/>
                    <a:pt x="10176" y="10902"/>
                  </a:cubicBezTo>
                  <a:cubicBezTo>
                    <a:pt x="10176" y="10126"/>
                    <a:pt x="9976" y="9499"/>
                    <a:pt x="9575" y="9023"/>
                  </a:cubicBezTo>
                  <a:cubicBezTo>
                    <a:pt x="9199" y="8547"/>
                    <a:pt x="8723" y="8171"/>
                    <a:pt x="8146" y="7945"/>
                  </a:cubicBezTo>
                  <a:cubicBezTo>
                    <a:pt x="7570" y="7694"/>
                    <a:pt x="6868" y="7469"/>
                    <a:pt x="6041" y="7293"/>
                  </a:cubicBezTo>
                  <a:lnTo>
                    <a:pt x="6041" y="4261"/>
                  </a:lnTo>
                  <a:cubicBezTo>
                    <a:pt x="6592" y="4336"/>
                    <a:pt x="7144" y="4461"/>
                    <a:pt x="7670" y="4687"/>
                  </a:cubicBezTo>
                  <a:cubicBezTo>
                    <a:pt x="7817" y="4740"/>
                    <a:pt x="7967" y="4765"/>
                    <a:pt x="8113" y="4765"/>
                  </a:cubicBezTo>
                  <a:cubicBezTo>
                    <a:pt x="8591" y="4765"/>
                    <a:pt x="9032" y="4496"/>
                    <a:pt x="9224" y="4035"/>
                  </a:cubicBezTo>
                  <a:cubicBezTo>
                    <a:pt x="9475" y="3434"/>
                    <a:pt x="9199" y="2732"/>
                    <a:pt x="8597" y="2481"/>
                  </a:cubicBezTo>
                  <a:cubicBezTo>
                    <a:pt x="7871" y="2206"/>
                    <a:pt x="7018" y="2005"/>
                    <a:pt x="6041" y="1930"/>
                  </a:cubicBezTo>
                  <a:lnTo>
                    <a:pt x="6041" y="877"/>
                  </a:lnTo>
                  <a:cubicBezTo>
                    <a:pt x="6041" y="401"/>
                    <a:pt x="5640" y="0"/>
                    <a:pt x="5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a:off x="4215075" y="3573975"/>
              <a:ext cx="146625" cy="132450"/>
            </a:xfrm>
            <a:custGeom>
              <a:avLst/>
              <a:gdLst/>
              <a:ahLst/>
              <a:cxnLst/>
              <a:rect l="l" t="t" r="r" b="b"/>
              <a:pathLst>
                <a:path w="5865" h="5298" extrusionOk="0">
                  <a:moveTo>
                    <a:pt x="2531" y="0"/>
                  </a:moveTo>
                  <a:lnTo>
                    <a:pt x="0" y="1329"/>
                  </a:lnTo>
                  <a:cubicBezTo>
                    <a:pt x="727" y="2557"/>
                    <a:pt x="401" y="3559"/>
                    <a:pt x="827" y="4361"/>
                  </a:cubicBezTo>
                  <a:cubicBezTo>
                    <a:pt x="1278" y="5163"/>
                    <a:pt x="1579" y="5038"/>
                    <a:pt x="1980" y="5238"/>
                  </a:cubicBezTo>
                  <a:cubicBezTo>
                    <a:pt x="2074" y="5282"/>
                    <a:pt x="2157" y="5298"/>
                    <a:pt x="2235" y="5298"/>
                  </a:cubicBezTo>
                  <a:cubicBezTo>
                    <a:pt x="2430" y="5298"/>
                    <a:pt x="2593" y="5200"/>
                    <a:pt x="2816" y="5200"/>
                  </a:cubicBezTo>
                  <a:cubicBezTo>
                    <a:pt x="2860" y="5200"/>
                    <a:pt x="2907" y="5204"/>
                    <a:pt x="2958" y="5213"/>
                  </a:cubicBezTo>
                  <a:cubicBezTo>
                    <a:pt x="3004" y="5223"/>
                    <a:pt x="3045" y="5227"/>
                    <a:pt x="3084" y="5227"/>
                  </a:cubicBezTo>
                  <a:cubicBezTo>
                    <a:pt x="3308" y="5227"/>
                    <a:pt x="3418" y="5091"/>
                    <a:pt x="3657" y="5091"/>
                  </a:cubicBezTo>
                  <a:cubicBezTo>
                    <a:pt x="3709" y="5091"/>
                    <a:pt x="3768" y="5097"/>
                    <a:pt x="3835" y="5113"/>
                  </a:cubicBezTo>
                  <a:cubicBezTo>
                    <a:pt x="3935" y="5138"/>
                    <a:pt x="4038" y="5147"/>
                    <a:pt x="4139" y="5147"/>
                  </a:cubicBezTo>
                  <a:cubicBezTo>
                    <a:pt x="4342" y="5147"/>
                    <a:pt x="4536" y="5113"/>
                    <a:pt x="4687" y="5113"/>
                  </a:cubicBezTo>
                  <a:lnTo>
                    <a:pt x="4737" y="5113"/>
                  </a:lnTo>
                  <a:cubicBezTo>
                    <a:pt x="4762" y="5113"/>
                    <a:pt x="4812" y="5138"/>
                    <a:pt x="4862" y="5138"/>
                  </a:cubicBezTo>
                  <a:cubicBezTo>
                    <a:pt x="4941" y="5154"/>
                    <a:pt x="5019" y="5162"/>
                    <a:pt x="5095" y="5162"/>
                  </a:cubicBezTo>
                  <a:cubicBezTo>
                    <a:pt x="5384" y="5162"/>
                    <a:pt x="5640" y="5045"/>
                    <a:pt x="5739" y="4787"/>
                  </a:cubicBezTo>
                  <a:cubicBezTo>
                    <a:pt x="5865" y="4537"/>
                    <a:pt x="5840" y="4261"/>
                    <a:pt x="5840" y="4136"/>
                  </a:cubicBezTo>
                  <a:cubicBezTo>
                    <a:pt x="5815" y="4136"/>
                    <a:pt x="5815" y="4111"/>
                    <a:pt x="5815" y="4111"/>
                  </a:cubicBezTo>
                  <a:cubicBezTo>
                    <a:pt x="5815" y="4086"/>
                    <a:pt x="5815" y="4086"/>
                    <a:pt x="5815" y="4060"/>
                  </a:cubicBezTo>
                  <a:cubicBezTo>
                    <a:pt x="5589" y="3284"/>
                    <a:pt x="5389" y="2682"/>
                    <a:pt x="4637" y="2156"/>
                  </a:cubicBezTo>
                  <a:cubicBezTo>
                    <a:pt x="3133" y="1053"/>
                    <a:pt x="2531" y="0"/>
                    <a:pt x="2531" y="0"/>
                  </a:cubicBezTo>
                  <a:close/>
                </a:path>
              </a:pathLst>
            </a:custGeom>
            <a:solidFill>
              <a:srgbClr val="FE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a:off x="4230100" y="2134525"/>
              <a:ext cx="408775" cy="317900"/>
            </a:xfrm>
            <a:custGeom>
              <a:avLst/>
              <a:gdLst/>
              <a:ahLst/>
              <a:cxnLst/>
              <a:rect l="l" t="t" r="r" b="b"/>
              <a:pathLst>
                <a:path w="16351" h="12716" extrusionOk="0">
                  <a:moveTo>
                    <a:pt x="9398" y="1"/>
                  </a:moveTo>
                  <a:cubicBezTo>
                    <a:pt x="7513" y="1"/>
                    <a:pt x="6151" y="1972"/>
                    <a:pt x="5314" y="2265"/>
                  </a:cubicBezTo>
                  <a:cubicBezTo>
                    <a:pt x="5196" y="2306"/>
                    <a:pt x="5078" y="2323"/>
                    <a:pt x="4958" y="2323"/>
                  </a:cubicBezTo>
                  <a:cubicBezTo>
                    <a:pt x="4312" y="2323"/>
                    <a:pt x="3621" y="1817"/>
                    <a:pt x="2760" y="1817"/>
                  </a:cubicBezTo>
                  <a:cubicBezTo>
                    <a:pt x="2420" y="1817"/>
                    <a:pt x="2055" y="1896"/>
                    <a:pt x="1655" y="2114"/>
                  </a:cubicBezTo>
                  <a:cubicBezTo>
                    <a:pt x="76" y="2992"/>
                    <a:pt x="1229" y="5698"/>
                    <a:pt x="803" y="6951"/>
                  </a:cubicBezTo>
                  <a:cubicBezTo>
                    <a:pt x="652" y="7428"/>
                    <a:pt x="1" y="8480"/>
                    <a:pt x="1" y="8931"/>
                  </a:cubicBezTo>
                  <a:cubicBezTo>
                    <a:pt x="1" y="9082"/>
                    <a:pt x="26" y="9257"/>
                    <a:pt x="101" y="9383"/>
                  </a:cubicBezTo>
                  <a:cubicBezTo>
                    <a:pt x="502" y="10160"/>
                    <a:pt x="752" y="11012"/>
                    <a:pt x="853" y="11889"/>
                  </a:cubicBezTo>
                  <a:cubicBezTo>
                    <a:pt x="903" y="12340"/>
                    <a:pt x="1028" y="12716"/>
                    <a:pt x="1304" y="12716"/>
                  </a:cubicBezTo>
                  <a:cubicBezTo>
                    <a:pt x="1981" y="12666"/>
                    <a:pt x="1981" y="11638"/>
                    <a:pt x="2357" y="10911"/>
                  </a:cubicBezTo>
                  <a:cubicBezTo>
                    <a:pt x="2758" y="10185"/>
                    <a:pt x="3058" y="10435"/>
                    <a:pt x="3585" y="9909"/>
                  </a:cubicBezTo>
                  <a:cubicBezTo>
                    <a:pt x="4086" y="9357"/>
                    <a:pt x="3961" y="8480"/>
                    <a:pt x="4537" y="8029"/>
                  </a:cubicBezTo>
                  <a:cubicBezTo>
                    <a:pt x="4720" y="7892"/>
                    <a:pt x="4922" y="7829"/>
                    <a:pt x="5110" y="7829"/>
                  </a:cubicBezTo>
                  <a:cubicBezTo>
                    <a:pt x="5541" y="7829"/>
                    <a:pt x="5902" y="8158"/>
                    <a:pt x="5815" y="8681"/>
                  </a:cubicBezTo>
                  <a:cubicBezTo>
                    <a:pt x="5696" y="9422"/>
                    <a:pt x="5371" y="10392"/>
                    <a:pt x="5646" y="10392"/>
                  </a:cubicBezTo>
                  <a:cubicBezTo>
                    <a:pt x="5659" y="10392"/>
                    <a:pt x="5674" y="10390"/>
                    <a:pt x="5690" y="10385"/>
                  </a:cubicBezTo>
                  <a:cubicBezTo>
                    <a:pt x="6041" y="10285"/>
                    <a:pt x="6642" y="8781"/>
                    <a:pt x="6968" y="8455"/>
                  </a:cubicBezTo>
                  <a:cubicBezTo>
                    <a:pt x="7038" y="8385"/>
                    <a:pt x="7111" y="8356"/>
                    <a:pt x="7191" y="8356"/>
                  </a:cubicBezTo>
                  <a:cubicBezTo>
                    <a:pt x="7482" y="8356"/>
                    <a:pt x="7856" y="8751"/>
                    <a:pt x="8447" y="9007"/>
                  </a:cubicBezTo>
                  <a:cubicBezTo>
                    <a:pt x="8582" y="9065"/>
                    <a:pt x="8695" y="9091"/>
                    <a:pt x="8796" y="9091"/>
                  </a:cubicBezTo>
                  <a:cubicBezTo>
                    <a:pt x="9260" y="9091"/>
                    <a:pt x="9476" y="8543"/>
                    <a:pt x="10402" y="8029"/>
                  </a:cubicBezTo>
                  <a:cubicBezTo>
                    <a:pt x="10630" y="7905"/>
                    <a:pt x="10830" y="7854"/>
                    <a:pt x="11011" y="7854"/>
                  </a:cubicBezTo>
                  <a:cubicBezTo>
                    <a:pt x="11744" y="7854"/>
                    <a:pt x="12169" y="8695"/>
                    <a:pt x="12933" y="8956"/>
                  </a:cubicBezTo>
                  <a:cubicBezTo>
                    <a:pt x="13000" y="8979"/>
                    <a:pt x="13075" y="8990"/>
                    <a:pt x="13155" y="8990"/>
                  </a:cubicBezTo>
                  <a:cubicBezTo>
                    <a:pt x="14237" y="8990"/>
                    <a:pt x="16350" y="7037"/>
                    <a:pt x="15790" y="5824"/>
                  </a:cubicBezTo>
                  <a:cubicBezTo>
                    <a:pt x="15164" y="4495"/>
                    <a:pt x="13284" y="5347"/>
                    <a:pt x="12733" y="4571"/>
                  </a:cubicBezTo>
                  <a:cubicBezTo>
                    <a:pt x="12156" y="3819"/>
                    <a:pt x="13309" y="1463"/>
                    <a:pt x="10577" y="260"/>
                  </a:cubicBezTo>
                  <a:cubicBezTo>
                    <a:pt x="10164" y="78"/>
                    <a:pt x="9771" y="1"/>
                    <a:pt x="9398" y="1"/>
                  </a:cubicBezTo>
                  <a:close/>
                </a:path>
              </a:pathLst>
            </a:custGeom>
            <a:solidFill>
              <a:srgbClr val="0C00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a:off x="3955675" y="2636650"/>
              <a:ext cx="334600" cy="988825"/>
            </a:xfrm>
            <a:custGeom>
              <a:avLst/>
              <a:gdLst/>
              <a:ahLst/>
              <a:cxnLst/>
              <a:rect l="l" t="t" r="r" b="b"/>
              <a:pathLst>
                <a:path w="13384" h="39553" extrusionOk="0">
                  <a:moveTo>
                    <a:pt x="7055" y="0"/>
                  </a:moveTo>
                  <a:cubicBezTo>
                    <a:pt x="6390" y="0"/>
                    <a:pt x="5587" y="180"/>
                    <a:pt x="4637" y="676"/>
                  </a:cubicBezTo>
                  <a:cubicBezTo>
                    <a:pt x="1203" y="2481"/>
                    <a:pt x="0" y="7368"/>
                    <a:pt x="652" y="14235"/>
                  </a:cubicBezTo>
                  <a:cubicBezTo>
                    <a:pt x="727" y="16892"/>
                    <a:pt x="877" y="19949"/>
                    <a:pt x="1203" y="21578"/>
                  </a:cubicBezTo>
                  <a:cubicBezTo>
                    <a:pt x="1278" y="24536"/>
                    <a:pt x="5263" y="31979"/>
                    <a:pt x="7193" y="35263"/>
                  </a:cubicBezTo>
                  <a:cubicBezTo>
                    <a:pt x="9148" y="38621"/>
                    <a:pt x="9750" y="39548"/>
                    <a:pt x="9750" y="39548"/>
                  </a:cubicBezTo>
                  <a:cubicBezTo>
                    <a:pt x="9779" y="39551"/>
                    <a:pt x="9809" y="39552"/>
                    <a:pt x="9840" y="39552"/>
                  </a:cubicBezTo>
                  <a:cubicBezTo>
                    <a:pt x="11026" y="39552"/>
                    <a:pt x="13384" y="37719"/>
                    <a:pt x="13384" y="37719"/>
                  </a:cubicBezTo>
                  <a:cubicBezTo>
                    <a:pt x="13384" y="37719"/>
                    <a:pt x="10301" y="31879"/>
                    <a:pt x="9649" y="28195"/>
                  </a:cubicBezTo>
                  <a:cubicBezTo>
                    <a:pt x="9098" y="25012"/>
                    <a:pt x="8196" y="22030"/>
                    <a:pt x="7770" y="20751"/>
                  </a:cubicBezTo>
                  <a:cubicBezTo>
                    <a:pt x="8948" y="17568"/>
                    <a:pt x="10301" y="11729"/>
                    <a:pt x="10301" y="11729"/>
                  </a:cubicBezTo>
                  <a:cubicBezTo>
                    <a:pt x="11153" y="8295"/>
                    <a:pt x="11855" y="3308"/>
                    <a:pt x="9599" y="1253"/>
                  </a:cubicBezTo>
                  <a:cubicBezTo>
                    <a:pt x="9599" y="1253"/>
                    <a:pt x="8808"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a:off x="4060925" y="3981875"/>
              <a:ext cx="310175" cy="768200"/>
            </a:xfrm>
            <a:custGeom>
              <a:avLst/>
              <a:gdLst/>
              <a:ahLst/>
              <a:cxnLst/>
              <a:rect l="l" t="t" r="r" b="b"/>
              <a:pathLst>
                <a:path w="12407" h="30728" extrusionOk="0">
                  <a:moveTo>
                    <a:pt x="10151" y="0"/>
                  </a:moveTo>
                  <a:lnTo>
                    <a:pt x="1580" y="2256"/>
                  </a:lnTo>
                  <a:cubicBezTo>
                    <a:pt x="1" y="6842"/>
                    <a:pt x="753" y="11604"/>
                    <a:pt x="1053" y="16090"/>
                  </a:cubicBezTo>
                  <a:cubicBezTo>
                    <a:pt x="1304" y="19750"/>
                    <a:pt x="828" y="29950"/>
                    <a:pt x="828" y="29950"/>
                  </a:cubicBezTo>
                  <a:cubicBezTo>
                    <a:pt x="2682" y="30677"/>
                    <a:pt x="5464" y="30727"/>
                    <a:pt x="5464" y="30727"/>
                  </a:cubicBezTo>
                  <a:cubicBezTo>
                    <a:pt x="5464" y="30727"/>
                    <a:pt x="12407" y="4411"/>
                    <a:pt x="10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a:off x="4309050" y="2318150"/>
              <a:ext cx="67075" cy="76000"/>
            </a:xfrm>
            <a:custGeom>
              <a:avLst/>
              <a:gdLst/>
              <a:ahLst/>
              <a:cxnLst/>
              <a:rect l="l" t="t" r="r" b="b"/>
              <a:pathLst>
                <a:path w="2683" h="3040" extrusionOk="0">
                  <a:moveTo>
                    <a:pt x="1602" y="0"/>
                  </a:moveTo>
                  <a:cubicBezTo>
                    <a:pt x="1555" y="0"/>
                    <a:pt x="1505" y="3"/>
                    <a:pt x="1454" y="7"/>
                  </a:cubicBezTo>
                  <a:cubicBezTo>
                    <a:pt x="652" y="58"/>
                    <a:pt x="1" y="2188"/>
                    <a:pt x="527" y="2739"/>
                  </a:cubicBezTo>
                  <a:cubicBezTo>
                    <a:pt x="732" y="2954"/>
                    <a:pt x="949" y="3040"/>
                    <a:pt x="1157" y="3040"/>
                  </a:cubicBezTo>
                  <a:cubicBezTo>
                    <a:pt x="1457" y="3040"/>
                    <a:pt x="1738" y="2861"/>
                    <a:pt x="1930" y="2639"/>
                  </a:cubicBezTo>
                  <a:cubicBezTo>
                    <a:pt x="2256" y="2263"/>
                    <a:pt x="2682" y="1712"/>
                    <a:pt x="2632" y="910"/>
                  </a:cubicBezTo>
                  <a:cubicBezTo>
                    <a:pt x="2632" y="910"/>
                    <a:pt x="2541" y="0"/>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a:off x="4328475" y="2332050"/>
              <a:ext cx="34475" cy="49600"/>
            </a:xfrm>
            <a:custGeom>
              <a:avLst/>
              <a:gdLst/>
              <a:ahLst/>
              <a:cxnLst/>
              <a:rect l="l" t="t" r="r" b="b"/>
              <a:pathLst>
                <a:path w="1379" h="1984" extrusionOk="0">
                  <a:moveTo>
                    <a:pt x="869" y="0"/>
                  </a:moveTo>
                  <a:cubicBezTo>
                    <a:pt x="778" y="0"/>
                    <a:pt x="524" y="49"/>
                    <a:pt x="301" y="554"/>
                  </a:cubicBezTo>
                  <a:cubicBezTo>
                    <a:pt x="0" y="1156"/>
                    <a:pt x="51" y="1933"/>
                    <a:pt x="452" y="1983"/>
                  </a:cubicBezTo>
                  <a:cubicBezTo>
                    <a:pt x="463" y="1984"/>
                    <a:pt x="474" y="1984"/>
                    <a:pt x="485" y="1984"/>
                  </a:cubicBezTo>
                  <a:cubicBezTo>
                    <a:pt x="854" y="1984"/>
                    <a:pt x="876" y="1573"/>
                    <a:pt x="802" y="1281"/>
                  </a:cubicBezTo>
                  <a:cubicBezTo>
                    <a:pt x="727" y="980"/>
                    <a:pt x="1153" y="855"/>
                    <a:pt x="1254" y="529"/>
                  </a:cubicBezTo>
                  <a:cubicBezTo>
                    <a:pt x="1379" y="128"/>
                    <a:pt x="903" y="3"/>
                    <a:pt x="903" y="3"/>
                  </a:cubicBezTo>
                  <a:cubicBezTo>
                    <a:pt x="903" y="3"/>
                    <a:pt x="891" y="0"/>
                    <a:pt x="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a:off x="4777325" y="2308275"/>
              <a:ext cx="121975" cy="108150"/>
            </a:xfrm>
            <a:custGeom>
              <a:avLst/>
              <a:gdLst/>
              <a:ahLst/>
              <a:cxnLst/>
              <a:rect l="l" t="t" r="r" b="b"/>
              <a:pathLst>
                <a:path w="4879" h="4326" extrusionOk="0">
                  <a:moveTo>
                    <a:pt x="2010" y="0"/>
                  </a:moveTo>
                  <a:cubicBezTo>
                    <a:pt x="1477" y="0"/>
                    <a:pt x="917" y="303"/>
                    <a:pt x="869" y="327"/>
                  </a:cubicBezTo>
                  <a:cubicBezTo>
                    <a:pt x="793" y="352"/>
                    <a:pt x="743" y="377"/>
                    <a:pt x="693" y="428"/>
                  </a:cubicBezTo>
                  <a:cubicBezTo>
                    <a:pt x="242" y="778"/>
                    <a:pt x="42" y="1956"/>
                    <a:pt x="16" y="2357"/>
                  </a:cubicBezTo>
                  <a:cubicBezTo>
                    <a:pt x="1" y="2484"/>
                    <a:pt x="75" y="2551"/>
                    <a:pt x="183" y="2551"/>
                  </a:cubicBezTo>
                  <a:cubicBezTo>
                    <a:pt x="245" y="2551"/>
                    <a:pt x="319" y="2529"/>
                    <a:pt x="392" y="2483"/>
                  </a:cubicBezTo>
                  <a:lnTo>
                    <a:pt x="392" y="2483"/>
                  </a:lnTo>
                  <a:cubicBezTo>
                    <a:pt x="292" y="2884"/>
                    <a:pt x="217" y="3285"/>
                    <a:pt x="217" y="3510"/>
                  </a:cubicBezTo>
                  <a:cubicBezTo>
                    <a:pt x="205" y="3662"/>
                    <a:pt x="297" y="3743"/>
                    <a:pt x="429" y="3743"/>
                  </a:cubicBezTo>
                  <a:cubicBezTo>
                    <a:pt x="580" y="3743"/>
                    <a:pt x="783" y="3637"/>
                    <a:pt x="944" y="3410"/>
                  </a:cubicBezTo>
                  <a:lnTo>
                    <a:pt x="944" y="3410"/>
                  </a:lnTo>
                  <a:cubicBezTo>
                    <a:pt x="894" y="3636"/>
                    <a:pt x="894" y="3811"/>
                    <a:pt x="869" y="3961"/>
                  </a:cubicBezTo>
                  <a:cubicBezTo>
                    <a:pt x="858" y="4112"/>
                    <a:pt x="949" y="4194"/>
                    <a:pt x="1080" y="4194"/>
                  </a:cubicBezTo>
                  <a:cubicBezTo>
                    <a:pt x="1254" y="4194"/>
                    <a:pt x="1499" y="4050"/>
                    <a:pt x="1671" y="3736"/>
                  </a:cubicBezTo>
                  <a:lnTo>
                    <a:pt x="1671" y="3736"/>
                  </a:lnTo>
                  <a:cubicBezTo>
                    <a:pt x="1646" y="3886"/>
                    <a:pt x="1646" y="4037"/>
                    <a:pt x="1621" y="4112"/>
                  </a:cubicBezTo>
                  <a:cubicBezTo>
                    <a:pt x="1611" y="4252"/>
                    <a:pt x="1692" y="4326"/>
                    <a:pt x="1810" y="4326"/>
                  </a:cubicBezTo>
                  <a:cubicBezTo>
                    <a:pt x="2007" y="4326"/>
                    <a:pt x="2306" y="4117"/>
                    <a:pt x="2448" y="3661"/>
                  </a:cubicBezTo>
                  <a:cubicBezTo>
                    <a:pt x="2635" y="3058"/>
                    <a:pt x="3304" y="2714"/>
                    <a:pt x="3770" y="2714"/>
                  </a:cubicBezTo>
                  <a:cubicBezTo>
                    <a:pt x="3866" y="2714"/>
                    <a:pt x="3954" y="2728"/>
                    <a:pt x="4027" y="2758"/>
                  </a:cubicBezTo>
                  <a:lnTo>
                    <a:pt x="4553" y="3109"/>
                  </a:lnTo>
                  <a:cubicBezTo>
                    <a:pt x="4879" y="2683"/>
                    <a:pt x="4553" y="2107"/>
                    <a:pt x="4453" y="1906"/>
                  </a:cubicBezTo>
                  <a:cubicBezTo>
                    <a:pt x="4377" y="1706"/>
                    <a:pt x="4027" y="1555"/>
                    <a:pt x="3951" y="1455"/>
                  </a:cubicBezTo>
                  <a:cubicBezTo>
                    <a:pt x="3851" y="1355"/>
                    <a:pt x="3901" y="1255"/>
                    <a:pt x="3726" y="1079"/>
                  </a:cubicBezTo>
                  <a:cubicBezTo>
                    <a:pt x="3575" y="904"/>
                    <a:pt x="3350" y="854"/>
                    <a:pt x="3225" y="829"/>
                  </a:cubicBezTo>
                  <a:cubicBezTo>
                    <a:pt x="3149" y="778"/>
                    <a:pt x="3074" y="628"/>
                    <a:pt x="2924" y="503"/>
                  </a:cubicBezTo>
                  <a:cubicBezTo>
                    <a:pt x="2874" y="453"/>
                    <a:pt x="2748" y="453"/>
                    <a:pt x="2673" y="428"/>
                  </a:cubicBezTo>
                  <a:cubicBezTo>
                    <a:pt x="2598" y="352"/>
                    <a:pt x="2473" y="27"/>
                    <a:pt x="2072" y="1"/>
                  </a:cubicBezTo>
                  <a:cubicBezTo>
                    <a:pt x="2051" y="1"/>
                    <a:pt x="2031" y="0"/>
                    <a:pt x="2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a:off x="3687500" y="4120350"/>
              <a:ext cx="221825" cy="137225"/>
            </a:xfrm>
            <a:custGeom>
              <a:avLst/>
              <a:gdLst/>
              <a:ahLst/>
              <a:cxnLst/>
              <a:rect l="l" t="t" r="r" b="b"/>
              <a:pathLst>
                <a:path w="8873" h="5489" extrusionOk="0">
                  <a:moveTo>
                    <a:pt x="1178" y="0"/>
                  </a:moveTo>
                  <a:cubicBezTo>
                    <a:pt x="0" y="0"/>
                    <a:pt x="902" y="727"/>
                    <a:pt x="902" y="727"/>
                  </a:cubicBezTo>
                  <a:lnTo>
                    <a:pt x="2206" y="2531"/>
                  </a:lnTo>
                  <a:lnTo>
                    <a:pt x="6918" y="5489"/>
                  </a:lnTo>
                  <a:cubicBezTo>
                    <a:pt x="6918" y="5489"/>
                    <a:pt x="7970" y="4186"/>
                    <a:pt x="8346" y="3158"/>
                  </a:cubicBezTo>
                  <a:cubicBezTo>
                    <a:pt x="8747" y="2105"/>
                    <a:pt x="8872" y="852"/>
                    <a:pt x="8872" y="852"/>
                  </a:cubicBezTo>
                  <a:cubicBezTo>
                    <a:pt x="8872" y="852"/>
                    <a:pt x="5539" y="0"/>
                    <a:pt x="5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a:off x="4313475" y="2664725"/>
              <a:ext cx="19400" cy="52750"/>
            </a:xfrm>
            <a:custGeom>
              <a:avLst/>
              <a:gdLst/>
              <a:ahLst/>
              <a:cxnLst/>
              <a:rect l="l" t="t" r="r" b="b"/>
              <a:pathLst>
                <a:path w="776" h="2110" extrusionOk="0">
                  <a:moveTo>
                    <a:pt x="46" y="0"/>
                  </a:moveTo>
                  <a:cubicBezTo>
                    <a:pt x="12" y="0"/>
                    <a:pt x="1" y="45"/>
                    <a:pt x="24" y="155"/>
                  </a:cubicBezTo>
                  <a:cubicBezTo>
                    <a:pt x="99" y="656"/>
                    <a:pt x="149" y="2109"/>
                    <a:pt x="149" y="2109"/>
                  </a:cubicBezTo>
                  <a:cubicBezTo>
                    <a:pt x="776" y="1658"/>
                    <a:pt x="600" y="706"/>
                    <a:pt x="600" y="706"/>
                  </a:cubicBezTo>
                  <a:cubicBezTo>
                    <a:pt x="504" y="494"/>
                    <a:pt x="156" y="0"/>
                    <a:pt x="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a:off x="4171200" y="2532600"/>
              <a:ext cx="144775" cy="155425"/>
            </a:xfrm>
            <a:custGeom>
              <a:avLst/>
              <a:gdLst/>
              <a:ahLst/>
              <a:cxnLst/>
              <a:rect l="l" t="t" r="r" b="b"/>
              <a:pathLst>
                <a:path w="5791" h="6217" extrusionOk="0">
                  <a:moveTo>
                    <a:pt x="1" y="1"/>
                  </a:moveTo>
                  <a:cubicBezTo>
                    <a:pt x="1" y="1"/>
                    <a:pt x="151" y="4161"/>
                    <a:pt x="5790" y="6217"/>
                  </a:cubicBezTo>
                  <a:lnTo>
                    <a:pt x="5740" y="5440"/>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a:off x="4171200" y="2510050"/>
              <a:ext cx="160425" cy="172325"/>
            </a:xfrm>
            <a:custGeom>
              <a:avLst/>
              <a:gdLst/>
              <a:ahLst/>
              <a:cxnLst/>
              <a:rect l="l" t="t" r="r" b="b"/>
              <a:pathLst>
                <a:path w="6417" h="6893" extrusionOk="0">
                  <a:moveTo>
                    <a:pt x="1805" y="1"/>
                  </a:moveTo>
                  <a:cubicBezTo>
                    <a:pt x="652" y="352"/>
                    <a:pt x="1" y="903"/>
                    <a:pt x="1" y="903"/>
                  </a:cubicBezTo>
                  <a:cubicBezTo>
                    <a:pt x="201" y="2206"/>
                    <a:pt x="1053" y="3434"/>
                    <a:pt x="2181" y="4412"/>
                  </a:cubicBezTo>
                  <a:cubicBezTo>
                    <a:pt x="4612" y="6492"/>
                    <a:pt x="6291" y="6893"/>
                    <a:pt x="6291" y="6893"/>
                  </a:cubicBezTo>
                  <a:cubicBezTo>
                    <a:pt x="6417" y="4988"/>
                    <a:pt x="6417" y="4387"/>
                    <a:pt x="6417" y="4387"/>
                  </a:cubicBezTo>
                  <a:cubicBezTo>
                    <a:pt x="3384" y="2958"/>
                    <a:pt x="1805"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7"/>
            <p:cNvSpPr/>
            <p:nvPr/>
          </p:nvSpPr>
          <p:spPr>
            <a:xfrm>
              <a:off x="3317200" y="4850925"/>
              <a:ext cx="92750" cy="45125"/>
            </a:xfrm>
            <a:custGeom>
              <a:avLst/>
              <a:gdLst/>
              <a:ahLst/>
              <a:cxnLst/>
              <a:rect l="l" t="t" r="r" b="b"/>
              <a:pathLst>
                <a:path w="3710" h="1805" fill="none" extrusionOk="0">
                  <a:moveTo>
                    <a:pt x="0" y="0"/>
                  </a:moveTo>
                  <a:cubicBezTo>
                    <a:pt x="0" y="0"/>
                    <a:pt x="978" y="1304"/>
                    <a:pt x="3709" y="1805"/>
                  </a:cubicBezTo>
                </a:path>
              </a:pathLst>
            </a:custGeom>
            <a:no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7"/>
            <p:cNvSpPr/>
            <p:nvPr/>
          </p:nvSpPr>
          <p:spPr>
            <a:xfrm>
              <a:off x="2007025" y="4215575"/>
              <a:ext cx="821475" cy="821450"/>
            </a:xfrm>
            <a:custGeom>
              <a:avLst/>
              <a:gdLst/>
              <a:ahLst/>
              <a:cxnLst/>
              <a:rect l="l" t="t" r="r" b="b"/>
              <a:pathLst>
                <a:path w="32859" h="32858" extrusionOk="0">
                  <a:moveTo>
                    <a:pt x="16442" y="1"/>
                  </a:moveTo>
                  <a:cubicBezTo>
                    <a:pt x="7369" y="1"/>
                    <a:pt x="1" y="7344"/>
                    <a:pt x="1" y="16417"/>
                  </a:cubicBezTo>
                  <a:cubicBezTo>
                    <a:pt x="1" y="25489"/>
                    <a:pt x="7369" y="32858"/>
                    <a:pt x="16442" y="32858"/>
                  </a:cubicBezTo>
                  <a:cubicBezTo>
                    <a:pt x="25515" y="32858"/>
                    <a:pt x="32858" y="25489"/>
                    <a:pt x="32858" y="16417"/>
                  </a:cubicBezTo>
                  <a:cubicBezTo>
                    <a:pt x="32858" y="7344"/>
                    <a:pt x="25515" y="1"/>
                    <a:pt x="16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7"/>
            <p:cNvSpPr/>
            <p:nvPr/>
          </p:nvSpPr>
          <p:spPr>
            <a:xfrm>
              <a:off x="2715675" y="4770100"/>
              <a:ext cx="136625" cy="146625"/>
            </a:xfrm>
            <a:custGeom>
              <a:avLst/>
              <a:gdLst/>
              <a:ahLst/>
              <a:cxnLst/>
              <a:rect l="l" t="t" r="r" b="b"/>
              <a:pathLst>
                <a:path w="5465" h="5865" fill="none" extrusionOk="0">
                  <a:moveTo>
                    <a:pt x="2683" y="0"/>
                  </a:moveTo>
                  <a:lnTo>
                    <a:pt x="3861" y="727"/>
                  </a:lnTo>
                  <a:cubicBezTo>
                    <a:pt x="5089" y="1454"/>
                    <a:pt x="5465" y="3058"/>
                    <a:pt x="4713" y="4261"/>
                  </a:cubicBezTo>
                  <a:cubicBezTo>
                    <a:pt x="3986" y="5489"/>
                    <a:pt x="2407" y="5865"/>
                    <a:pt x="1179" y="5113"/>
                  </a:cubicBezTo>
                  <a:lnTo>
                    <a:pt x="1" y="4386"/>
                  </a:lnTo>
                </a:path>
              </a:pathLst>
            </a:custGeom>
            <a:solidFill>
              <a:schemeClr val="lt1"/>
            </a:solidFill>
            <a:ln w="23800"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7"/>
            <p:cNvSpPr/>
            <p:nvPr/>
          </p:nvSpPr>
          <p:spPr>
            <a:xfrm>
              <a:off x="2945625" y="4964950"/>
              <a:ext cx="96525" cy="58925"/>
            </a:xfrm>
            <a:custGeom>
              <a:avLst/>
              <a:gdLst/>
              <a:ahLst/>
              <a:cxnLst/>
              <a:rect l="l" t="t" r="r" b="b"/>
              <a:pathLst>
                <a:path w="3861" h="2357" fill="none" extrusionOk="0">
                  <a:moveTo>
                    <a:pt x="2708" y="2231"/>
                  </a:moveTo>
                  <a:lnTo>
                    <a:pt x="753" y="1805"/>
                  </a:lnTo>
                  <a:cubicBezTo>
                    <a:pt x="302" y="1680"/>
                    <a:pt x="1" y="1229"/>
                    <a:pt x="126" y="753"/>
                  </a:cubicBezTo>
                  <a:cubicBezTo>
                    <a:pt x="226" y="301"/>
                    <a:pt x="678" y="1"/>
                    <a:pt x="1154" y="126"/>
                  </a:cubicBezTo>
                  <a:lnTo>
                    <a:pt x="3109" y="577"/>
                  </a:lnTo>
                  <a:cubicBezTo>
                    <a:pt x="3560" y="677"/>
                    <a:pt x="3861" y="1129"/>
                    <a:pt x="3735" y="1605"/>
                  </a:cubicBezTo>
                  <a:cubicBezTo>
                    <a:pt x="3635" y="2056"/>
                    <a:pt x="3184" y="2357"/>
                    <a:pt x="2708" y="2231"/>
                  </a:cubicBezTo>
                  <a:close/>
                </a:path>
              </a:pathLst>
            </a:custGeom>
            <a:no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7"/>
            <p:cNvSpPr/>
            <p:nvPr/>
          </p:nvSpPr>
          <p:spPr>
            <a:xfrm>
              <a:off x="2840375" y="4894775"/>
              <a:ext cx="90875" cy="77100"/>
            </a:xfrm>
            <a:custGeom>
              <a:avLst/>
              <a:gdLst/>
              <a:ahLst/>
              <a:cxnLst/>
              <a:rect l="l" t="t" r="r" b="b"/>
              <a:pathLst>
                <a:path w="3635" h="3084" fill="none" extrusionOk="0">
                  <a:moveTo>
                    <a:pt x="2181" y="2808"/>
                  </a:moveTo>
                  <a:lnTo>
                    <a:pt x="502" y="1705"/>
                  </a:lnTo>
                  <a:cubicBezTo>
                    <a:pt x="101" y="1429"/>
                    <a:pt x="0" y="903"/>
                    <a:pt x="251" y="502"/>
                  </a:cubicBezTo>
                  <a:cubicBezTo>
                    <a:pt x="527" y="126"/>
                    <a:pt x="1053" y="1"/>
                    <a:pt x="1454" y="276"/>
                  </a:cubicBezTo>
                  <a:lnTo>
                    <a:pt x="3108" y="1379"/>
                  </a:lnTo>
                  <a:cubicBezTo>
                    <a:pt x="3509" y="1630"/>
                    <a:pt x="3634" y="2181"/>
                    <a:pt x="3359" y="2557"/>
                  </a:cubicBezTo>
                  <a:cubicBezTo>
                    <a:pt x="3108" y="2958"/>
                    <a:pt x="2557" y="3083"/>
                    <a:pt x="2181" y="2808"/>
                  </a:cubicBezTo>
                  <a:close/>
                </a:path>
              </a:pathLst>
            </a:custGeom>
            <a:solidFill>
              <a:schemeClr val="lt1"/>
            </a:solid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7"/>
            <p:cNvSpPr/>
            <p:nvPr/>
          </p:nvSpPr>
          <p:spPr>
            <a:xfrm>
              <a:off x="3077225" y="4926100"/>
              <a:ext cx="92125" cy="73975"/>
            </a:xfrm>
            <a:custGeom>
              <a:avLst/>
              <a:gdLst/>
              <a:ahLst/>
              <a:cxnLst/>
              <a:rect l="l" t="t" r="r" b="b"/>
              <a:pathLst>
                <a:path w="3685" h="2959" fill="none" extrusionOk="0">
                  <a:moveTo>
                    <a:pt x="3133" y="1705"/>
                  </a:moveTo>
                  <a:lnTo>
                    <a:pt x="1404" y="2733"/>
                  </a:lnTo>
                  <a:cubicBezTo>
                    <a:pt x="1003" y="2958"/>
                    <a:pt x="476" y="2833"/>
                    <a:pt x="226" y="2432"/>
                  </a:cubicBezTo>
                  <a:cubicBezTo>
                    <a:pt x="0" y="2006"/>
                    <a:pt x="125" y="1480"/>
                    <a:pt x="526" y="1254"/>
                  </a:cubicBezTo>
                  <a:lnTo>
                    <a:pt x="2256" y="226"/>
                  </a:lnTo>
                  <a:cubicBezTo>
                    <a:pt x="2682" y="1"/>
                    <a:pt x="3208" y="126"/>
                    <a:pt x="3434" y="527"/>
                  </a:cubicBezTo>
                  <a:cubicBezTo>
                    <a:pt x="3684" y="953"/>
                    <a:pt x="3534" y="1480"/>
                    <a:pt x="3133" y="1705"/>
                  </a:cubicBezTo>
                  <a:close/>
                </a:path>
              </a:pathLst>
            </a:custGeom>
            <a:solidFill>
              <a:schemeClr val="lt1"/>
            </a:solid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7"/>
            <p:cNvSpPr/>
            <p:nvPr/>
          </p:nvSpPr>
          <p:spPr>
            <a:xfrm>
              <a:off x="3196900" y="4863450"/>
              <a:ext cx="95875" cy="65200"/>
            </a:xfrm>
            <a:custGeom>
              <a:avLst/>
              <a:gdLst/>
              <a:ahLst/>
              <a:cxnLst/>
              <a:rect l="l" t="t" r="r" b="b"/>
              <a:pathLst>
                <a:path w="3835" h="2608" fill="none" extrusionOk="0">
                  <a:moveTo>
                    <a:pt x="3158" y="1780"/>
                  </a:moveTo>
                  <a:lnTo>
                    <a:pt x="1253" y="2457"/>
                  </a:lnTo>
                  <a:cubicBezTo>
                    <a:pt x="802" y="2607"/>
                    <a:pt x="326" y="2382"/>
                    <a:pt x="150" y="1930"/>
                  </a:cubicBezTo>
                  <a:cubicBezTo>
                    <a:pt x="0" y="1479"/>
                    <a:pt x="226" y="1003"/>
                    <a:pt x="677" y="828"/>
                  </a:cubicBezTo>
                  <a:lnTo>
                    <a:pt x="2582" y="151"/>
                  </a:lnTo>
                  <a:cubicBezTo>
                    <a:pt x="3008" y="1"/>
                    <a:pt x="3509" y="226"/>
                    <a:pt x="3659" y="677"/>
                  </a:cubicBezTo>
                  <a:cubicBezTo>
                    <a:pt x="3835" y="1128"/>
                    <a:pt x="3584" y="1630"/>
                    <a:pt x="3158" y="1780"/>
                  </a:cubicBezTo>
                  <a:close/>
                </a:path>
              </a:pathLst>
            </a:custGeom>
            <a:no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7"/>
            <p:cNvSpPr/>
            <p:nvPr/>
          </p:nvSpPr>
          <p:spPr>
            <a:xfrm>
              <a:off x="2813425" y="4881000"/>
              <a:ext cx="41375" cy="30725"/>
            </a:xfrm>
            <a:custGeom>
              <a:avLst/>
              <a:gdLst/>
              <a:ahLst/>
              <a:cxnLst/>
              <a:rect l="l" t="t" r="r" b="b"/>
              <a:pathLst>
                <a:path w="1655" h="1229" fill="none" extrusionOk="0">
                  <a:moveTo>
                    <a:pt x="1" y="0"/>
                  </a:moveTo>
                  <a:lnTo>
                    <a:pt x="1655" y="1228"/>
                  </a:lnTo>
                </a:path>
              </a:pathLst>
            </a:custGeom>
            <a:no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7"/>
            <p:cNvSpPr/>
            <p:nvPr/>
          </p:nvSpPr>
          <p:spPr>
            <a:xfrm>
              <a:off x="2914300" y="4952425"/>
              <a:ext cx="47650" cy="31975"/>
            </a:xfrm>
            <a:custGeom>
              <a:avLst/>
              <a:gdLst/>
              <a:ahLst/>
              <a:cxnLst/>
              <a:rect l="l" t="t" r="r" b="b"/>
              <a:pathLst>
                <a:path w="1906" h="1279" fill="none" extrusionOk="0">
                  <a:moveTo>
                    <a:pt x="1" y="0"/>
                  </a:moveTo>
                  <a:lnTo>
                    <a:pt x="1906" y="1279"/>
                  </a:lnTo>
                </a:path>
              </a:pathLst>
            </a:custGeom>
            <a:solidFill>
              <a:schemeClr val="lt1"/>
            </a:solid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7"/>
            <p:cNvSpPr/>
            <p:nvPr/>
          </p:nvSpPr>
          <p:spPr>
            <a:xfrm>
              <a:off x="3024575" y="4980000"/>
              <a:ext cx="70825" cy="20075"/>
            </a:xfrm>
            <a:custGeom>
              <a:avLst/>
              <a:gdLst/>
              <a:ahLst/>
              <a:cxnLst/>
              <a:rect l="l" t="t" r="r" b="b"/>
              <a:pathLst>
                <a:path w="2833" h="803" fill="none" extrusionOk="0">
                  <a:moveTo>
                    <a:pt x="1" y="802"/>
                  </a:moveTo>
                  <a:lnTo>
                    <a:pt x="2833" y="0"/>
                  </a:lnTo>
                </a:path>
              </a:pathLst>
            </a:custGeom>
            <a:solidFill>
              <a:schemeClr val="lt1"/>
            </a:solid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7"/>
            <p:cNvSpPr/>
            <p:nvPr/>
          </p:nvSpPr>
          <p:spPr>
            <a:xfrm>
              <a:off x="3149275" y="4907300"/>
              <a:ext cx="67075" cy="37000"/>
            </a:xfrm>
            <a:custGeom>
              <a:avLst/>
              <a:gdLst/>
              <a:ahLst/>
              <a:cxnLst/>
              <a:rect l="l" t="t" r="r" b="b"/>
              <a:pathLst>
                <a:path w="2683" h="1480" fill="none" extrusionOk="0">
                  <a:moveTo>
                    <a:pt x="0" y="1480"/>
                  </a:moveTo>
                  <a:lnTo>
                    <a:pt x="2682" y="1"/>
                  </a:lnTo>
                </a:path>
              </a:pathLst>
            </a:custGeom>
            <a:no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7"/>
            <p:cNvSpPr/>
            <p:nvPr/>
          </p:nvSpPr>
          <p:spPr>
            <a:xfrm>
              <a:off x="3274575" y="4864075"/>
              <a:ext cx="68950" cy="21325"/>
            </a:xfrm>
            <a:custGeom>
              <a:avLst/>
              <a:gdLst/>
              <a:ahLst/>
              <a:cxnLst/>
              <a:rect l="l" t="t" r="r" b="b"/>
              <a:pathLst>
                <a:path w="2758" h="853" fill="none" extrusionOk="0">
                  <a:moveTo>
                    <a:pt x="1" y="853"/>
                  </a:moveTo>
                  <a:lnTo>
                    <a:pt x="2758" y="1"/>
                  </a:lnTo>
                </a:path>
              </a:pathLst>
            </a:custGeom>
            <a:solidFill>
              <a:schemeClr val="lt1"/>
            </a:solidFill>
            <a:ln w="18175" cap="rnd" cmpd="sng">
              <a:solidFill>
                <a:schemeClr val="l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57"/>
          <p:cNvGrpSpPr/>
          <p:nvPr/>
        </p:nvGrpSpPr>
        <p:grpSpPr>
          <a:xfrm>
            <a:off x="1239849" y="954438"/>
            <a:ext cx="633096" cy="548096"/>
            <a:chOff x="5266800" y="2591500"/>
            <a:chExt cx="120475" cy="104300"/>
          </a:xfrm>
        </p:grpSpPr>
        <p:sp>
          <p:nvSpPr>
            <p:cNvPr id="2570" name="Google Shape;2570;p57"/>
            <p:cNvSpPr/>
            <p:nvPr/>
          </p:nvSpPr>
          <p:spPr>
            <a:xfrm>
              <a:off x="5272950" y="2591500"/>
              <a:ext cx="114325" cy="104300"/>
            </a:xfrm>
            <a:custGeom>
              <a:avLst/>
              <a:gdLst/>
              <a:ahLst/>
              <a:cxnLst/>
              <a:rect l="l" t="t" r="r" b="b"/>
              <a:pathLst>
                <a:path w="4573" h="4172" extrusionOk="0">
                  <a:moveTo>
                    <a:pt x="1980" y="1"/>
                  </a:moveTo>
                  <a:cubicBezTo>
                    <a:pt x="1980" y="1"/>
                    <a:pt x="601" y="738"/>
                    <a:pt x="355" y="1475"/>
                  </a:cubicBezTo>
                  <a:cubicBezTo>
                    <a:pt x="0" y="2553"/>
                    <a:pt x="587" y="3713"/>
                    <a:pt x="1666" y="4068"/>
                  </a:cubicBezTo>
                  <a:cubicBezTo>
                    <a:pt x="1879" y="4138"/>
                    <a:pt x="2095" y="4172"/>
                    <a:pt x="2308" y="4172"/>
                  </a:cubicBezTo>
                  <a:cubicBezTo>
                    <a:pt x="3171" y="4172"/>
                    <a:pt x="3974" y="3623"/>
                    <a:pt x="4259" y="2758"/>
                  </a:cubicBezTo>
                  <a:cubicBezTo>
                    <a:pt x="4573" y="1789"/>
                    <a:pt x="4122" y="751"/>
                    <a:pt x="3249" y="301"/>
                  </a:cubicBezTo>
                  <a:lnTo>
                    <a:pt x="3003" y="233"/>
                  </a:lnTo>
                  <a:lnTo>
                    <a:pt x="3003" y="233"/>
                  </a:lnTo>
                  <a:lnTo>
                    <a:pt x="3030" y="820"/>
                  </a:lnTo>
                  <a:lnTo>
                    <a:pt x="2976" y="861"/>
                  </a:lnTo>
                  <a:lnTo>
                    <a:pt x="3085" y="1243"/>
                  </a:lnTo>
                  <a:lnTo>
                    <a:pt x="2921" y="1502"/>
                  </a:lnTo>
                  <a:lnTo>
                    <a:pt x="2676" y="1884"/>
                  </a:lnTo>
                  <a:lnTo>
                    <a:pt x="2566" y="2034"/>
                  </a:lnTo>
                  <a:lnTo>
                    <a:pt x="2362" y="2362"/>
                  </a:lnTo>
                  <a:lnTo>
                    <a:pt x="2444" y="1966"/>
                  </a:lnTo>
                  <a:lnTo>
                    <a:pt x="2525" y="1625"/>
                  </a:lnTo>
                  <a:lnTo>
                    <a:pt x="2635" y="1093"/>
                  </a:lnTo>
                  <a:lnTo>
                    <a:pt x="2075" y="915"/>
                  </a:lnTo>
                  <a:lnTo>
                    <a:pt x="2348" y="629"/>
                  </a:lnTo>
                  <a:lnTo>
                    <a:pt x="2389" y="588"/>
                  </a:lnTo>
                  <a:lnTo>
                    <a:pt x="2116" y="205"/>
                  </a:lnTo>
                  <a:lnTo>
                    <a:pt x="2225" y="69"/>
                  </a:lnTo>
                  <a:cubicBezTo>
                    <a:pt x="2130" y="28"/>
                    <a:pt x="1980" y="1"/>
                    <a:pt x="1980" y="1"/>
                  </a:cubicBez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7"/>
            <p:cNvSpPr/>
            <p:nvPr/>
          </p:nvSpPr>
          <p:spPr>
            <a:xfrm>
              <a:off x="5266800" y="2591500"/>
              <a:ext cx="114350" cy="102600"/>
            </a:xfrm>
            <a:custGeom>
              <a:avLst/>
              <a:gdLst/>
              <a:ahLst/>
              <a:cxnLst/>
              <a:rect l="l" t="t" r="r" b="b"/>
              <a:pathLst>
                <a:path w="4574" h="4104" extrusionOk="0">
                  <a:moveTo>
                    <a:pt x="2226" y="1"/>
                  </a:moveTo>
                  <a:lnTo>
                    <a:pt x="2226" y="1"/>
                  </a:lnTo>
                  <a:cubicBezTo>
                    <a:pt x="1393" y="42"/>
                    <a:pt x="629" y="574"/>
                    <a:pt x="356" y="1407"/>
                  </a:cubicBezTo>
                  <a:cubicBezTo>
                    <a:pt x="1" y="2485"/>
                    <a:pt x="588" y="3645"/>
                    <a:pt x="1666" y="4000"/>
                  </a:cubicBezTo>
                  <a:cubicBezTo>
                    <a:pt x="1879" y="4070"/>
                    <a:pt x="2096" y="4103"/>
                    <a:pt x="2308" y="4103"/>
                  </a:cubicBezTo>
                  <a:cubicBezTo>
                    <a:pt x="3172" y="4103"/>
                    <a:pt x="3974" y="3555"/>
                    <a:pt x="4259" y="2690"/>
                  </a:cubicBezTo>
                  <a:cubicBezTo>
                    <a:pt x="4573" y="1721"/>
                    <a:pt x="4123" y="683"/>
                    <a:pt x="3249" y="233"/>
                  </a:cubicBezTo>
                  <a:lnTo>
                    <a:pt x="3249" y="233"/>
                  </a:lnTo>
                  <a:lnTo>
                    <a:pt x="3304" y="519"/>
                  </a:lnTo>
                  <a:lnTo>
                    <a:pt x="3031" y="751"/>
                  </a:lnTo>
                  <a:lnTo>
                    <a:pt x="2976" y="792"/>
                  </a:lnTo>
                  <a:lnTo>
                    <a:pt x="3085" y="1175"/>
                  </a:lnTo>
                  <a:lnTo>
                    <a:pt x="2922" y="1434"/>
                  </a:lnTo>
                  <a:lnTo>
                    <a:pt x="2676" y="1816"/>
                  </a:lnTo>
                  <a:lnTo>
                    <a:pt x="2567" y="1966"/>
                  </a:lnTo>
                  <a:lnTo>
                    <a:pt x="2362" y="2294"/>
                  </a:lnTo>
                  <a:lnTo>
                    <a:pt x="2444" y="1898"/>
                  </a:lnTo>
                  <a:lnTo>
                    <a:pt x="2526" y="1557"/>
                  </a:lnTo>
                  <a:lnTo>
                    <a:pt x="2635" y="1024"/>
                  </a:lnTo>
                  <a:lnTo>
                    <a:pt x="2075" y="847"/>
                  </a:lnTo>
                  <a:lnTo>
                    <a:pt x="2348" y="560"/>
                  </a:lnTo>
                  <a:lnTo>
                    <a:pt x="2389" y="519"/>
                  </a:lnTo>
                  <a:lnTo>
                    <a:pt x="2116" y="137"/>
                  </a:lnTo>
                  <a:lnTo>
                    <a:pt x="2226"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7"/>
            <p:cNvSpPr/>
            <p:nvPr/>
          </p:nvSpPr>
          <p:spPr>
            <a:xfrm>
              <a:off x="5282850" y="2605800"/>
              <a:ext cx="82600" cy="74150"/>
            </a:xfrm>
            <a:custGeom>
              <a:avLst/>
              <a:gdLst/>
              <a:ahLst/>
              <a:cxnLst/>
              <a:rect l="l" t="t" r="r" b="b"/>
              <a:pathLst>
                <a:path w="3304" h="2966" extrusionOk="0">
                  <a:moveTo>
                    <a:pt x="1644" y="1"/>
                  </a:moveTo>
                  <a:cubicBezTo>
                    <a:pt x="1026" y="1"/>
                    <a:pt x="457" y="391"/>
                    <a:pt x="246" y="1012"/>
                  </a:cubicBezTo>
                  <a:cubicBezTo>
                    <a:pt x="0" y="1790"/>
                    <a:pt x="423" y="2636"/>
                    <a:pt x="1201" y="2896"/>
                  </a:cubicBezTo>
                  <a:cubicBezTo>
                    <a:pt x="1351" y="2943"/>
                    <a:pt x="1503" y="2965"/>
                    <a:pt x="1652" y="2965"/>
                  </a:cubicBezTo>
                  <a:cubicBezTo>
                    <a:pt x="2278" y="2965"/>
                    <a:pt x="2862" y="2568"/>
                    <a:pt x="3071" y="1940"/>
                  </a:cubicBezTo>
                  <a:cubicBezTo>
                    <a:pt x="3303" y="1258"/>
                    <a:pt x="2989" y="521"/>
                    <a:pt x="2389" y="179"/>
                  </a:cubicBezTo>
                  <a:lnTo>
                    <a:pt x="2334" y="220"/>
                  </a:lnTo>
                  <a:lnTo>
                    <a:pt x="2443" y="603"/>
                  </a:lnTo>
                  <a:lnTo>
                    <a:pt x="2280" y="862"/>
                  </a:lnTo>
                  <a:lnTo>
                    <a:pt x="2034" y="1244"/>
                  </a:lnTo>
                  <a:lnTo>
                    <a:pt x="1925" y="1394"/>
                  </a:lnTo>
                  <a:lnTo>
                    <a:pt x="1720" y="1722"/>
                  </a:lnTo>
                  <a:lnTo>
                    <a:pt x="1802" y="1326"/>
                  </a:lnTo>
                  <a:lnTo>
                    <a:pt x="1884" y="985"/>
                  </a:lnTo>
                  <a:lnTo>
                    <a:pt x="1993" y="452"/>
                  </a:lnTo>
                  <a:lnTo>
                    <a:pt x="1433" y="275"/>
                  </a:lnTo>
                  <a:lnTo>
                    <a:pt x="1706" y="2"/>
                  </a:lnTo>
                  <a:cubicBezTo>
                    <a:pt x="1686" y="1"/>
                    <a:pt x="1665" y="1"/>
                    <a:pt x="1644" y="1"/>
                  </a:cubicBezTo>
                  <a:close/>
                </a:path>
              </a:pathLst>
            </a:custGeom>
            <a:solidFill>
              <a:srgbClr val="FFA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7"/>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7"/>
            <p:cNvSpPr/>
            <p:nvPr/>
          </p:nvSpPr>
          <p:spPr>
            <a:xfrm>
              <a:off x="5306400" y="2616750"/>
              <a:ext cx="40950" cy="54275"/>
            </a:xfrm>
            <a:custGeom>
              <a:avLst/>
              <a:gdLst/>
              <a:ahLst/>
              <a:cxnLst/>
              <a:rect l="l" t="t" r="r" b="b"/>
              <a:pathLst>
                <a:path w="1638" h="2171" extrusionOk="0">
                  <a:moveTo>
                    <a:pt x="1338" y="424"/>
                  </a:moveTo>
                  <a:lnTo>
                    <a:pt x="1078" y="874"/>
                  </a:lnTo>
                  <a:cubicBezTo>
                    <a:pt x="1092" y="902"/>
                    <a:pt x="1092" y="915"/>
                    <a:pt x="1092" y="915"/>
                  </a:cubicBezTo>
                  <a:lnTo>
                    <a:pt x="1583" y="983"/>
                  </a:lnTo>
                  <a:cubicBezTo>
                    <a:pt x="1638" y="779"/>
                    <a:pt x="1570" y="601"/>
                    <a:pt x="1447" y="465"/>
                  </a:cubicBezTo>
                  <a:lnTo>
                    <a:pt x="1338" y="424"/>
                  </a:lnTo>
                  <a:close/>
                  <a:moveTo>
                    <a:pt x="1010" y="1"/>
                  </a:moveTo>
                  <a:lnTo>
                    <a:pt x="942" y="206"/>
                  </a:lnTo>
                  <a:cubicBezTo>
                    <a:pt x="901" y="200"/>
                    <a:pt x="861" y="197"/>
                    <a:pt x="823" y="197"/>
                  </a:cubicBezTo>
                  <a:cubicBezTo>
                    <a:pt x="578" y="197"/>
                    <a:pt x="383" y="311"/>
                    <a:pt x="300" y="547"/>
                  </a:cubicBezTo>
                  <a:cubicBezTo>
                    <a:pt x="205" y="820"/>
                    <a:pt x="369" y="1024"/>
                    <a:pt x="587" y="1147"/>
                  </a:cubicBezTo>
                  <a:lnTo>
                    <a:pt x="887" y="1325"/>
                  </a:lnTo>
                  <a:cubicBezTo>
                    <a:pt x="983" y="1379"/>
                    <a:pt x="1010" y="1448"/>
                    <a:pt x="983" y="1502"/>
                  </a:cubicBezTo>
                  <a:cubicBezTo>
                    <a:pt x="963" y="1573"/>
                    <a:pt x="890" y="1613"/>
                    <a:pt x="799" y="1613"/>
                  </a:cubicBezTo>
                  <a:cubicBezTo>
                    <a:pt x="767" y="1613"/>
                    <a:pt x="732" y="1608"/>
                    <a:pt x="696" y="1598"/>
                  </a:cubicBezTo>
                  <a:cubicBezTo>
                    <a:pt x="560" y="1543"/>
                    <a:pt x="437" y="1434"/>
                    <a:pt x="478" y="1229"/>
                  </a:cubicBezTo>
                  <a:lnTo>
                    <a:pt x="369" y="1188"/>
                  </a:lnTo>
                  <a:lnTo>
                    <a:pt x="55" y="1175"/>
                  </a:lnTo>
                  <a:lnTo>
                    <a:pt x="55" y="1175"/>
                  </a:lnTo>
                  <a:cubicBezTo>
                    <a:pt x="0" y="1448"/>
                    <a:pt x="164" y="1693"/>
                    <a:pt x="409" y="1843"/>
                  </a:cubicBezTo>
                  <a:lnTo>
                    <a:pt x="341" y="2048"/>
                  </a:lnTo>
                  <a:lnTo>
                    <a:pt x="669" y="2171"/>
                  </a:lnTo>
                  <a:lnTo>
                    <a:pt x="737" y="1953"/>
                  </a:lnTo>
                  <a:cubicBezTo>
                    <a:pt x="784" y="1962"/>
                    <a:pt x="832" y="1966"/>
                    <a:pt x="878" y="1966"/>
                  </a:cubicBezTo>
                  <a:cubicBezTo>
                    <a:pt x="1109" y="1966"/>
                    <a:pt x="1312" y="1851"/>
                    <a:pt x="1392" y="1611"/>
                  </a:cubicBezTo>
                  <a:cubicBezTo>
                    <a:pt x="1474" y="1366"/>
                    <a:pt x="1365" y="1161"/>
                    <a:pt x="1106" y="1011"/>
                  </a:cubicBezTo>
                  <a:lnTo>
                    <a:pt x="1092" y="997"/>
                  </a:lnTo>
                  <a:lnTo>
                    <a:pt x="983" y="956"/>
                  </a:lnTo>
                  <a:lnTo>
                    <a:pt x="887" y="1325"/>
                  </a:lnTo>
                  <a:lnTo>
                    <a:pt x="969" y="929"/>
                  </a:lnTo>
                  <a:lnTo>
                    <a:pt x="805" y="833"/>
                  </a:lnTo>
                  <a:cubicBezTo>
                    <a:pt x="723" y="779"/>
                    <a:pt x="710" y="724"/>
                    <a:pt x="723" y="656"/>
                  </a:cubicBezTo>
                  <a:cubicBezTo>
                    <a:pt x="744" y="585"/>
                    <a:pt x="808" y="545"/>
                    <a:pt x="896" y="545"/>
                  </a:cubicBezTo>
                  <a:cubicBezTo>
                    <a:pt x="927" y="545"/>
                    <a:pt x="961" y="550"/>
                    <a:pt x="996" y="560"/>
                  </a:cubicBezTo>
                  <a:cubicBezTo>
                    <a:pt x="1010" y="574"/>
                    <a:pt x="1024" y="574"/>
                    <a:pt x="1051" y="588"/>
                  </a:cubicBezTo>
                  <a:lnTo>
                    <a:pt x="1160" y="55"/>
                  </a:lnTo>
                  <a:lnTo>
                    <a:pt x="1010" y="1"/>
                  </a:lnTo>
                  <a:close/>
                </a:path>
              </a:pathLst>
            </a:custGeom>
            <a:solidFill>
              <a:srgbClr val="DB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7"/>
            <p:cNvSpPr/>
            <p:nvPr/>
          </p:nvSpPr>
          <p:spPr>
            <a:xfrm>
              <a:off x="5303650" y="2615725"/>
              <a:ext cx="40975" cy="54275"/>
            </a:xfrm>
            <a:custGeom>
              <a:avLst/>
              <a:gdLst/>
              <a:ahLst/>
              <a:cxnLst/>
              <a:rect l="l" t="t" r="r" b="b"/>
              <a:pathLst>
                <a:path w="1639" h="2171" extrusionOk="0">
                  <a:moveTo>
                    <a:pt x="1448" y="465"/>
                  </a:moveTo>
                  <a:lnTo>
                    <a:pt x="1202" y="847"/>
                  </a:lnTo>
                  <a:cubicBezTo>
                    <a:pt x="1202" y="874"/>
                    <a:pt x="1188" y="888"/>
                    <a:pt x="1188" y="915"/>
                  </a:cubicBezTo>
                  <a:lnTo>
                    <a:pt x="1598" y="984"/>
                  </a:lnTo>
                  <a:cubicBezTo>
                    <a:pt x="1639" y="779"/>
                    <a:pt x="1584" y="601"/>
                    <a:pt x="1448" y="465"/>
                  </a:cubicBezTo>
                  <a:close/>
                  <a:moveTo>
                    <a:pt x="1011" y="1"/>
                  </a:moveTo>
                  <a:lnTo>
                    <a:pt x="943" y="219"/>
                  </a:lnTo>
                  <a:cubicBezTo>
                    <a:pt x="893" y="210"/>
                    <a:pt x="845" y="206"/>
                    <a:pt x="798" y="206"/>
                  </a:cubicBezTo>
                  <a:cubicBezTo>
                    <a:pt x="565" y="206"/>
                    <a:pt x="381" y="321"/>
                    <a:pt x="301" y="560"/>
                  </a:cubicBezTo>
                  <a:cubicBezTo>
                    <a:pt x="219" y="833"/>
                    <a:pt x="369" y="1024"/>
                    <a:pt x="588" y="1147"/>
                  </a:cubicBezTo>
                  <a:lnTo>
                    <a:pt x="888" y="1325"/>
                  </a:lnTo>
                  <a:cubicBezTo>
                    <a:pt x="997" y="1379"/>
                    <a:pt x="1011" y="1448"/>
                    <a:pt x="984" y="1502"/>
                  </a:cubicBezTo>
                  <a:cubicBezTo>
                    <a:pt x="963" y="1573"/>
                    <a:pt x="899" y="1614"/>
                    <a:pt x="806" y="1614"/>
                  </a:cubicBezTo>
                  <a:cubicBezTo>
                    <a:pt x="773" y="1614"/>
                    <a:pt x="736" y="1608"/>
                    <a:pt x="697" y="1598"/>
                  </a:cubicBezTo>
                  <a:cubicBezTo>
                    <a:pt x="560" y="1543"/>
                    <a:pt x="438" y="1434"/>
                    <a:pt x="479" y="1229"/>
                  </a:cubicBezTo>
                  <a:lnTo>
                    <a:pt x="55" y="1175"/>
                  </a:lnTo>
                  <a:lnTo>
                    <a:pt x="55" y="1175"/>
                  </a:lnTo>
                  <a:cubicBezTo>
                    <a:pt x="1" y="1448"/>
                    <a:pt x="165" y="1693"/>
                    <a:pt x="410" y="1843"/>
                  </a:cubicBezTo>
                  <a:lnTo>
                    <a:pt x="342" y="2062"/>
                  </a:lnTo>
                  <a:lnTo>
                    <a:pt x="683" y="2171"/>
                  </a:lnTo>
                  <a:lnTo>
                    <a:pt x="752" y="1953"/>
                  </a:lnTo>
                  <a:cubicBezTo>
                    <a:pt x="800" y="1962"/>
                    <a:pt x="848" y="1967"/>
                    <a:pt x="895" y="1967"/>
                  </a:cubicBezTo>
                  <a:cubicBezTo>
                    <a:pt x="1115" y="1967"/>
                    <a:pt x="1314" y="1859"/>
                    <a:pt x="1393" y="1611"/>
                  </a:cubicBezTo>
                  <a:cubicBezTo>
                    <a:pt x="1475" y="1366"/>
                    <a:pt x="1366" y="1161"/>
                    <a:pt x="1120" y="1011"/>
                  </a:cubicBezTo>
                  <a:lnTo>
                    <a:pt x="1093" y="997"/>
                  </a:lnTo>
                  <a:lnTo>
                    <a:pt x="888" y="1325"/>
                  </a:lnTo>
                  <a:lnTo>
                    <a:pt x="970" y="929"/>
                  </a:lnTo>
                  <a:lnTo>
                    <a:pt x="806" y="833"/>
                  </a:lnTo>
                  <a:cubicBezTo>
                    <a:pt x="724" y="779"/>
                    <a:pt x="711" y="724"/>
                    <a:pt x="738" y="656"/>
                  </a:cubicBezTo>
                  <a:cubicBezTo>
                    <a:pt x="757" y="590"/>
                    <a:pt x="809" y="550"/>
                    <a:pt x="884" y="550"/>
                  </a:cubicBezTo>
                  <a:cubicBezTo>
                    <a:pt x="918" y="550"/>
                    <a:pt x="955" y="557"/>
                    <a:pt x="997" y="574"/>
                  </a:cubicBezTo>
                  <a:cubicBezTo>
                    <a:pt x="1011" y="574"/>
                    <a:pt x="1024" y="588"/>
                    <a:pt x="1052" y="588"/>
                  </a:cubicBezTo>
                  <a:lnTo>
                    <a:pt x="1161" y="55"/>
                  </a:lnTo>
                  <a:lnTo>
                    <a:pt x="1011" y="1"/>
                  </a:lnTo>
                  <a:close/>
                </a:path>
              </a:pathLst>
            </a:custGeom>
            <a:solidFill>
              <a:srgbClr val="FFD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2515;p57">
            <a:extLst>
              <a:ext uri="{FF2B5EF4-FFF2-40B4-BE49-F238E27FC236}">
                <a16:creationId xmlns:a16="http://schemas.microsoft.com/office/drawing/2014/main" id="{A4BC0B1F-68F1-4F3B-917E-DCAB315B8931}"/>
              </a:ext>
            </a:extLst>
          </p:cNvPr>
          <p:cNvSpPr txBox="1">
            <a:spLocks/>
          </p:cNvSpPr>
          <p:nvPr/>
        </p:nvSpPr>
        <p:spPr>
          <a:xfrm>
            <a:off x="3186148" y="2709632"/>
            <a:ext cx="5827203" cy="89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Red Hat Text"/>
              <a:buNone/>
              <a:defRPr sz="1400" b="0" i="0" u="none" strike="noStrike" cap="none">
                <a:solidFill>
                  <a:schemeClr val="dk1"/>
                </a:solidFill>
                <a:latin typeface="Red Hat Text"/>
                <a:ea typeface="Red Hat Text"/>
                <a:cs typeface="Red Hat Text"/>
                <a:sym typeface="Red Hat Text"/>
              </a:defRPr>
            </a:lvl1pPr>
            <a:lvl2pPr marL="914400" marR="0" lvl="1"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2pPr>
            <a:lvl3pPr marL="1371600" marR="0" lvl="2"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3pPr>
            <a:lvl4pPr marL="1828800" marR="0" lvl="3"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4pPr>
            <a:lvl5pPr marL="2286000" marR="0" lvl="4"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5pPr>
            <a:lvl6pPr marL="2743200" marR="0" lvl="5"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6pPr>
            <a:lvl7pPr marL="3200400" marR="0" lvl="6"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7pPr>
            <a:lvl8pPr marL="3657600" marR="0" lvl="7"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8pPr>
            <a:lvl9pPr marL="4114800" marR="0" lvl="8" indent="-317500" algn="ctr" rtl="0">
              <a:lnSpc>
                <a:spcPct val="115000"/>
              </a:lnSpc>
              <a:spcBef>
                <a:spcPts val="0"/>
              </a:spcBef>
              <a:spcAft>
                <a:spcPts val="0"/>
              </a:spcAft>
              <a:buClr>
                <a:schemeClr val="dk1"/>
              </a:buClr>
              <a:buSzPts val="1400"/>
              <a:buFont typeface="Red Hat Text"/>
              <a:buNone/>
              <a:defRPr sz="1400" b="0" i="0" u="none" strike="noStrike" cap="none">
                <a:solidFill>
                  <a:schemeClr val="dk1"/>
                </a:solidFill>
                <a:latin typeface="Red Hat Text"/>
                <a:ea typeface="Red Hat Text"/>
                <a:cs typeface="Red Hat Text"/>
                <a:sym typeface="Red Hat Text"/>
              </a:defRPr>
            </a:lvl9pPr>
          </a:lstStyle>
          <a:p>
            <a:pPr marL="0" indent="0" algn="l"/>
            <a:r>
              <a:rPr lang="en-US" sz="1800" b="1" dirty="0">
                <a:latin typeface="Arial Black" panose="020B0A04020102020204" pitchFamily="34" charset="0"/>
              </a:rPr>
              <a:t>Aid and Assistance</a:t>
            </a:r>
            <a:r>
              <a:rPr lang="en-US" sz="1800" dirty="0">
                <a:latin typeface="Arial Black" panose="020B0A04020102020204" pitchFamily="34" charset="0"/>
              </a:rPr>
              <a:t>:</a:t>
            </a:r>
          </a:p>
          <a:p>
            <a:pPr marL="0" indent="0" algn="just"/>
            <a:r>
              <a:rPr lang="en-US" dirty="0">
                <a:solidFill>
                  <a:schemeClr val="tx1"/>
                </a:solidFill>
              </a:rPr>
              <a:t> </a:t>
            </a:r>
            <a:r>
              <a:rPr lang="en-US" b="1" dirty="0">
                <a:solidFill>
                  <a:schemeClr val="tx1"/>
                </a:solidFill>
              </a:rPr>
              <a:t>Bangladesh receives aid and assistance from various international organizations and countries. Changes in the priorities or allocations of aid due to global events can affect development programs and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52E9743-9FD1-4474-85F2-1F12A0476BE4}"/>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5899FEEC-14FD-49D2-8D13-E98ACD24E36F}"/>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035BC011-DF81-48F3-8174-105B5C8EB91D}"/>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0EDE19C2-D531-4202-89EA-3C4FB4A8927A}"/>
              </a:ext>
            </a:extLst>
          </p:cNvPr>
          <p:cNvSpPr>
            <a:spLocks noGrp="1"/>
          </p:cNvSpPr>
          <p:nvPr>
            <p:ph type="subTitle" idx="4"/>
          </p:nvPr>
        </p:nvSpPr>
        <p:spPr/>
        <p:txBody>
          <a:bodyPr/>
          <a:lstStyle/>
          <a:p>
            <a:endParaRPr lang="en-US"/>
          </a:p>
        </p:txBody>
      </p:sp>
      <p:sp>
        <p:nvSpPr>
          <p:cNvPr id="6" name="Subtitle 5">
            <a:extLst>
              <a:ext uri="{FF2B5EF4-FFF2-40B4-BE49-F238E27FC236}">
                <a16:creationId xmlns:a16="http://schemas.microsoft.com/office/drawing/2014/main" id="{A088A459-ECBA-4276-A7FF-FBABFD0F25F3}"/>
              </a:ext>
            </a:extLst>
          </p:cNvPr>
          <p:cNvSpPr>
            <a:spLocks noGrp="1"/>
          </p:cNvSpPr>
          <p:nvPr>
            <p:ph type="subTitle" idx="5"/>
          </p:nvPr>
        </p:nvSpPr>
        <p:spPr/>
        <p:txBody>
          <a:bodyPr/>
          <a:lstStyle/>
          <a:p>
            <a:endParaRPr lang="en-US"/>
          </a:p>
        </p:txBody>
      </p:sp>
      <p:sp>
        <p:nvSpPr>
          <p:cNvPr id="7" name="Subtitle 6">
            <a:extLst>
              <a:ext uri="{FF2B5EF4-FFF2-40B4-BE49-F238E27FC236}">
                <a16:creationId xmlns:a16="http://schemas.microsoft.com/office/drawing/2014/main" id="{13E9E915-A355-41B5-ACD1-5AD9BAEEA1A6}"/>
              </a:ext>
            </a:extLst>
          </p:cNvPr>
          <p:cNvSpPr>
            <a:spLocks noGrp="1"/>
          </p:cNvSpPr>
          <p:nvPr>
            <p:ph type="subTitle" idx="6"/>
          </p:nvPr>
        </p:nvSpPr>
        <p:spPr/>
        <p:txBody>
          <a:bodyPr/>
          <a:lstStyle/>
          <a:p>
            <a:endParaRPr lang="en-US"/>
          </a:p>
        </p:txBody>
      </p:sp>
      <p:sp>
        <p:nvSpPr>
          <p:cNvPr id="8" name="Title 7">
            <a:extLst>
              <a:ext uri="{FF2B5EF4-FFF2-40B4-BE49-F238E27FC236}">
                <a16:creationId xmlns:a16="http://schemas.microsoft.com/office/drawing/2014/main" id="{09E61CD5-EDC1-4BA2-9066-748D8CB5A800}"/>
              </a:ext>
            </a:extLst>
          </p:cNvPr>
          <p:cNvSpPr>
            <a:spLocks noGrp="1"/>
          </p:cNvSpPr>
          <p:nvPr>
            <p:ph type="title"/>
          </p:nvPr>
        </p:nvSpPr>
        <p:spPr>
          <a:xfrm>
            <a:off x="2313561" y="78626"/>
            <a:ext cx="5046600" cy="572700"/>
          </a:xfrm>
        </p:spPr>
        <p:txBody>
          <a:bodyPr/>
          <a:lstStyle/>
          <a:p>
            <a:r>
              <a:rPr lang="en-US" b="1" dirty="0" err="1">
                <a:solidFill>
                  <a:srgbClr val="FF0000"/>
                </a:solidFill>
              </a:rPr>
              <a:t>Ruppur</a:t>
            </a:r>
            <a:r>
              <a:rPr lang="en-US" b="1" dirty="0">
                <a:solidFill>
                  <a:srgbClr val="FF0000"/>
                </a:solidFill>
              </a:rPr>
              <a:t> Nuclear Power Plant</a:t>
            </a:r>
          </a:p>
        </p:txBody>
      </p:sp>
      <p:pic>
        <p:nvPicPr>
          <p:cNvPr id="1026" name="Picture 2" descr="রূপপুর পারমাণবিক কেন্দ্র থেকে ২০২৪ সালেই বিদ্যুৎ পাওয়ার আশা || #Ruppur ...">
            <a:extLst>
              <a:ext uri="{FF2B5EF4-FFF2-40B4-BE49-F238E27FC236}">
                <a16:creationId xmlns:a16="http://schemas.microsoft.com/office/drawing/2014/main" id="{3277997B-F3F0-4234-A9D3-49C0FA4C2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16" y="881491"/>
            <a:ext cx="7302091" cy="410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05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BB67D0-BF34-4EB2-8F2F-694018F1EF46}"/>
              </a:ext>
            </a:extLst>
          </p:cNvPr>
          <p:cNvSpPr>
            <a:spLocks noGrp="1"/>
          </p:cNvSpPr>
          <p:nvPr>
            <p:ph type="subTitle" idx="1"/>
          </p:nvPr>
        </p:nvSpPr>
        <p:spPr>
          <a:xfrm>
            <a:off x="280079" y="1161354"/>
            <a:ext cx="8141250" cy="3875220"/>
          </a:xfrm>
        </p:spPr>
        <p:txBody>
          <a:bodyPr/>
          <a:lstStyle/>
          <a:p>
            <a:pPr marL="342900">
              <a:buFont typeface="Arial" panose="020B0604020202020204" pitchFamily="34" charset="0"/>
              <a:buChar char="•"/>
            </a:pPr>
            <a:r>
              <a:rPr lang="en-US" b="1" dirty="0">
                <a:solidFill>
                  <a:srgbClr val="FFC000"/>
                </a:solidFill>
              </a:rPr>
              <a:t>Economic impact </a:t>
            </a:r>
          </a:p>
          <a:p>
            <a:pPr algn="just"/>
            <a:r>
              <a:rPr lang="en-US" sz="1800" dirty="0">
                <a:solidFill>
                  <a:schemeClr val="accent2"/>
                </a:solidFill>
              </a:rPr>
              <a:t>Energy Prices: </a:t>
            </a:r>
            <a:r>
              <a:rPr lang="en-US" dirty="0"/>
              <a:t>Developing countries that are heavily dependent on energy imports, particularly oil and natural gas, can be significantly affected by fluctuations in global energy prices. Russia is a major energy exporter</a:t>
            </a:r>
          </a:p>
          <a:p>
            <a:pPr algn="just"/>
            <a:r>
              <a:rPr lang="en-US" sz="1800" dirty="0">
                <a:solidFill>
                  <a:schemeClr val="accent2"/>
                </a:solidFill>
              </a:rPr>
              <a:t>Trade: </a:t>
            </a:r>
            <a:r>
              <a:rPr lang="en-US" sz="1400" dirty="0"/>
              <a:t>The war has led to sanctions on Russia by Western countries, which can impact global trade. Developing countries engaged in trade with either Russia or Ukraine may face disruptions or reduced trade volumes due to these sanctions.</a:t>
            </a:r>
          </a:p>
          <a:p>
            <a:pPr marL="285750" indent="-285750">
              <a:buFont typeface="Arial" panose="020B0604020202020204" pitchFamily="34" charset="0"/>
              <a:buChar char="•"/>
            </a:pPr>
            <a:r>
              <a:rPr lang="en-US" b="1" dirty="0">
                <a:solidFill>
                  <a:srgbClr val="FFC000"/>
                </a:solidFill>
              </a:rPr>
              <a:t>Geopolitical Alliances</a:t>
            </a:r>
          </a:p>
          <a:p>
            <a:pPr algn="just"/>
            <a:r>
              <a:rPr lang="en-US" dirty="0"/>
              <a:t>Developing countries often align themselves with various international actors based on their strategic interests. The Russia-Ukraine conflict has strained relations between Russia and Western powers, and some developing countries may face pressure to choose sides, which can have diplomatic and economic consequences</a:t>
            </a:r>
          </a:p>
          <a:p>
            <a:endParaRPr lang="en-US" dirty="0"/>
          </a:p>
        </p:txBody>
      </p:sp>
      <p:sp>
        <p:nvSpPr>
          <p:cNvPr id="4" name="Title 1">
            <a:extLst>
              <a:ext uri="{FF2B5EF4-FFF2-40B4-BE49-F238E27FC236}">
                <a16:creationId xmlns:a16="http://schemas.microsoft.com/office/drawing/2014/main" id="{634A1136-680C-4097-8A55-E512FE3E91C9}"/>
              </a:ext>
            </a:extLst>
          </p:cNvPr>
          <p:cNvSpPr txBox="1">
            <a:spLocks/>
          </p:cNvSpPr>
          <p:nvPr/>
        </p:nvSpPr>
        <p:spPr>
          <a:xfrm>
            <a:off x="1081378" y="246491"/>
            <a:ext cx="8714630" cy="699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1pPr>
            <a:lvl2pPr marR="0" lvl="1"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2pPr>
            <a:lvl3pPr marR="0" lvl="2"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3pPr>
            <a:lvl4pPr marR="0" lvl="3"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4pPr>
            <a:lvl5pPr marR="0" lvl="4"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5pPr>
            <a:lvl6pPr marR="0" lvl="5"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6pPr>
            <a:lvl7pPr marR="0" lvl="6"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7pPr>
            <a:lvl8pPr marR="0" lvl="7"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8pPr>
            <a:lvl9pPr marR="0" lvl="8" algn="ctr" rtl="0">
              <a:lnSpc>
                <a:spcPct val="115000"/>
              </a:lnSpc>
              <a:spcBef>
                <a:spcPts val="0"/>
              </a:spcBef>
              <a:spcAft>
                <a:spcPts val="0"/>
              </a:spcAft>
              <a:buClr>
                <a:schemeClr val="dk1"/>
              </a:buClr>
              <a:buSzPts val="4200"/>
              <a:buFont typeface="Abhaya Libre"/>
              <a:buNone/>
              <a:defRPr sz="4200" b="0" i="0" u="none" strike="noStrike" cap="none">
                <a:solidFill>
                  <a:schemeClr val="dk1"/>
                </a:solidFill>
                <a:latin typeface="Abhaya Libre"/>
                <a:ea typeface="Abhaya Libre"/>
                <a:cs typeface="Abhaya Libre"/>
                <a:sym typeface="Abhaya Libre"/>
              </a:defRPr>
            </a:lvl9pPr>
          </a:lstStyle>
          <a:p>
            <a:r>
              <a:rPr lang="en-US" sz="3600" b="1" u="sng" dirty="0">
                <a:solidFill>
                  <a:srgbClr val="FF0000"/>
                </a:solidFill>
              </a:rPr>
              <a:t>How Developing </a:t>
            </a:r>
            <a:r>
              <a:rPr lang="en-US" sz="3600" b="1" u="sng" dirty="0" err="1">
                <a:solidFill>
                  <a:srgbClr val="FF0000"/>
                </a:solidFill>
              </a:rPr>
              <a:t>Countrys</a:t>
            </a:r>
            <a:r>
              <a:rPr lang="en-US" sz="3600" b="1" u="sng" dirty="0">
                <a:solidFill>
                  <a:srgbClr val="FF0000"/>
                </a:solidFill>
              </a:rPr>
              <a:t>’ Are Affected </a:t>
            </a:r>
          </a:p>
        </p:txBody>
      </p:sp>
    </p:spTree>
    <p:extLst>
      <p:ext uri="{BB962C8B-B14F-4D97-AF65-F5344CB8AC3E}">
        <p14:creationId xmlns:p14="http://schemas.microsoft.com/office/powerpoint/2010/main" val="50361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782AEC-71E0-46AF-94F5-8ADAA87F5C09}"/>
              </a:ext>
            </a:extLst>
          </p:cNvPr>
          <p:cNvSpPr>
            <a:spLocks noGrp="1"/>
          </p:cNvSpPr>
          <p:nvPr>
            <p:ph type="subTitle" idx="1"/>
          </p:nvPr>
        </p:nvSpPr>
        <p:spPr>
          <a:xfrm>
            <a:off x="228459" y="1087611"/>
            <a:ext cx="8819677" cy="2057100"/>
          </a:xfrm>
        </p:spPr>
        <p:txBody>
          <a:bodyPr/>
          <a:lstStyle/>
          <a:p>
            <a:pPr marL="0" indent="0" algn="just"/>
            <a:r>
              <a:rPr lang="en-US" dirty="0"/>
              <a:t>The Russia-Ukraine war has had a profound political impact on developing countries, particularly in terms of their alliances and diplomatic relations. Many countries have been forced to choose sides, either aligning themselves with Russia or with Ukraine and its Western allies. This has created a complex web of relationships that has strained international diplomacy and threatened to destabilize entire regions.</a:t>
            </a:r>
          </a:p>
          <a:p>
            <a:pPr algn="ctr">
              <a:buFont typeface="Arial" panose="020B0604020202020204" pitchFamily="34" charset="0"/>
              <a:buChar char="•"/>
            </a:pPr>
            <a:r>
              <a:rPr lang="en-US" sz="2400" b="1" dirty="0">
                <a:solidFill>
                  <a:schemeClr val="accent1"/>
                </a:solidFill>
              </a:rPr>
              <a:t>Refugee Crisis</a:t>
            </a:r>
          </a:p>
          <a:p>
            <a:pPr marL="0" indent="0" algn="just"/>
            <a:r>
              <a:rPr lang="en-US" dirty="0"/>
              <a:t>The conflict has led to a significant displacement of people, with many Ukrainians seeking refuge in neighboring countries and even beyond. Some developing countries may bear the burden of hosting and providing assistance to Ukrainian refugees, which can strain their resources and social services.</a:t>
            </a:r>
          </a:p>
          <a:p>
            <a:pPr marL="0" indent="0" algn="just"/>
            <a:endParaRPr lang="en-US" dirty="0"/>
          </a:p>
          <a:p>
            <a:pPr marL="0" indent="0" algn="just"/>
            <a:endParaRPr lang="en-US" dirty="0"/>
          </a:p>
          <a:p>
            <a:endParaRPr lang="en-US" dirty="0"/>
          </a:p>
        </p:txBody>
      </p:sp>
      <p:sp>
        <p:nvSpPr>
          <p:cNvPr id="4" name="Title 1">
            <a:extLst>
              <a:ext uri="{FF2B5EF4-FFF2-40B4-BE49-F238E27FC236}">
                <a16:creationId xmlns:a16="http://schemas.microsoft.com/office/drawing/2014/main" id="{56330439-A652-456E-827C-99B24E8317E3}"/>
              </a:ext>
            </a:extLst>
          </p:cNvPr>
          <p:cNvSpPr>
            <a:spLocks noGrp="1"/>
          </p:cNvSpPr>
          <p:nvPr>
            <p:ph type="title"/>
          </p:nvPr>
        </p:nvSpPr>
        <p:spPr>
          <a:xfrm>
            <a:off x="325554" y="582561"/>
            <a:ext cx="8722582" cy="834887"/>
          </a:xfrm>
        </p:spPr>
        <p:txBody>
          <a:bodyPr>
            <a:normAutofit/>
          </a:bodyPr>
          <a:lstStyle/>
          <a:p>
            <a:pPr marL="342900" indent="-342900" algn="ctr">
              <a:buFont typeface="Arial" panose="020B0604020202020204" pitchFamily="34" charset="0"/>
              <a:buChar char="•"/>
            </a:pPr>
            <a:r>
              <a:rPr lang="en-US" sz="2400" b="1" dirty="0">
                <a:solidFill>
                  <a:schemeClr val="accent1"/>
                </a:solidFill>
              </a:rPr>
              <a:t>Political Impact</a:t>
            </a:r>
          </a:p>
        </p:txBody>
      </p:sp>
    </p:spTree>
    <p:extLst>
      <p:ext uri="{BB962C8B-B14F-4D97-AF65-F5344CB8AC3E}">
        <p14:creationId xmlns:p14="http://schemas.microsoft.com/office/powerpoint/2010/main" val="25443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442E15-623F-435B-B0E2-C045DAC8D726}"/>
              </a:ext>
            </a:extLst>
          </p:cNvPr>
          <p:cNvSpPr>
            <a:spLocks noGrp="1"/>
          </p:cNvSpPr>
          <p:nvPr>
            <p:ph type="subTitle" idx="1"/>
          </p:nvPr>
        </p:nvSpPr>
        <p:spPr>
          <a:xfrm>
            <a:off x="206478" y="800019"/>
            <a:ext cx="8613057" cy="2057100"/>
          </a:xfrm>
        </p:spPr>
        <p:txBody>
          <a:bodyPr/>
          <a:lstStyle/>
          <a:p>
            <a:pPr algn="ctr"/>
            <a:r>
              <a:rPr lang="en-US" sz="2400" dirty="0">
                <a:solidFill>
                  <a:schemeClr val="accent1"/>
                </a:solidFill>
              </a:rPr>
              <a:t>Impact on Food Prices</a:t>
            </a:r>
          </a:p>
          <a:p>
            <a:pPr marL="0" indent="0" algn="just"/>
            <a:r>
              <a:rPr lang="en-US" dirty="0"/>
              <a:t>Ukraine is known as the "breadbasket of Europe" due to its significant agricultural production. A disruption in Ukrainian agriculture, whether due to conflict or economic sanctions, can affect global food prices, which can have repercussions for food security in developing countries.</a:t>
            </a:r>
          </a:p>
          <a:p>
            <a:pPr algn="ctr"/>
            <a:r>
              <a:rPr lang="en-US" sz="2400" dirty="0">
                <a:solidFill>
                  <a:schemeClr val="accent1"/>
                </a:solidFill>
              </a:rPr>
              <a:t>Arms Sales and Military Aid</a:t>
            </a:r>
          </a:p>
          <a:p>
            <a:pPr marL="0" indent="0" algn="just"/>
            <a:r>
              <a:rPr lang="en-US" dirty="0"/>
              <a:t>Some developing countries purchase arms and military equipment from Russia or Ukraine. The conflict can disrupt arms supplies and lead to changes in the availability of military equipment, impacting the defense capabilities of these countries.</a:t>
            </a:r>
            <a:endParaRPr lang="en-US" sz="2400" dirty="0"/>
          </a:p>
          <a:p>
            <a:endParaRPr lang="en-US" dirty="0"/>
          </a:p>
        </p:txBody>
      </p:sp>
    </p:spTree>
    <p:extLst>
      <p:ext uri="{BB962C8B-B14F-4D97-AF65-F5344CB8AC3E}">
        <p14:creationId xmlns:p14="http://schemas.microsoft.com/office/powerpoint/2010/main" val="700889889"/>
      </p:ext>
    </p:extLst>
  </p:cSld>
  <p:clrMapOvr>
    <a:masterClrMapping/>
  </p:clrMapOvr>
</p:sld>
</file>

<file path=ppt/theme/theme1.xml><?xml version="1.0" encoding="utf-8"?>
<a:theme xmlns:a="http://schemas.openxmlformats.org/drawingml/2006/main" name="Economy Major for College: World Economic Crisis by Slidesgo">
  <a:themeElements>
    <a:clrScheme name="Simple Light">
      <a:dk1>
        <a:srgbClr val="FFFFFF"/>
      </a:dk1>
      <a:lt1>
        <a:srgbClr val="351C75"/>
      </a:lt1>
      <a:dk2>
        <a:srgbClr val="FFC1B6"/>
      </a:dk2>
      <a:lt2>
        <a:srgbClr val="674EA7"/>
      </a:lt2>
      <a:accent1>
        <a:srgbClr val="FF981A"/>
      </a:accent1>
      <a:accent2>
        <a:srgbClr val="FFC21A"/>
      </a:accent2>
      <a:accent3>
        <a:srgbClr val="FFEC41"/>
      </a:accent3>
      <a:accent4>
        <a:srgbClr val="3100F9"/>
      </a:accent4>
      <a:accent5>
        <a:srgbClr val="0B00BB"/>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1592</Words>
  <Application>Microsoft Office PowerPoint</Application>
  <PresentationFormat>On-screen Show (16:9)</PresentationFormat>
  <Paragraphs>73</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Algerian</vt:lpstr>
      <vt:lpstr>Arial Black</vt:lpstr>
      <vt:lpstr>Red Hat Text</vt:lpstr>
      <vt:lpstr>Bentham</vt:lpstr>
      <vt:lpstr>Tahoma</vt:lpstr>
      <vt:lpstr>Aharoni</vt:lpstr>
      <vt:lpstr>Abhaya Libre</vt:lpstr>
      <vt:lpstr>Economy Major for College: World Economic Crisis by Slidesgo</vt:lpstr>
      <vt:lpstr>Russia vs Ukraine War Impact on World Economy &amp; Bangladesh Economy</vt:lpstr>
      <vt:lpstr>Effect In Bangladesh Economy</vt:lpstr>
      <vt:lpstr>PowerPoint Presentation</vt:lpstr>
      <vt:lpstr>PowerPoint Presentation</vt:lpstr>
      <vt:lpstr>PowerPoint Presentation</vt:lpstr>
      <vt:lpstr>Ruppur Nuclear Power Plant</vt:lpstr>
      <vt:lpstr>PowerPoint Presentation</vt:lpstr>
      <vt:lpstr>Political Impact</vt:lpstr>
      <vt:lpstr>PowerPoint Presentation</vt:lpstr>
      <vt:lpstr>Efeect in World Economy</vt:lpstr>
      <vt:lpstr>Efeect in World Economy</vt:lpstr>
      <vt:lpstr>INFLATION </vt:lpstr>
      <vt:lpstr>INFLATION </vt:lpstr>
      <vt:lpstr>HISTORY</vt:lpstr>
      <vt:lpstr>HISTORY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 vs Ukraine War World Economic Crisis</dc:title>
  <dc:creator>Rafiqul Shitol</dc:creator>
  <cp:lastModifiedBy>Rafiqul Shitol</cp:lastModifiedBy>
  <cp:revision>11</cp:revision>
  <dcterms:modified xsi:type="dcterms:W3CDTF">2023-09-18T18:14:42Z</dcterms:modified>
</cp:coreProperties>
</file>