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DAD2-FC0A-4CBE-B2F0-88F3146674A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06CEBF-17FF-4C51-9125-41C78F147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DAD2-FC0A-4CBE-B2F0-88F3146674A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CEBF-17FF-4C51-9125-41C78F1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DAD2-FC0A-4CBE-B2F0-88F3146674A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CEBF-17FF-4C51-9125-41C78F1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CFDAD2-FC0A-4CBE-B2F0-88F3146674A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F06CEBF-17FF-4C51-9125-41C78F147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DAD2-FC0A-4CBE-B2F0-88F3146674A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CEBF-17FF-4C51-9125-41C78F147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DAD2-FC0A-4CBE-B2F0-88F3146674A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CEBF-17FF-4C51-9125-41C78F147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CEBF-17FF-4C51-9125-41C78F147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DAD2-FC0A-4CBE-B2F0-88F3146674A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DAD2-FC0A-4CBE-B2F0-88F3146674A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CEBF-17FF-4C51-9125-41C78F147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DAD2-FC0A-4CBE-B2F0-88F3146674A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CEBF-17FF-4C51-9125-41C78F1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CFDAD2-FC0A-4CBE-B2F0-88F3146674A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F06CEBF-17FF-4C51-9125-41C78F147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DAD2-FC0A-4CBE-B2F0-88F3146674A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06CEBF-17FF-4C51-9125-41C78F147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CFDAD2-FC0A-4CBE-B2F0-88F3146674A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F06CEBF-17FF-4C51-9125-41C78F147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our presentation.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u="sng" smtClean="0"/>
              <a:t>Welcome</a:t>
            </a:r>
            <a:endParaRPr lang="en-US" b="1" u="sng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ro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1092"/>
            <a:ext cx="8229600" cy="41178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Drop Database: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q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0428"/>
            <a:ext cx="8229600" cy="41991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SQL Command Prompt: </a:t>
            </a:r>
            <a:endParaRPr lang="en-US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howTab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7661"/>
            <a:ext cx="8229600" cy="408467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smtClean="0">
                <a:solidFill>
                  <a:schemeClr val="tx1"/>
                </a:solidFill>
              </a:rPr>
              <a:t>Show Table:</a:t>
            </a:r>
            <a:endParaRPr lang="en-US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ru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8501"/>
            <a:ext cx="8229600" cy="416299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smtClean="0"/>
              <a:t>Table Structure:</a:t>
            </a:r>
            <a:endParaRPr lang="en-US" b="1" u="sng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eateTb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4526"/>
            <a:ext cx="8229600" cy="41509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smtClean="0"/>
              <a:t>Create Table:</a:t>
            </a:r>
            <a:endParaRPr lang="en-US" b="1" u="sng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sertTb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5489"/>
            <a:ext cx="8229600" cy="416902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smtClean="0"/>
              <a:t>Insert Table:</a:t>
            </a:r>
            <a:endParaRPr lang="en-US" b="1" u="sng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leteTb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8501"/>
            <a:ext cx="8229600" cy="416299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smtClean="0"/>
              <a:t>Delete Table:</a:t>
            </a:r>
            <a:endParaRPr lang="en-US" b="1" u="sng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o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7538"/>
            <a:ext cx="8229600" cy="41449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smtClean="0"/>
              <a:t>Logout:</a:t>
            </a:r>
            <a:endParaRPr lang="en-US" b="1" u="sng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analog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895207"/>
            <a:ext cx="6286543" cy="419224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What we did earlier :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Thank You..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428736"/>
            <a:ext cx="8305800" cy="928694"/>
          </a:xfrm>
        </p:spPr>
        <p:txBody>
          <a:bodyPr/>
          <a:lstStyle/>
          <a:p>
            <a:r>
              <a:rPr b="1" u="sng" smtClean="0"/>
              <a:t/>
            </a:r>
            <a:br>
              <a:rPr b="1" u="sng" smtClean="0"/>
            </a:br>
            <a:r>
              <a:rPr b="1" u="sng" smtClean="0"/>
              <a:t/>
            </a:r>
            <a:br>
              <a:rPr b="1" u="sng" smtClean="0"/>
            </a:br>
            <a:r>
              <a:rPr b="1" u="sng" smtClean="0"/>
              <a:t/>
            </a:r>
            <a:br>
              <a:rPr b="1" u="sng" smtClean="0"/>
            </a:br>
            <a:r>
              <a:rPr b="1" u="sng" smtClean="0"/>
              <a:t>Database </a:t>
            </a:r>
            <a:r>
              <a:rPr b="1" u="sng" smtClean="0"/>
              <a:t>Operating System</a:t>
            </a:r>
            <a:endParaRPr lang="en-US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2" y="3714752"/>
          <a:ext cx="8215370" cy="25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974"/>
                <a:gridCol w="3000396"/>
              </a:tblGrid>
              <a:tr h="2500330"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Presented</a:t>
                      </a:r>
                      <a:r>
                        <a:rPr lang="en-US" b="1" u="sng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By:</a:t>
                      </a:r>
                    </a:p>
                    <a:p>
                      <a:endParaRPr lang="en-US" baseline="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Md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Rafiqul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Islam (Team Lead.),IT-17054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Amirul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Hasan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Shanto,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IT-17027</a:t>
                      </a:r>
                      <a:endParaRPr lang="en-US" baseline="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Tanveer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 Ahmed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Nirjhor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,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IT-17001</a:t>
                      </a:r>
                      <a:endParaRPr lang="en-US" baseline="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Binodon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IT-17046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Project Supervisor and Mentor : </a:t>
                      </a:r>
                    </a:p>
                    <a:p>
                      <a:endParaRPr lang="en-US" b="1" u="sng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b="1" u="sng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Nazrul</a:t>
                      </a:r>
                      <a:r>
                        <a:rPr lang="en-US" b="1" u="sng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Islam</a:t>
                      </a:r>
                    </a:p>
                    <a:p>
                      <a:r>
                        <a:rPr lang="en-US" b="1" u="sng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Assistant </a:t>
                      </a:r>
                      <a:r>
                        <a:rPr lang="en-US" b="1" u="sng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prof</a:t>
                      </a:r>
                      <a:r>
                        <a:rPr lang="en-US" b="1" u="sng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b="1" u="sng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b="1" u="sng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Dept Of  ICT</a:t>
                      </a:r>
                      <a:br>
                        <a:rPr lang="en-US" b="1" u="sng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b="1" u="sng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MBSTU</a:t>
                      </a:r>
                      <a:endParaRPr lang="en-US" b="1" u="sng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Database is widely used to store data. Database operating system is our software that make it extremely easy for us to create  a local web server for testing &amp; developing. We use database through SQL query in general. But via this application we don’t require  command line but dynamically.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smtClean="0"/>
              <a:t>Objectives:</a:t>
            </a:r>
            <a:endParaRPr lang="en-US" b="1" u="sng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up the environment  required  to run  </a:t>
            </a:r>
            <a:r>
              <a:rPr lang="en-US" dirty="0" err="1" smtClean="0"/>
              <a:t>WordPress</a:t>
            </a:r>
            <a:r>
              <a:rPr lang="en-US" dirty="0" smtClean="0"/>
              <a:t>   on local machine.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user loyalty.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 better user service.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Launching new way of enriching our storage.                                                                     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Main  advantages : 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714488"/>
            <a:ext cx="6858048" cy="45005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smtClean="0"/>
              <a:t>Login Page</a:t>
            </a:r>
            <a:endParaRPr lang="en-US" b="1" u="sn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g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571612"/>
            <a:ext cx="6858048" cy="45720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smtClean="0"/>
              <a:t>Registration:</a:t>
            </a:r>
            <a:endParaRPr lang="en-US" b="1" u="sng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erific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857364"/>
            <a:ext cx="7500990" cy="442915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Verification</a:t>
            </a:r>
            <a:r>
              <a:rPr smtClean="0"/>
              <a:t>: 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r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6452"/>
            <a:ext cx="8229600" cy="41870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First look: 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eateD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8890"/>
            <a:ext cx="8229600" cy="42022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Create Database:</a:t>
            </a:r>
            <a:endParaRPr lang="en-US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123</TotalTime>
  <Words>169</Words>
  <Application>Microsoft Office PowerPoint</Application>
  <PresentationFormat>On-screen Show (4:3)</PresentationFormat>
  <Paragraphs>35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Paper</vt:lpstr>
      <vt:lpstr>Welcome</vt:lpstr>
      <vt:lpstr>   Database Operating System</vt:lpstr>
      <vt:lpstr>Objectives:</vt:lpstr>
      <vt:lpstr>Main  advantages : </vt:lpstr>
      <vt:lpstr>Login Page</vt:lpstr>
      <vt:lpstr>Registration:</vt:lpstr>
      <vt:lpstr>Verification: </vt:lpstr>
      <vt:lpstr>First look: </vt:lpstr>
      <vt:lpstr>Create Database:</vt:lpstr>
      <vt:lpstr>Drop Database:</vt:lpstr>
      <vt:lpstr>SQL Command Prompt: </vt:lpstr>
      <vt:lpstr>Show Table:</vt:lpstr>
      <vt:lpstr>Table Structure:</vt:lpstr>
      <vt:lpstr>Create Table:</vt:lpstr>
      <vt:lpstr>Insert Table:</vt:lpstr>
      <vt:lpstr>Delete Table:</vt:lpstr>
      <vt:lpstr>Logout:</vt:lpstr>
      <vt:lpstr>What we did earlier :</vt:lpstr>
      <vt:lpstr>Thank You..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Rafiqul Islam</dc:creator>
  <cp:lastModifiedBy>Rafiqul Islam</cp:lastModifiedBy>
  <cp:revision>13</cp:revision>
  <dcterms:created xsi:type="dcterms:W3CDTF">2019-11-11T17:29:51Z</dcterms:created>
  <dcterms:modified xsi:type="dcterms:W3CDTF">2019-11-12T16:08:51Z</dcterms:modified>
</cp:coreProperties>
</file>