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823" r:id="rId2"/>
    <p:sldMasterId id="2147483913" r:id="rId3"/>
    <p:sldMasterId id="2147483931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E00"/>
    <a:srgbClr val="FFFF66"/>
    <a:srgbClr val="8BC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97F64-C8DE-4AD4-93BE-46FA1A05E0C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26882-41D1-4CDE-A9EE-4D9F9890E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8C17B080-C41B-4D89-8284-A81D8A5BB85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909FF-7E8E-4A13-83C5-38DC483B610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F337-DAF1-4EF7-8359-E45659BED30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AB8A-292A-4925-B510-7A5F84EDD59A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11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5721-BE96-476C-A3A9-5451E6C73540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1604-5032-460B-95DC-53F8557AFF81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5338-B73D-45A4-91BB-A132F71521CD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042E9-2401-42AB-9C2D-994552984B98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1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2CD61-309B-4835-97E0-B321E6AF788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74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ED4A6C3F-B9AE-4E97-8091-78CECAC0C9B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3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CDAD-A988-486F-88F2-C6A773816778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6441E284-E6AA-4076-9C8A-3770C6426B59}" type="datetime1">
              <a:rPr lang="en-US" smtClean="0"/>
              <a:t>7/6/2025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6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AA4-0524-46B0-AF1F-3081010C936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1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91D8-BB73-4123-A158-9254A275134A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7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10D8-88DB-476C-99DA-3D98FDE568E3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3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4CA3-19FE-41F8-9F5A-1F16EF6EFB84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3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F99D-505F-4E4C-ADA1-FAC35995D4A3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3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ECD1-4D2F-4667-83C3-262B17F18F54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4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B434-9B98-4447-9A5C-F64FD318E203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4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6368-A855-42F3-93D9-3C591EE8336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8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EC06-B98C-44A1-A2BA-B75D4D363F18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79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9236-39FF-4857-9C32-38498640974A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4A3-DE99-4E68-AE6B-2A5279F3C468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DEED-EF66-4009-9946-6DF51DF3DB4E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5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A92E-D1EF-44D9-9DA5-DCBA1916601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874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ACCD-176D-4E1D-A3F6-D5007440B668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33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F35D-237A-46DD-B4EA-1E7298B399E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93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9C65-57F8-4804-92D6-33670B5507E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2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9462E3A-45C3-4655-84CB-DA88B9EF7C7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421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3560-B4D0-42CD-9774-981254BD66B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83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41E2-4350-42F0-A339-5D7A2AC41325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85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9F17-557C-4E3C-BAE5-2621B71B4AE4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C1DC-015C-49E4-87D6-FBE9050A7926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2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EBF0-833E-4373-991C-BA85FC14FE39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1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4535-564C-4D9F-9945-25C11BF48441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03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F7A0-770D-48B3-AB92-F061652EA408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007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7456-D828-465D-AFE2-5894D0BAF06F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42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38C5-F7CC-43DB-8900-822BD060C255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74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CCD1-86AE-4D66-AE14-E19A083F96B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387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1DAD-FAB0-43A1-98B7-FAF4D3D4BB2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827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2B72-837C-44F7-A1DF-7CF4F96FEAF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160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1248-A36F-4C8E-AA1A-E7DAFEBEDBB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5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1DAA-FB6D-4932-8B2F-30952EE64C4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88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AB4F-82DD-4872-992B-12F3E747937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260C7-CE18-40EB-8C61-8AE66A661582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98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8327-4602-4AE4-B098-29A865CBED4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95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A335-A94B-4C6C-A4C8-CE5BEB8861C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135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CE12-6143-4E53-AF4B-C67EE432E98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316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739C9-5615-488F-BC15-97FD9D58344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1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F5EB-DA78-46F0-A1EA-7F6AABD3F17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2725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1305-B2C5-4A28-8C0F-8F23362C01C6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84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FD2-506E-4106-B383-3D0FA23BA63A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44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8F1C-E608-493B-9FAA-131BA31E167A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46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323A-0077-4090-8BC3-1EB77813A4FC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14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BB18-B98C-454F-9774-A81EB64A3C1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78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438F-726A-4E69-922F-BBDD606AFEA4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68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83DEAE2-3BCA-4AE5-AEF8-DDDFB8D777ED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601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EF57-6820-4B26-87AF-569CCA9143A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83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8879-C2D7-44F0-B160-5CE7D5592F39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6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3DF3-E3C2-4F31-9DA3-0D39E05EB767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983-12F7-457B-80BD-21EFB233BBB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9736-15BF-475A-BF2B-D4AB5A53BA98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EB1C-1ED1-4BB1-BB46-EBF831E3203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F81834-839F-44C0-A895-EDAE99FA971F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59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31D583-6F35-4AE8-BEA3-3D813957237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0A36-623B-4BDE-957D-61864A0067C2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/>
            </a:pPr>
            <a:r>
              <a:t>Abdur Rafiu Bhuiyan - Introduction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Welcome to our Word Search Generator in C!</a:t>
            </a:r>
          </a:p>
          <a:p>
            <a:pPr>
              <a:defRPr sz="2000"/>
            </a:pPr>
            <a:r>
              <a:t>Why a word search? It's fun and algorithm-rich.</a:t>
            </a:r>
          </a:p>
          <a:p>
            <a:pPr>
              <a:defRPr sz="2000"/>
            </a:pPr>
            <a:r>
              <a:t>We use a modular structure to randomly place words.</a:t>
            </a:r>
          </a:p>
          <a:p>
            <a:pPr>
              <a:defRPr sz="2000"/>
            </a:pPr>
            <a:r>
              <a:t>Words go in all directions — horizontally, vertically, diagonally.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62B2F-E214-4CE3-84C1-3F612FB0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Tarannum Islam - Data Structures &amp; Placement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Core arrays: 'grid' and 'solution'.</a:t>
            </a:r>
          </a:p>
          <a:p>
            <a:pPr>
              <a:defRPr sz="2000"/>
            </a:pPr>
            <a:r>
              <a:t>Directions defined using dx, dy struct.</a:t>
            </a:r>
          </a:p>
          <a:p>
            <a:pPr>
              <a:defRPr sz="2000"/>
            </a:pPr>
            <a:r>
              <a:t>Supports 8 movement directions for words.</a:t>
            </a:r>
          </a:p>
          <a:p>
            <a:pPr>
              <a:defRPr sz="2000"/>
            </a:pPr>
            <a:r>
              <a:t>'is_valid_position()' ensures conflict-free placement.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4BC09-8F22-48A6-9220-63CA977A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00"/>
            </a:gs>
            <a:gs pos="20000">
              <a:srgbClr val="00B050"/>
            </a:gs>
            <a:gs pos="64000">
              <a:srgbClr val="92D05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Nishithini Nishuti Roy - Word Placement &amp; Grid Filling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Words placed with up to 100 smart attempts.</a:t>
            </a:r>
          </a:p>
          <a:p>
            <a:pPr>
              <a:defRPr sz="2000"/>
            </a:pPr>
            <a:r>
              <a:t>'place_word()' uses randomness and validation.</a:t>
            </a:r>
          </a:p>
          <a:p>
            <a:pPr>
              <a:defRPr sz="2000"/>
            </a:pPr>
            <a:r>
              <a:t>If placement fails, a message is shown.</a:t>
            </a:r>
          </a:p>
          <a:p>
            <a:pPr>
              <a:defRPr sz="2000"/>
            </a:pPr>
            <a:r>
              <a:t>'fill_grid()' completes the board with random letters.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1714C-31B5-4BB1-917A-0F0E53D7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/>
            </a:pPr>
            <a:r>
              <a:t>Imad Yashfi Khan - Input &amp;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Interactive input for grid size and word list.</a:t>
            </a:r>
          </a:p>
          <a:p>
            <a:pPr>
              <a:defRPr sz="2000"/>
            </a:pPr>
            <a:r>
              <a:t>'toupper()' standardizes user input.</a:t>
            </a:r>
          </a:p>
          <a:p>
            <a:pPr>
              <a:defRPr sz="2000"/>
            </a:pPr>
            <a:r>
              <a:t>Grids initialized with '.' for easy tracking.</a:t>
            </a:r>
          </a:p>
          <a:p>
            <a:pPr>
              <a:defRPr sz="2000"/>
            </a:pPr>
            <a:r>
              <a:t>Future: GUI version, multiplayer, export to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D3AAF-4250-47DB-A959-E0D7E7AB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no. 10  Members: 1.Abdur Rafiu Bhuiyan, 2.Tarannum Islam , 3.Nishithini Nishuti Roy, 4.Imad Yashfi Khan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rganic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289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Gill Sans MT</vt:lpstr>
      <vt:lpstr>Tw Cen MT</vt:lpstr>
      <vt:lpstr>Circuit</vt:lpstr>
      <vt:lpstr>Celestial</vt:lpstr>
      <vt:lpstr>Organic</vt:lpstr>
      <vt:lpstr>Gallery</vt:lpstr>
      <vt:lpstr>Abdur Rafiu Bhuiyan - Introduction &amp; Overview</vt:lpstr>
      <vt:lpstr>Tarannum Islam - Data Structures &amp; Placement Logic</vt:lpstr>
      <vt:lpstr>Nishithini Nishuti Roy - Word Placement &amp; Grid Filling</vt:lpstr>
      <vt:lpstr>Imad Yashfi Khan - Input &amp; Significance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Abdur Rafiu Bhuiyan - Introduction &amp; Overview</dc:title>
  <dc:subject/>
  <dc:creator>Abdur Rafiu Bhuiyan</dc:creator>
  <cp:keywords/>
  <dc:description>generated using python-pptx</dc:description>
  <cp:lastModifiedBy>Abdur Rafiu Bhuiyan</cp:lastModifiedBy>
  <cp:revision>3</cp:revision>
  <dcterms:created xsi:type="dcterms:W3CDTF">2013-01-27T09:14:16Z</dcterms:created>
  <dcterms:modified xsi:type="dcterms:W3CDTF">2025-07-06T06:23:39Z</dcterms:modified>
  <cp:category/>
</cp:coreProperties>
</file>