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333300"/>
    <a:srgbClr val="CCFF66"/>
    <a:srgbClr val="336699"/>
    <a:srgbClr val="FF00FF"/>
    <a:srgbClr val="612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5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0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2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0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5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17C8-C667-4742-BFAE-C4798AFB8DF3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B0C3-DD50-4C77-97BD-C70F53ABD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9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physics/solar-energy-project/" TargetMode="External"/><Relationship Id="rId2" Type="http://schemas.openxmlformats.org/officeDocument/2006/relationships/hyperlink" Target="https://en.wikipedia.org/wiki/Solar_energ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0"/>
            <a:ext cx="12191999" cy="707886"/>
          </a:xfrm>
          <a:prstGeom prst="rect">
            <a:avLst/>
          </a:prstGeom>
          <a:solidFill>
            <a:srgbClr val="33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SOLAR ENERGY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0488" y="1298712"/>
            <a:ext cx="4492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Name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I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Md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Rafiuddin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College Roll No. – 242440003</a:t>
            </a: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Course Name –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PHYS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Semester – 1</a:t>
            </a:r>
            <a:r>
              <a:rPr lang="en-IN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College Name – Krishna Chandra College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1"/>
            <a:ext cx="12192000" cy="625038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362122" y="1113183"/>
            <a:ext cx="3670852" cy="2067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666922" y="1334726"/>
            <a:ext cx="3525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NAME: MD RAFIUDDIN</a:t>
            </a:r>
          </a:p>
          <a:p>
            <a:r>
              <a:rPr lang="en-IN" b="1" dirty="0" smtClean="0"/>
              <a:t>COLLEGE ROLL NO. : 242440003</a:t>
            </a:r>
          </a:p>
          <a:p>
            <a:r>
              <a:rPr lang="en-IN" b="1" dirty="0" smtClean="0"/>
              <a:t>COURSE NAME: PHYS</a:t>
            </a:r>
          </a:p>
          <a:p>
            <a:r>
              <a:rPr lang="en-IN" b="1" dirty="0" smtClean="0"/>
              <a:t>SEMESTER: 1</a:t>
            </a:r>
            <a:r>
              <a:rPr lang="en-IN" b="1" baseline="30000" dirty="0" smtClean="0"/>
              <a:t>ST</a:t>
            </a:r>
            <a:endParaRPr lang="en-IN" b="1" dirty="0" smtClean="0"/>
          </a:p>
          <a:p>
            <a:r>
              <a:rPr lang="en-IN" b="1" dirty="0" smtClean="0"/>
              <a:t>COLLEGE NAME: KRISHNA CHANDRA COLLEGE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0574" y="6215270"/>
            <a:ext cx="39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GUIDANCE BY MANOJ SAHA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3779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26296" y="477078"/>
            <a:ext cx="5287617" cy="1099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299791" y="477078"/>
            <a:ext cx="5287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/>
              <a:t>THANK YOU</a:t>
            </a:r>
            <a:endParaRPr lang="en-IN" sz="6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829339" y="1577009"/>
            <a:ext cx="6281530" cy="108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09461" y="1577009"/>
            <a:ext cx="6294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D60093"/>
                </a:solidFill>
              </a:rPr>
              <a:t>HAPPY LIFE</a:t>
            </a:r>
            <a:endParaRPr lang="en-IN" sz="6600" b="1" dirty="0">
              <a:solidFill>
                <a:srgbClr val="D6009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66" y="2769273"/>
            <a:ext cx="8852711" cy="3876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26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48" y="1099930"/>
            <a:ext cx="119004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1. What is Solar Energy</a:t>
            </a:r>
          </a:p>
          <a:p>
            <a:r>
              <a:rPr lang="en-IN" sz="2800" b="1" dirty="0" smtClean="0"/>
              <a:t>2. Solar energy advantage and </a:t>
            </a:r>
            <a:r>
              <a:rPr lang="en-IN" sz="2800" b="1" dirty="0" smtClean="0"/>
              <a:t>disadvantage</a:t>
            </a:r>
            <a:endParaRPr lang="en-IN" sz="2800" b="1" dirty="0" smtClean="0"/>
          </a:p>
          <a:p>
            <a:r>
              <a:rPr lang="en-IN" sz="2800" b="1" dirty="0" smtClean="0"/>
              <a:t>3.</a:t>
            </a:r>
            <a:r>
              <a:rPr lang="en-IN" sz="2800" b="1" dirty="0" smtClean="0"/>
              <a:t> </a:t>
            </a:r>
            <a:r>
              <a:rPr lang="en-IN" sz="2800" b="1" dirty="0" smtClean="0"/>
              <a:t>Application of solar thermal energy</a:t>
            </a:r>
          </a:p>
          <a:p>
            <a:r>
              <a:rPr lang="en-IN" sz="2800" b="1" dirty="0" smtClean="0"/>
              <a:t>4.</a:t>
            </a:r>
            <a:r>
              <a:rPr lang="en-IN" sz="2800" b="1" dirty="0" smtClean="0"/>
              <a:t> </a:t>
            </a:r>
            <a:r>
              <a:rPr lang="en-IN" sz="2800" b="1" dirty="0" smtClean="0"/>
              <a:t>Solar Cooker</a:t>
            </a:r>
          </a:p>
          <a:p>
            <a:r>
              <a:rPr lang="en-IN" sz="2800" b="1" dirty="0" smtClean="0"/>
              <a:t>5.</a:t>
            </a:r>
            <a:r>
              <a:rPr lang="en-IN" sz="2800" b="1" dirty="0" smtClean="0"/>
              <a:t>  </a:t>
            </a:r>
            <a:r>
              <a:rPr lang="en-IN" sz="2800" b="1" dirty="0"/>
              <a:t>Solar </a:t>
            </a:r>
            <a:r>
              <a:rPr lang="en-IN" sz="2800" b="1" dirty="0" smtClean="0"/>
              <a:t>Cooker </a:t>
            </a:r>
            <a:r>
              <a:rPr lang="en-IN" sz="2800" b="1" dirty="0"/>
              <a:t>advantage and disadvantage</a:t>
            </a:r>
          </a:p>
          <a:p>
            <a:r>
              <a:rPr lang="en-IN" sz="2800" b="1" dirty="0" smtClean="0"/>
              <a:t>6.</a:t>
            </a:r>
            <a:r>
              <a:rPr lang="en-IN" sz="2800" b="1" dirty="0" smtClean="0"/>
              <a:t> </a:t>
            </a:r>
            <a:r>
              <a:rPr lang="en-IN" sz="2800" b="1" dirty="0" smtClean="0"/>
              <a:t>Solar electricity generation</a:t>
            </a:r>
          </a:p>
          <a:p>
            <a:r>
              <a:rPr lang="en-IN" sz="2800" b="1" dirty="0" smtClean="0"/>
              <a:t>7.</a:t>
            </a:r>
            <a:r>
              <a:rPr lang="en-IN" sz="2800" b="1" dirty="0" smtClean="0"/>
              <a:t> </a:t>
            </a:r>
            <a:r>
              <a:rPr lang="en-IN" sz="2800" b="1" dirty="0" smtClean="0"/>
              <a:t>Reference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904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4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122" y="119270"/>
            <a:ext cx="2981739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F0"/>
                </a:solidFill>
              </a:rPr>
              <a:t>What Is Solar Energy?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2122" y="700205"/>
            <a:ext cx="3021496" cy="1775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2122" y="700204"/>
            <a:ext cx="3233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Solar energy is a renewable</a:t>
            </a:r>
          </a:p>
          <a:p>
            <a:r>
              <a:rPr lang="en-IN" dirty="0" smtClean="0"/>
              <a:t>energy source. It’s the light and </a:t>
            </a:r>
          </a:p>
          <a:p>
            <a:r>
              <a:rPr lang="en-IN" dirty="0" smtClean="0"/>
              <a:t>heat from the sun that can be </a:t>
            </a:r>
          </a:p>
          <a:p>
            <a:r>
              <a:rPr lang="en-IN" dirty="0"/>
              <a:t>c</a:t>
            </a:r>
            <a:r>
              <a:rPr lang="en-IN" dirty="0" smtClean="0"/>
              <a:t>aptured and converted into </a:t>
            </a:r>
          </a:p>
          <a:p>
            <a:r>
              <a:rPr lang="en-IN" dirty="0" smtClean="0"/>
              <a:t>electricity or used for heating </a:t>
            </a:r>
          </a:p>
          <a:p>
            <a:r>
              <a:rPr lang="en-IN" dirty="0"/>
              <a:t>o</a:t>
            </a:r>
            <a:r>
              <a:rPr lang="en-IN" dirty="0" smtClean="0"/>
              <a:t>r cooling. </a:t>
            </a:r>
          </a:p>
        </p:txBody>
      </p:sp>
    </p:spTree>
    <p:extLst>
      <p:ext uri="{BB962C8B-B14F-4D97-AF65-F5344CB8AC3E}">
        <p14:creationId xmlns:p14="http://schemas.microsoft.com/office/powerpoint/2010/main" val="1044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6347"/>
            <a:ext cx="10515600" cy="77525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SOLAR ENERGY ADVANTAGE &amp; DISADVANTAGE</a:t>
            </a:r>
            <a:endParaRPr lang="en-IN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381"/>
            <a:ext cx="5157787" cy="823912"/>
          </a:xfrm>
        </p:spPr>
        <p:txBody>
          <a:bodyPr/>
          <a:lstStyle/>
          <a:p>
            <a:pPr algn="ctr"/>
            <a:r>
              <a:rPr lang="en-IN" dirty="0" smtClean="0"/>
              <a:t>Advantage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b="1" dirty="0"/>
              <a:t>Renewable:</a:t>
            </a:r>
            <a:r>
              <a:rPr lang="en-US" sz="2900" dirty="0"/>
              <a:t> Solar energy is a renewable energy source that comes from the sun's electromagnetic radiation. Renewable resources like solar energy won't run out, unlike fossil fuels</a:t>
            </a:r>
            <a:r>
              <a:rPr lang="en-US" sz="2900" dirty="0" smtClean="0"/>
              <a:t>.</a:t>
            </a:r>
          </a:p>
          <a:p>
            <a:r>
              <a:rPr lang="en-US" sz="2900" dirty="0" smtClean="0"/>
              <a:t> </a:t>
            </a:r>
            <a:r>
              <a:rPr lang="en-US" sz="2900" b="1" dirty="0"/>
              <a:t>Clean:</a:t>
            </a:r>
            <a:r>
              <a:rPr lang="en-US" sz="2900" dirty="0"/>
              <a:t> Solar energy doesn't produce carbon emissions or other greenhouse gases. It also avoids the environmental damage of mining or drilling for fossil fuels</a:t>
            </a:r>
            <a:r>
              <a:rPr lang="en-US" sz="2900" dirty="0" smtClean="0"/>
              <a:t>.</a:t>
            </a:r>
          </a:p>
          <a:p>
            <a:r>
              <a:rPr lang="en-US" sz="2900" dirty="0" smtClean="0"/>
              <a:t> </a:t>
            </a:r>
            <a:r>
              <a:rPr lang="en-US" sz="2900" b="1" dirty="0"/>
              <a:t>Can save money: </a:t>
            </a:r>
            <a:r>
              <a:rPr lang="en-US" sz="2900" dirty="0"/>
              <a:t>Solar panels can lower electricity bills</a:t>
            </a:r>
            <a:r>
              <a:rPr lang="en-US" sz="2900" dirty="0" smtClean="0"/>
              <a:t>.</a:t>
            </a:r>
          </a:p>
          <a:p>
            <a:r>
              <a:rPr lang="en-US" sz="2900" b="1" dirty="0" smtClean="0"/>
              <a:t> </a:t>
            </a:r>
            <a:r>
              <a:rPr lang="en-US" sz="2900" b="1" dirty="0"/>
              <a:t>Can increase home value: </a:t>
            </a:r>
            <a:r>
              <a:rPr lang="en-US" sz="2900" dirty="0"/>
              <a:t>Solar panels can increase the value of your home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381"/>
            <a:ext cx="5183188" cy="823912"/>
          </a:xfrm>
        </p:spPr>
        <p:txBody>
          <a:bodyPr/>
          <a:lstStyle/>
          <a:p>
            <a:pPr algn="ctr"/>
            <a:r>
              <a:rPr lang="en-IN" dirty="0" smtClean="0"/>
              <a:t>Disadvantage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Depends on sunlight: </a:t>
            </a:r>
            <a:r>
              <a:rPr lang="en-US" sz="2000" dirty="0"/>
              <a:t>Solar panels depend </a:t>
            </a:r>
            <a:r>
              <a:rPr lang="en-US" sz="2000" dirty="0" smtClean="0"/>
              <a:t>on the </a:t>
            </a:r>
            <a:r>
              <a:rPr lang="en-US" sz="2000" dirty="0"/>
              <a:t>availability and intensity of sunlight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b="1" dirty="0"/>
              <a:t>Requires cleaning:</a:t>
            </a:r>
            <a:r>
              <a:rPr lang="en-US" sz="2000" dirty="0"/>
              <a:t> Solar panels require cleaning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b="1" dirty="0"/>
              <a:t>High initial costs: </a:t>
            </a:r>
            <a:r>
              <a:rPr lang="en-US" sz="2000" dirty="0"/>
              <a:t>Solar panels can have high initial costs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Land </a:t>
            </a:r>
            <a:r>
              <a:rPr lang="en-US" sz="2000" b="1" dirty="0"/>
              <a:t>use: </a:t>
            </a:r>
            <a:r>
              <a:rPr lang="en-US" sz="2000" dirty="0"/>
              <a:t>Large solar energy farms can lead to potential loss of habitat.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9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0591" y="0"/>
            <a:ext cx="7447721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36104" y="0"/>
            <a:ext cx="985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        </a:t>
            </a:r>
            <a:r>
              <a:rPr lang="en-IN" sz="2800" b="1" dirty="0" smtClean="0"/>
              <a:t>   APPLICATION OF SOLAR THERMAL ENERGY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5530" y="914400"/>
            <a:ext cx="108005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Solar thermal energy has many applications, including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• </a:t>
            </a:r>
            <a:r>
              <a:rPr lang="en-US" sz="2400" b="1" dirty="0">
                <a:solidFill>
                  <a:schemeClr val="accent4"/>
                </a:solidFill>
              </a:rPr>
              <a:t>Water heating: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Solar water heaters use the sun's rays to heat water to temperatures between 60°C- 80°C. They are a sustainable alternative to conventional water heaters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• </a:t>
            </a:r>
            <a:r>
              <a:rPr lang="en-US" sz="2400" b="1" dirty="0">
                <a:solidFill>
                  <a:schemeClr val="accent4"/>
                </a:solidFill>
              </a:rPr>
              <a:t>Heating: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Solar energy can be used to heat buildings, swimming pools, greenhouses, and livestock buildings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• </a:t>
            </a:r>
            <a:r>
              <a:rPr lang="en-US" sz="2400" b="1" dirty="0">
                <a:solidFill>
                  <a:schemeClr val="accent4"/>
                </a:solidFill>
              </a:rPr>
              <a:t>Cooking: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Solar energy can be used for cooking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400" b="1" dirty="0" smtClean="0">
                <a:solidFill>
                  <a:schemeClr val="accent4"/>
                </a:solidFill>
              </a:rPr>
              <a:t>• </a:t>
            </a:r>
            <a:r>
              <a:rPr lang="en-US" sz="2400" b="1" dirty="0">
                <a:solidFill>
                  <a:schemeClr val="accent4"/>
                </a:solidFill>
              </a:rPr>
              <a:t>Power generation: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Solar thermal energy can be used to generate electricity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• </a:t>
            </a:r>
            <a:r>
              <a:rPr lang="en-US" sz="2400" b="1" dirty="0">
                <a:solidFill>
                  <a:schemeClr val="accent4"/>
                </a:solidFill>
              </a:rPr>
              <a:t>Solar ponds: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Solar ponds can be used to produce chemicals, food, and textiles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• </a:t>
            </a:r>
            <a:r>
              <a:rPr lang="en-US" sz="2400" b="1" dirty="0">
                <a:solidFill>
                  <a:schemeClr val="accent4"/>
                </a:solidFill>
              </a:rPr>
              <a:t>Thermal energy storage: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Thermal </a:t>
            </a: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energy storage 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involves heating or cooling a medium to use the energy later.</a:t>
            </a:r>
            <a:endParaRPr lang="en-IN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4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41" y="1098480"/>
            <a:ext cx="4026798" cy="4026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4518991" y="185530"/>
            <a:ext cx="2970350" cy="569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92487" y="225287"/>
            <a:ext cx="299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SOLAR COOKER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1148" y="1510748"/>
            <a:ext cx="6122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 solar cooker is a device which uses the energy of direct sunlight to heat, cook or pasteurize drink and other food materials.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76721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4"/>
                </a:solidFill>
              </a:rPr>
              <a:t>SOLAR COOKER ADVANTAGE &amp; DISADVANTAGE</a:t>
            </a:r>
            <a:endParaRPr lang="en-IN" sz="2800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531" y="1126435"/>
            <a:ext cx="1158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Pollution-free</a:t>
            </a:r>
            <a:r>
              <a:rPr lang="en-US" sz="2000" b="1" dirty="0"/>
              <a:t>: </a:t>
            </a:r>
            <a:r>
              <a:rPr lang="en-US" sz="2000" dirty="0"/>
              <a:t>Solar cookers don't produce smoke or ash and don't require fuel like coal, kerosene, electricity, or wood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/>
              <a:t>Cost-effective: </a:t>
            </a:r>
            <a:r>
              <a:rPr lang="en-US" sz="2000" dirty="0"/>
              <a:t>Solar energy is free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/>
              <a:t>Nutritious: </a:t>
            </a:r>
            <a:r>
              <a:rPr lang="en-US" sz="2000" dirty="0"/>
              <a:t>Food cooked in a solar cooker retains its nutrients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Safe</a:t>
            </a:r>
            <a:r>
              <a:rPr lang="en-US" sz="2000" b="1" dirty="0"/>
              <a:t>: </a:t>
            </a:r>
            <a:r>
              <a:rPr lang="en-US" sz="2000" dirty="0"/>
              <a:t>Solar cookers are safe to use and don't cause injury</a:t>
            </a:r>
            <a:r>
              <a:rPr lang="en-US" sz="2000" dirty="0" smtClean="0"/>
              <a:t>.</a:t>
            </a:r>
          </a:p>
          <a:p>
            <a:r>
              <a:rPr lang="en-US" sz="2400" b="1" dirty="0" smtClean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b="1" dirty="0"/>
              <a:t>Time-consuming</a:t>
            </a:r>
            <a:r>
              <a:rPr lang="en-US" sz="2000" dirty="0"/>
              <a:t>: Cooking food in a solar cooker takes longer than using a normal cooker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/>
              <a:t>Limited use: </a:t>
            </a:r>
            <a:r>
              <a:rPr lang="en-US" sz="2000" dirty="0"/>
              <a:t>Solar cookers can't be used at night, during the rainy season, or during foggy winters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/>
              <a:t>Reflector adjustment: </a:t>
            </a:r>
            <a:r>
              <a:rPr lang="en-US" sz="2000" dirty="0"/>
              <a:t>The direction of </a:t>
            </a:r>
            <a:r>
              <a:rPr lang="en-US" sz="2000" dirty="0" smtClean="0"/>
              <a:t>the reflector </a:t>
            </a:r>
            <a:r>
              <a:rPr lang="en-US" sz="2000" dirty="0"/>
              <a:t>needs to be changed from time to time to keep it facing the sun.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0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11826" y="0"/>
            <a:ext cx="4969565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88974" y="0"/>
            <a:ext cx="621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SOLAR ELECTRICITY GENERATION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791" y="1086678"/>
            <a:ext cx="78585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Solar electricity generation is the process of converting sunlight into electricity using solar panels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b="1" dirty="0" smtClean="0"/>
              <a:t>Absorb sunlight</a:t>
            </a:r>
          </a:p>
          <a:p>
            <a:r>
              <a:rPr lang="en-US" sz="2000" dirty="0" smtClean="0"/>
              <a:t>Solar </a:t>
            </a:r>
            <a:r>
              <a:rPr lang="en-US" sz="2000" dirty="0"/>
              <a:t>panels are made of photovoltaic (PV) cells that absorb photons, or packets of energy, from sunlight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2</a:t>
            </a:r>
            <a:r>
              <a:rPr lang="en-US" sz="2000" b="1" dirty="0"/>
              <a:t>. Create an electric </a:t>
            </a:r>
            <a:r>
              <a:rPr lang="en-US" sz="2000" b="1" dirty="0" smtClean="0"/>
              <a:t>charge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absorbed energy creates an electric charge in the PV cells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3</a:t>
            </a:r>
            <a:r>
              <a:rPr lang="en-US" sz="2000" b="1" dirty="0"/>
              <a:t>. Produce an electric </a:t>
            </a:r>
            <a:r>
              <a:rPr lang="en-US" sz="2000" b="1" dirty="0" smtClean="0"/>
              <a:t>current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electric charge creates an electric current, which is captured by the wiring in the solar panels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4</a:t>
            </a:r>
            <a:r>
              <a:rPr lang="en-US" sz="2000" b="1" dirty="0"/>
              <a:t>. Convert to alternating </a:t>
            </a:r>
            <a:r>
              <a:rPr lang="en-US" sz="2000" b="1" dirty="0" smtClean="0"/>
              <a:t>current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direct current (DC) electricity produced by the solar panels is converted to alternating current (AC) by an inverter. AC is the type of electricity used in wall sockets.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0" y="1086678"/>
            <a:ext cx="3953844" cy="2637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56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87687" y="0"/>
            <a:ext cx="2835965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697357" y="0"/>
            <a:ext cx="3922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REFERENCE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4069" y="901149"/>
            <a:ext cx="88657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Books: Solar Energy, Gerard M Crawley,2016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Books: Solar Energy An Introduction , Michael E. Mackay,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hlinkClick r:id="rId2"/>
              </a:rPr>
              <a:t>en.wikipedia.org/wiki/Solar_energy</a:t>
            </a:r>
            <a:endParaRPr lang="en-IN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https://byjus.com/physics/solar-energy-project</a:t>
            </a: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/</a:t>
            </a:r>
            <a:endParaRPr lang="en-IN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IN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hlinkClick r:id="rId2"/>
              </a:rPr>
              <a:t>en.wikipedia.org/wiki/Solar_energy</a:t>
            </a:r>
            <a:endParaRPr lang="en-IN" sz="2400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Lecture Notes: K.P. </a:t>
            </a:r>
            <a:r>
              <a:rPr lang="en-I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Sudheer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P.K. Suresh </a:t>
            </a:r>
            <a:r>
              <a:rPr lang="en-I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kumar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Sreekutty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Suresh V, </a:t>
            </a:r>
            <a:r>
              <a:rPr lang="en-I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Greeshma</a:t>
            </a:r>
            <a:r>
              <a:rPr lang="en-I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724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SOLAR ENERGY ADVANTAGE &amp; DISADVANTAGE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ZEBRONICS</dc:creator>
  <cp:lastModifiedBy>ZEBRONICS</cp:lastModifiedBy>
  <cp:revision>25</cp:revision>
  <dcterms:created xsi:type="dcterms:W3CDTF">2024-12-19T14:40:47Z</dcterms:created>
  <dcterms:modified xsi:type="dcterms:W3CDTF">2024-12-20T03:43:41Z</dcterms:modified>
</cp:coreProperties>
</file>