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66" r:id="rId5"/>
    <p:sldId id="284" r:id="rId6"/>
    <p:sldId id="282" r:id="rId7"/>
    <p:sldId id="286" r:id="rId8"/>
    <p:sldId id="29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php_forms.asp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</a:t>
            </a:r>
            <a:r>
              <a:rPr lang="en-US" altLang="en-US" b="1" dirty="0" smtClean="0"/>
              <a:t>CSC </a:t>
            </a:r>
            <a:r>
              <a:rPr lang="en-US" altLang="en-US" b="1" dirty="0"/>
              <a:t>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872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046616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307506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872818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 19-20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://www.w3schools.com/php/php_forms.asp</a:t>
            </a:r>
            <a:r>
              <a:rPr lang="en-US" dirty="0"/>
              <a:t/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Objectives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</a:rPr>
              <a:t>PHP</a:t>
            </a:r>
            <a:r>
              <a:rPr lang="en-US" sz="2600" b="1" dirty="0">
                <a:solidFill>
                  <a:schemeClr val="tx1"/>
                </a:solidFill>
              </a:rPr>
              <a:t> Form Handling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</a:rPr>
              <a:t>PHP </a:t>
            </a:r>
            <a:r>
              <a:rPr lang="en-US" sz="2600" b="1" dirty="0">
                <a:solidFill>
                  <a:schemeClr val="tx1"/>
                </a:solidFill>
              </a:rPr>
              <a:t>Form Validation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</a:t>
            </a:r>
            <a:r>
              <a:rPr lang="en-US" sz="2600" b="1" dirty="0" smtClean="0">
                <a:solidFill>
                  <a:schemeClr val="tx1"/>
                </a:solidFill>
              </a:rPr>
              <a:t>References</a:t>
            </a:r>
            <a:endParaRPr lang="en-US" dirty="0" smtClean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 smtClean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 smtClean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 smtClean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more details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US" sz="2800" dirty="0" smtClean="0"/>
              <a:t>HTML </a:t>
            </a:r>
            <a:r>
              <a:rPr lang="en-US" sz="2800" dirty="0"/>
              <a:t>form elements i.e. </a:t>
            </a:r>
            <a:r>
              <a:rPr lang="en-US" sz="2800" dirty="0" smtClean="0"/>
              <a:t>different type of form, designing different type of HTML form.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 will also learn HTTP GET and POST.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Handling </a:t>
            </a:r>
            <a:r>
              <a:rPr lang="en-US" sz="2800" dirty="0" smtClean="0"/>
              <a:t>form data using $_GET or $_POST methods and validations form data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9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PHP </a:t>
            </a:r>
            <a:r>
              <a:rPr lang="en-US" sz="2400" dirty="0" err="1"/>
              <a:t>superglobals</a:t>
            </a:r>
            <a:r>
              <a:rPr lang="en-US" sz="2400" dirty="0"/>
              <a:t> </a:t>
            </a:r>
            <a:r>
              <a:rPr lang="en-US" sz="2400" b="1" dirty="0"/>
              <a:t>$_GET </a:t>
            </a:r>
            <a:r>
              <a:rPr lang="en-US" sz="2400" dirty="0"/>
              <a:t>and </a:t>
            </a:r>
            <a:r>
              <a:rPr lang="en-US" sz="2400" b="1" dirty="0"/>
              <a:t>$_POST </a:t>
            </a:r>
            <a:r>
              <a:rPr lang="en-US" sz="2400" dirty="0"/>
              <a:t>are used to collect form-data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example </a:t>
            </a:r>
            <a:r>
              <a:rPr lang="en-US" sz="2400" dirty="0" smtClean="0"/>
              <a:t>displays </a:t>
            </a:r>
            <a:r>
              <a:rPr lang="en-US" sz="2400" dirty="0"/>
              <a:t>a simple HTML form with two input fields and a submit </a:t>
            </a:r>
            <a:r>
              <a:rPr lang="en-US" sz="2400" dirty="0" smtClean="0"/>
              <a:t>button</a:t>
            </a:r>
            <a:r>
              <a:rPr lang="en-US" sz="2400" dirty="0"/>
              <a:t> </a:t>
            </a:r>
            <a:r>
              <a:rPr lang="en-US" sz="2400" dirty="0" smtClean="0"/>
              <a:t>using “get” and “post”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And See the difference.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 smtClean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welcome.php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method</a:t>
            </a:r>
            <a:r>
              <a:rPr lang="en-US" sz="1600" b="1" dirty="0">
                <a:solidFill>
                  <a:srgbClr val="0000CD"/>
                </a:solidFill>
                <a:latin typeface="Consolas" pitchFamily="49" charset="0"/>
              </a:rPr>
              <a:t>="post"&gt;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Name: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="name"&gt;&lt;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E-mail: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="email"&gt;&lt;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 smtClean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altLang="en-US" sz="1600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 descr="C:\Users\teacher\Pictures\Screenshots\Screenshot (3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834" y="4991509"/>
            <a:ext cx="286148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same result could also be achieved using the HTTP </a:t>
            </a:r>
            <a:r>
              <a:rPr lang="en-US" sz="2400" dirty="0" smtClean="0"/>
              <a:t>GET/POST </a:t>
            </a:r>
            <a:r>
              <a:rPr lang="en-US" sz="2400" dirty="0"/>
              <a:t>method: </a:t>
            </a: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Welcome_get.php</a:t>
            </a:r>
            <a:r>
              <a:rPr lang="en-US" sz="2400" dirty="0" smtClean="0"/>
              <a:t>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&lt;html&gt;</a:t>
            </a: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&lt;body&gt;</a:t>
            </a: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Welcome 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 smtClean="0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 echo </a:t>
            </a:r>
            <a:r>
              <a:rPr lang="en-US" dirty="0" smtClean="0"/>
              <a:t> </a:t>
            </a:r>
            <a:r>
              <a:rPr lang="en-US" b="1" dirty="0"/>
              <a:t>$_GET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["name"]; ?&gt;&lt;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</a:rPr>
              <a:t>br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Your email address is: 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 smtClean="0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echo $_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GET["email"]; ?&gt;</a:t>
            </a: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&lt;/body&gt;</a:t>
            </a: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&lt;/html&gt;</a:t>
            </a:r>
            <a:endParaRPr lang="en-US" altLang="en-US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HTTP GET</a:t>
            </a:r>
          </a:p>
        </p:txBody>
      </p:sp>
    </p:spTree>
    <p:extLst>
      <p:ext uri="{BB962C8B-B14F-4D97-AF65-F5344CB8AC3E}">
        <p14:creationId xmlns:p14="http://schemas.microsoft.com/office/powerpoint/2010/main" val="2684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Proper validation of form data is important to protect your form from hackers and spammers! </a:t>
            </a: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Lets consider the example.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C:\Users\teacher\Pictures\Screenshots\Screenshot (3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10" y="3448594"/>
            <a:ext cx="4846320" cy="316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validation rules for the form above are as follows</a:t>
            </a:r>
            <a:r>
              <a:rPr lang="en-US" sz="2400" dirty="0" smtClean="0"/>
              <a:t>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12878"/>
              </p:ext>
            </p:extLst>
          </p:nvPr>
        </p:nvGraphicFramePr>
        <p:xfrm>
          <a:off x="1376227" y="2597117"/>
          <a:ext cx="7077075" cy="2148060"/>
        </p:xfrm>
        <a:graphic>
          <a:graphicData uri="http://schemas.openxmlformats.org/drawingml/2006/table">
            <a:tbl>
              <a:tblPr/>
              <a:tblGrid>
                <a:gridCol w="1773318"/>
                <a:gridCol w="5303757"/>
              </a:tblGrid>
              <a:tr h="3319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Field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Validation Rules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Name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only contain letters and whitespace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E-mail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contain a valid email address (with @ and .)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Website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If present, it must contain a valid URL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Comment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Multi-line input field (textarea)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Gender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Must select one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5" y="4810491"/>
            <a:ext cx="8497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 smtClean="0"/>
              <a:t>$_SERVER["PHP_SELF"] </a:t>
            </a:r>
            <a:r>
              <a:rPr lang="en-US" dirty="0" smtClean="0"/>
              <a:t>is a super global variable that returns the filename of the currently executing script and sends the submitted form data to the page itself, instead of jumping to a different page.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 method</a:t>
            </a:r>
            <a:r>
              <a:rPr lang="en-US" dirty="0" smtClean="0">
                <a:solidFill>
                  <a:srgbClr val="0000CD"/>
                </a:solidFill>
                <a:latin typeface="Consolas"/>
              </a:rPr>
              <a:t>="post"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 action</a:t>
            </a:r>
            <a:r>
              <a:rPr lang="en-US" dirty="0" smtClean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php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htmlspecialchars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DAA520"/>
                </a:solidFill>
                <a:latin typeface="Consolas"/>
              </a:rPr>
              <a:t>$_SERVER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"PHP_SELF"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]);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?&gt;</a:t>
            </a:r>
            <a:r>
              <a:rPr lang="en-US" dirty="0" smtClean="0">
                <a:solidFill>
                  <a:srgbClr val="0000CD"/>
                </a:solidFill>
                <a:latin typeface="Consolas"/>
              </a:rPr>
              <a:t>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PHP Form Validation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4137" y="1325554"/>
            <a:ext cx="832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When your validation is passed, the hold the data in object.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Now write a class for student using name, email, etc. attributes(See the form).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Use this student object to hold the student data. </a:t>
            </a:r>
          </a:p>
        </p:txBody>
      </p:sp>
    </p:spTree>
    <p:extLst>
      <p:ext uri="{BB962C8B-B14F-4D97-AF65-F5344CB8AC3E}">
        <p14:creationId xmlns:p14="http://schemas.microsoft.com/office/powerpoint/2010/main" val="153116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396</TotalTime>
  <Words>486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Corbel</vt:lpstr>
      <vt:lpstr>Times New Roman</vt:lpstr>
      <vt:lpstr>Wingdings</vt:lpstr>
      <vt:lpstr>Spectrum</vt:lpstr>
      <vt:lpstr>PHP Form Validation</vt:lpstr>
      <vt:lpstr>Lecture Outline</vt:lpstr>
      <vt:lpstr>Learning Objectives</vt:lpstr>
      <vt:lpstr>PHP Form Handling</vt:lpstr>
      <vt:lpstr>PHP Form Handling</vt:lpstr>
      <vt:lpstr>PHP Form Validation</vt:lpstr>
      <vt:lpstr>PHP Form Validation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</cp:lastModifiedBy>
  <cp:revision>77</cp:revision>
  <dcterms:created xsi:type="dcterms:W3CDTF">2018-12-10T17:20:29Z</dcterms:created>
  <dcterms:modified xsi:type="dcterms:W3CDTF">2021-05-24T03:17:10Z</dcterms:modified>
</cp:coreProperties>
</file>