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1972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884245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90415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52280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Uses </a:t>
            </a:r>
            <a:r>
              <a:rPr lang="en-US" sz="2600" b="1" dirty="0">
                <a:solidFill>
                  <a:schemeClr val="tx1"/>
                </a:solidFill>
              </a:rPr>
              <a:t>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Uses </a:t>
            </a:r>
            <a:r>
              <a:rPr lang="en-US" sz="2600" b="1" dirty="0">
                <a:solidFill>
                  <a:schemeClr val="tx1"/>
                </a:solidFill>
              </a:rPr>
              <a:t>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www.codeofaninja.com/2013/03/php-login-script.html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html.form.guide/php-form/php-order-form.html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www.tutorialspoint.com/php/php_login_example.htm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What </a:t>
            </a:r>
            <a:r>
              <a:rPr lang="en-US" sz="2600" b="1" dirty="0">
                <a:solidFill>
                  <a:schemeClr val="tx1"/>
                </a:solidFill>
              </a:rPr>
              <a:t>is a Cookie</a:t>
            </a:r>
            <a:r>
              <a:rPr lang="en-US" sz="2600" b="1" dirty="0" smtClean="0">
                <a:solidFill>
                  <a:schemeClr val="tx1"/>
                </a:solidFill>
              </a:rPr>
              <a:t>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smtClean="0">
                <a:solidFill>
                  <a:schemeClr val="tx1"/>
                </a:solidFill>
              </a:rPr>
              <a:t>PHP </a:t>
            </a:r>
            <a:r>
              <a:rPr lang="en-US" sz="2600" b="1" dirty="0" smtClean="0">
                <a:solidFill>
                  <a:schemeClr val="tx1"/>
                </a:solidFill>
              </a:rPr>
              <a:t>Session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</a:t>
            </a:r>
            <a:r>
              <a:rPr lang="en-US" sz="2600" b="1" dirty="0" smtClean="0">
                <a:solidFill>
                  <a:schemeClr val="tx1"/>
                </a:solidFill>
              </a:rPr>
              <a:t>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Books and </a:t>
            </a: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this lecture, we will </a:t>
            </a:r>
            <a:r>
              <a:rPr lang="en-US" sz="2400" dirty="0"/>
              <a:t>learn </a:t>
            </a:r>
            <a:r>
              <a:rPr lang="en-US" sz="2400" dirty="0" smtClean="0"/>
              <a:t>temporary </a:t>
            </a:r>
            <a:r>
              <a:rPr lang="en-US" sz="2400" dirty="0"/>
              <a:t>storage </a:t>
            </a:r>
            <a:r>
              <a:rPr lang="en-US" sz="2400" dirty="0" smtClean="0"/>
              <a:t>like </a:t>
            </a:r>
            <a:r>
              <a:rPr lang="en-US" sz="2400" dirty="0"/>
              <a:t>Session &amp; Cookie </a:t>
            </a:r>
            <a:r>
              <a:rPr lang="en-US" sz="2400" dirty="0" smtClean="0"/>
              <a:t>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  <a:endParaRPr lang="en-US" alt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Each </a:t>
            </a:r>
            <a:r>
              <a:rPr lang="en-US" altLang="en-US" sz="2400" dirty="0"/>
              <a:t>time the same computer requests a page with a browser, it will send the cookie too. </a:t>
            </a:r>
            <a:endParaRPr lang="en-US" alt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With </a:t>
            </a:r>
            <a:r>
              <a:rPr lang="en-US" altLang="en-US" sz="2400" dirty="0"/>
              <a:t>PHP, you can both create and retrieve cookie values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 smtClean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</a:t>
            </a:r>
            <a:r>
              <a:rPr lang="en-US" sz="2400" dirty="0" smtClean="0"/>
              <a:t>.</a:t>
            </a:r>
            <a:endParaRPr lang="en-US" sz="24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Example of Cookie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 session is started with the </a:t>
            </a:r>
            <a:r>
              <a:rPr lang="en-US" sz="2400" dirty="0" err="1" smtClean="0"/>
              <a:t>session_start</a:t>
            </a:r>
            <a:r>
              <a:rPr lang="en-US" sz="2400" dirty="0" smtClean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session_start</a:t>
            </a:r>
            <a:r>
              <a:rPr lang="en-US" sz="2400" dirty="0" smtClean="0"/>
              <a:t>() function must be the very first thing in your document. Before any HTML tags.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Example </a:t>
            </a:r>
            <a:r>
              <a:rPr lang="en-US" sz="2600" b="1" dirty="0">
                <a:solidFill>
                  <a:schemeClr val="tx1"/>
                </a:solidFill>
              </a:rPr>
              <a:t>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 smtClean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 smtClean="0">
                <a:latin typeface="Consolas"/>
              </a:rPr>
              <a:t>To remove or destroy session.</a:t>
            </a:r>
          </a:p>
          <a:p>
            <a:endParaRPr lang="en-US" sz="1600" b="1" dirty="0" smtClean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 of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PHP </a:t>
            </a:r>
            <a:r>
              <a:rPr lang="en-US" sz="2400" dirty="0"/>
              <a:t>Login Form with </a:t>
            </a:r>
            <a:r>
              <a:rPr lang="en-US" sz="2400" dirty="0" smtClean="0"/>
              <a:t>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</a:t>
            </a:r>
            <a:r>
              <a:rPr lang="en-US" sz="2400" dirty="0" smtClean="0"/>
              <a:t>registration form </a:t>
            </a:r>
            <a:r>
              <a:rPr lang="en-US" sz="2400" dirty="0"/>
              <a:t>using </a:t>
            </a:r>
            <a:r>
              <a:rPr lang="en-US" sz="2400" dirty="0" smtClean="0"/>
              <a:t>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479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78</cp:revision>
  <dcterms:created xsi:type="dcterms:W3CDTF">2018-12-10T17:20:29Z</dcterms:created>
  <dcterms:modified xsi:type="dcterms:W3CDTF">2021-05-24T03:17:39Z</dcterms:modified>
</cp:coreProperties>
</file>