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3449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944066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0495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077917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</a:t>
            </a:r>
            <a:r>
              <a:rPr lang="en-US" sz="2400"/>
              <a:t>old MySQL </a:t>
            </a:r>
            <a:r>
              <a:rPr lang="en-US" sz="2400" dirty="0"/>
              <a:t>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$username = "root";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 (!$conn) 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} else 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1564</TotalTime>
  <Words>734</Words>
  <Application>Microsoft Office PowerPoint</Application>
  <PresentationFormat>On-screen Show (4:3)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140</cp:revision>
  <dcterms:created xsi:type="dcterms:W3CDTF">2018-12-10T17:20:29Z</dcterms:created>
  <dcterms:modified xsi:type="dcterms:W3CDTF">2021-05-24T03:17:51Z</dcterms:modified>
</cp:coreProperties>
</file>