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1" r:id="rId4"/>
    <p:sldId id="292" r:id="rId5"/>
    <p:sldId id="293" r:id="rId6"/>
    <p:sldId id="266" r:id="rId7"/>
    <p:sldId id="268" r:id="rId8"/>
    <p:sldId id="267" r:id="rId9"/>
    <p:sldId id="269" r:id="rId10"/>
    <p:sldId id="270" r:id="rId11"/>
    <p:sldId id="271" r:id="rId12"/>
    <p:sldId id="294" r:id="rId13"/>
    <p:sldId id="295" r:id="rId14"/>
    <p:sldId id="29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EFCBC6-C008-4B8D-B5C5-F6AB708C1DFC}" v="63" dt="2020-04-30T10:44:03.8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111" d="100"/>
          <a:sy n="111" d="100"/>
        </p:scale>
        <p:origin x="158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Tanvir Ahmed" userId="5fa9bf89-1556-4927-a8e9-24c5d464f299" providerId="ADAL" clId="{24EFCBC6-C008-4B8D-B5C5-F6AB708C1DFC}"/>
    <pc:docChg chg="undo custSel addSld delSld modSld">
      <pc:chgData name="Tanvir Ahmed" userId="5fa9bf89-1556-4927-a8e9-24c5d464f299" providerId="ADAL" clId="{24EFCBC6-C008-4B8D-B5C5-F6AB708C1DFC}" dt="2020-04-30T10:52:33.271" v="760" actId="20577"/>
      <pc:docMkLst>
        <pc:docMk/>
      </pc:docMkLst>
      <pc:sldChg chg="modSp">
        <pc:chgData name="Tanvir Ahmed" userId="5fa9bf89-1556-4927-a8e9-24c5d464f299" providerId="ADAL" clId="{24EFCBC6-C008-4B8D-B5C5-F6AB708C1DFC}" dt="2020-04-30T10:52:33.271" v="760" actId="20577"/>
        <pc:sldMkLst>
          <pc:docMk/>
          <pc:sldMk cId="700707328" sldId="256"/>
        </pc:sldMkLst>
        <pc:graphicFrameChg chg="modGraphic">
          <ac:chgData name="Tanvir Ahmed" userId="5fa9bf89-1556-4927-a8e9-24c5d464f299" providerId="ADAL" clId="{24EFCBC6-C008-4B8D-B5C5-F6AB708C1DFC}" dt="2020-04-30T10:52:33.271" v="760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Tanvir Ahmed" userId="5fa9bf89-1556-4927-a8e9-24c5d464f299" providerId="ADAL" clId="{24EFCBC6-C008-4B8D-B5C5-F6AB708C1DFC}" dt="2020-04-30T09:27:31.157" v="707" actId="20577"/>
        <pc:sldMkLst>
          <pc:docMk/>
          <pc:sldMk cId="424874041" sldId="257"/>
        </pc:sldMkLst>
        <pc:spChg chg="mod">
          <ac:chgData name="Tanvir Ahmed" userId="5fa9bf89-1556-4927-a8e9-24c5d464f299" providerId="ADAL" clId="{24EFCBC6-C008-4B8D-B5C5-F6AB708C1DFC}" dt="2020-04-30T09:27:31.157" v="707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Tanvir Ahmed" userId="5fa9bf89-1556-4927-a8e9-24c5d464f299" providerId="ADAL" clId="{24EFCBC6-C008-4B8D-B5C5-F6AB708C1DFC}" dt="2020-04-30T09:32:48.086" v="745" actId="2696"/>
        <pc:sldMkLst>
          <pc:docMk/>
          <pc:sldMk cId="2823762119" sldId="258"/>
        </pc:sldMkLst>
      </pc:sldChg>
      <pc:sldChg chg="del">
        <pc:chgData name="Tanvir Ahmed" userId="5fa9bf89-1556-4927-a8e9-24c5d464f299" providerId="ADAL" clId="{24EFCBC6-C008-4B8D-B5C5-F6AB708C1DFC}" dt="2020-04-30T09:32:49.961" v="746" actId="2696"/>
        <pc:sldMkLst>
          <pc:docMk/>
          <pc:sldMk cId="1923382373" sldId="264"/>
        </pc:sldMkLst>
      </pc:sldChg>
      <pc:sldChg chg="del">
        <pc:chgData name="Tanvir Ahmed" userId="5fa9bf89-1556-4927-a8e9-24c5d464f299" providerId="ADAL" clId="{24EFCBC6-C008-4B8D-B5C5-F6AB708C1DFC}" dt="2020-04-30T09:32:50.920" v="747" actId="2696"/>
        <pc:sldMkLst>
          <pc:docMk/>
          <pc:sldMk cId="3224969828" sldId="265"/>
        </pc:sldMkLst>
      </pc:sldChg>
      <pc:sldChg chg="modSp">
        <pc:chgData name="Tanvir Ahmed" userId="5fa9bf89-1556-4927-a8e9-24c5d464f299" providerId="ADAL" clId="{24EFCBC6-C008-4B8D-B5C5-F6AB708C1DFC}" dt="2020-04-30T09:06:24.128" v="183" actId="20577"/>
        <pc:sldMkLst>
          <pc:docMk/>
          <pc:sldMk cId="2134390752" sldId="266"/>
        </pc:sldMkLst>
        <pc:spChg chg="mod">
          <ac:chgData name="Tanvir Ahmed" userId="5fa9bf89-1556-4927-a8e9-24c5d464f299" providerId="ADAL" clId="{24EFCBC6-C008-4B8D-B5C5-F6AB708C1DFC}" dt="2020-04-30T09:00:53.553" v="103" actId="20577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Tanvir Ahmed" userId="5fa9bf89-1556-4927-a8e9-24c5d464f299" providerId="ADAL" clId="{24EFCBC6-C008-4B8D-B5C5-F6AB708C1DFC}" dt="2020-04-30T09:06:24.128" v="183" actId="20577"/>
          <ac:spMkLst>
            <pc:docMk/>
            <pc:sldMk cId="2134390752" sldId="266"/>
            <ac:spMk id="6" creationId="{37C26D19-85DA-834B-9600-C9820C508897}"/>
          </ac:spMkLst>
        </pc:spChg>
      </pc:sldChg>
      <pc:sldChg chg="modSp">
        <pc:chgData name="Tanvir Ahmed" userId="5fa9bf89-1556-4927-a8e9-24c5d464f299" providerId="ADAL" clId="{24EFCBC6-C008-4B8D-B5C5-F6AB708C1DFC}" dt="2020-04-30T09:31:48.572" v="736" actId="12"/>
        <pc:sldMkLst>
          <pc:docMk/>
          <pc:sldMk cId="3132154582" sldId="267"/>
        </pc:sldMkLst>
        <pc:spChg chg="mod">
          <ac:chgData name="Tanvir Ahmed" userId="5fa9bf89-1556-4927-a8e9-24c5d464f299" providerId="ADAL" clId="{24EFCBC6-C008-4B8D-B5C5-F6AB708C1DFC}" dt="2020-04-30T09:07:30.025" v="210" actId="20577"/>
          <ac:spMkLst>
            <pc:docMk/>
            <pc:sldMk cId="3132154582" sldId="267"/>
            <ac:spMk id="2" creationId="{00000000-0000-0000-0000-000000000000}"/>
          </ac:spMkLst>
        </pc:spChg>
        <pc:spChg chg="mod">
          <ac:chgData name="Tanvir Ahmed" userId="5fa9bf89-1556-4927-a8e9-24c5d464f299" providerId="ADAL" clId="{24EFCBC6-C008-4B8D-B5C5-F6AB708C1DFC}" dt="2020-04-30T09:31:48.572" v="736" actId="12"/>
          <ac:spMkLst>
            <pc:docMk/>
            <pc:sldMk cId="3132154582" sldId="267"/>
            <ac:spMk id="4" creationId="{E00A471B-FCB5-3949-B014-0D06C67E41B3}"/>
          </ac:spMkLst>
        </pc:spChg>
      </pc:sldChg>
      <pc:sldChg chg="addSp delSp modSp add">
        <pc:chgData name="Tanvir Ahmed" userId="5fa9bf89-1556-4927-a8e9-24c5d464f299" providerId="ADAL" clId="{24EFCBC6-C008-4B8D-B5C5-F6AB708C1DFC}" dt="2020-04-30T09:07:11.246" v="191" actId="108"/>
        <pc:sldMkLst>
          <pc:docMk/>
          <pc:sldMk cId="3949484887" sldId="268"/>
        </pc:sldMkLst>
        <pc:spChg chg="mod">
          <ac:chgData name="Tanvir Ahmed" userId="5fa9bf89-1556-4927-a8e9-24c5d464f299" providerId="ADAL" clId="{24EFCBC6-C008-4B8D-B5C5-F6AB708C1DFC}" dt="2020-04-30T09:01:09.494" v="109"/>
          <ac:spMkLst>
            <pc:docMk/>
            <pc:sldMk cId="3949484887" sldId="268"/>
            <ac:spMk id="2" creationId="{00000000-0000-0000-0000-000000000000}"/>
          </ac:spMkLst>
        </pc:spChg>
        <pc:spChg chg="add del">
          <ac:chgData name="Tanvir Ahmed" userId="5fa9bf89-1556-4927-a8e9-24c5d464f299" providerId="ADAL" clId="{24EFCBC6-C008-4B8D-B5C5-F6AB708C1DFC}" dt="2020-04-30T09:01:26.404" v="113"/>
          <ac:spMkLst>
            <pc:docMk/>
            <pc:sldMk cId="3949484887" sldId="268"/>
            <ac:spMk id="3" creationId="{92B6922B-6EA1-417D-9FA2-91D1C4334119}"/>
          </ac:spMkLst>
        </pc:spChg>
        <pc:spChg chg="mod">
          <ac:chgData name="Tanvir Ahmed" userId="5fa9bf89-1556-4927-a8e9-24c5d464f299" providerId="ADAL" clId="{24EFCBC6-C008-4B8D-B5C5-F6AB708C1DFC}" dt="2020-04-30T09:07:11.246" v="191" actId="108"/>
          <ac:spMkLst>
            <pc:docMk/>
            <pc:sldMk cId="3949484887" sldId="268"/>
            <ac:spMk id="5" creationId="{53BED9D7-DC35-6145-B086-E1B62BC08349}"/>
          </ac:spMkLst>
        </pc:spChg>
      </pc:sldChg>
      <pc:sldChg chg="addSp modSp add">
        <pc:chgData name="Tanvir Ahmed" userId="5fa9bf89-1556-4927-a8e9-24c5d464f299" providerId="ADAL" clId="{24EFCBC6-C008-4B8D-B5C5-F6AB708C1DFC}" dt="2020-04-30T09:32:17.091" v="743" actId="20577"/>
        <pc:sldMkLst>
          <pc:docMk/>
          <pc:sldMk cId="3920202129" sldId="269"/>
        </pc:sldMkLst>
        <pc:spChg chg="mod">
          <ac:chgData name="Tanvir Ahmed" userId="5fa9bf89-1556-4927-a8e9-24c5d464f299" providerId="ADAL" clId="{24EFCBC6-C008-4B8D-B5C5-F6AB708C1DFC}" dt="2020-04-30T09:12:42.789" v="324" actId="20577"/>
          <ac:spMkLst>
            <pc:docMk/>
            <pc:sldMk cId="3920202129" sldId="269"/>
            <ac:spMk id="2" creationId="{00000000-0000-0000-0000-000000000000}"/>
          </ac:spMkLst>
        </pc:spChg>
        <pc:spChg chg="mod">
          <ac:chgData name="Tanvir Ahmed" userId="5fa9bf89-1556-4927-a8e9-24c5d464f299" providerId="ADAL" clId="{24EFCBC6-C008-4B8D-B5C5-F6AB708C1DFC}" dt="2020-04-30T09:32:17.091" v="743" actId="20577"/>
          <ac:spMkLst>
            <pc:docMk/>
            <pc:sldMk cId="3920202129" sldId="269"/>
            <ac:spMk id="4" creationId="{E00A471B-FCB5-3949-B014-0D06C67E41B3}"/>
          </ac:spMkLst>
        </pc:spChg>
        <pc:picChg chg="add mod">
          <ac:chgData name="Tanvir Ahmed" userId="5fa9bf89-1556-4927-a8e9-24c5d464f299" providerId="ADAL" clId="{24EFCBC6-C008-4B8D-B5C5-F6AB708C1DFC}" dt="2020-04-30T09:15:53.800" v="359" actId="1076"/>
          <ac:picMkLst>
            <pc:docMk/>
            <pc:sldMk cId="3920202129" sldId="269"/>
            <ac:picMk id="3" creationId="{B54DDFF0-72BF-4DDD-8933-F65A861B627B}"/>
          </ac:picMkLst>
        </pc:picChg>
      </pc:sldChg>
      <pc:sldChg chg="modSp add">
        <pc:chgData name="Tanvir Ahmed" userId="5fa9bf89-1556-4927-a8e9-24c5d464f299" providerId="ADAL" clId="{24EFCBC6-C008-4B8D-B5C5-F6AB708C1DFC}" dt="2020-04-30T09:19:56.177" v="661" actId="20577"/>
        <pc:sldMkLst>
          <pc:docMk/>
          <pc:sldMk cId="3816110142" sldId="270"/>
        </pc:sldMkLst>
        <pc:spChg chg="mod">
          <ac:chgData name="Tanvir Ahmed" userId="5fa9bf89-1556-4927-a8e9-24c5d464f299" providerId="ADAL" clId="{24EFCBC6-C008-4B8D-B5C5-F6AB708C1DFC}" dt="2020-04-30T09:17:11.040" v="420" actId="20577"/>
          <ac:spMkLst>
            <pc:docMk/>
            <pc:sldMk cId="3816110142" sldId="270"/>
            <ac:spMk id="2" creationId="{00000000-0000-0000-0000-000000000000}"/>
          </ac:spMkLst>
        </pc:spChg>
        <pc:spChg chg="mod">
          <ac:chgData name="Tanvir Ahmed" userId="5fa9bf89-1556-4927-a8e9-24c5d464f299" providerId="ADAL" clId="{24EFCBC6-C008-4B8D-B5C5-F6AB708C1DFC}" dt="2020-04-30T09:19:56.177" v="661" actId="20577"/>
          <ac:spMkLst>
            <pc:docMk/>
            <pc:sldMk cId="3816110142" sldId="270"/>
            <ac:spMk id="4" creationId="{E00A471B-FCB5-3949-B014-0D06C67E41B3}"/>
          </ac:spMkLst>
        </pc:spChg>
      </pc:sldChg>
      <pc:sldChg chg="modSp add">
        <pc:chgData name="Tanvir Ahmed" userId="5fa9bf89-1556-4927-a8e9-24c5d464f299" providerId="ADAL" clId="{24EFCBC6-C008-4B8D-B5C5-F6AB708C1DFC}" dt="2020-04-30T09:25:48.839" v="690" actId="1076"/>
        <pc:sldMkLst>
          <pc:docMk/>
          <pc:sldMk cId="653146784" sldId="271"/>
        </pc:sldMkLst>
        <pc:spChg chg="mod">
          <ac:chgData name="Tanvir Ahmed" userId="5fa9bf89-1556-4927-a8e9-24c5d464f299" providerId="ADAL" clId="{24EFCBC6-C008-4B8D-B5C5-F6AB708C1DFC}" dt="2020-04-30T09:22:33.150" v="680" actId="20577"/>
          <ac:spMkLst>
            <pc:docMk/>
            <pc:sldMk cId="653146784" sldId="271"/>
            <ac:spMk id="2" creationId="{00000000-0000-0000-0000-000000000000}"/>
          </ac:spMkLst>
        </pc:spChg>
        <pc:spChg chg="mod">
          <ac:chgData name="Tanvir Ahmed" userId="5fa9bf89-1556-4927-a8e9-24c5d464f299" providerId="ADAL" clId="{24EFCBC6-C008-4B8D-B5C5-F6AB708C1DFC}" dt="2020-04-30T09:25:48.839" v="690" actId="1076"/>
          <ac:spMkLst>
            <pc:docMk/>
            <pc:sldMk cId="653146784" sldId="271"/>
            <ac:spMk id="5" creationId="{53BED9D7-DC35-6145-B086-E1B62BC08349}"/>
          </ac:spMkLst>
        </pc:spChg>
      </pc:sldChg>
      <pc:sldChg chg="add del">
        <pc:chgData name="Tanvir Ahmed" userId="5fa9bf89-1556-4927-a8e9-24c5d464f299" providerId="ADAL" clId="{24EFCBC6-C008-4B8D-B5C5-F6AB708C1DFC}" dt="2020-04-30T10:45:07.577" v="753" actId="2696"/>
        <pc:sldMkLst>
          <pc:docMk/>
          <pc:sldMk cId="261875079" sldId="286"/>
        </pc:sldMkLst>
      </pc:sldChg>
      <pc:sldChg chg="add del">
        <pc:chgData name="Tanvir Ahmed" userId="5fa9bf89-1556-4927-a8e9-24c5d464f299" providerId="ADAL" clId="{24EFCBC6-C008-4B8D-B5C5-F6AB708C1DFC}" dt="2020-04-30T10:45:07.572" v="752" actId="2696"/>
        <pc:sldMkLst>
          <pc:docMk/>
          <pc:sldMk cId="2819377470" sldId="287"/>
        </pc:sldMkLst>
      </pc:sldChg>
      <pc:sldChg chg="add del">
        <pc:chgData name="Tanvir Ahmed" userId="5fa9bf89-1556-4927-a8e9-24c5d464f299" providerId="ADAL" clId="{24EFCBC6-C008-4B8D-B5C5-F6AB708C1DFC}" dt="2020-04-30T10:45:07.558" v="751" actId="2696"/>
        <pc:sldMkLst>
          <pc:docMk/>
          <pc:sldMk cId="1744785842" sldId="288"/>
        </pc:sldMkLst>
      </pc:sldChg>
      <pc:sldChg chg="add del">
        <pc:chgData name="Tanvir Ahmed" userId="5fa9bf89-1556-4927-a8e9-24c5d464f299" providerId="ADAL" clId="{24EFCBC6-C008-4B8D-B5C5-F6AB708C1DFC}" dt="2020-04-30T10:45:07.545" v="750" actId="2696"/>
        <pc:sldMkLst>
          <pc:docMk/>
          <pc:sldMk cId="3143269072" sldId="289"/>
        </pc:sldMkLst>
      </pc:sldChg>
      <pc:sldChg chg="add del">
        <pc:chgData name="Tanvir Ahmed" userId="5fa9bf89-1556-4927-a8e9-24c5d464f299" providerId="ADAL" clId="{24EFCBC6-C008-4B8D-B5C5-F6AB708C1DFC}" dt="2020-04-30T10:45:07.533" v="749" actId="2696"/>
        <pc:sldMkLst>
          <pc:docMk/>
          <pc:sldMk cId="2898490645" sldId="290"/>
        </pc:sldMkLst>
      </pc:sldChg>
      <pc:sldChg chg="add">
        <pc:chgData name="Tanvir Ahmed" userId="5fa9bf89-1556-4927-a8e9-24c5d464f299" providerId="ADAL" clId="{24EFCBC6-C008-4B8D-B5C5-F6AB708C1DFC}" dt="2020-04-30T09:27:18.928" v="691"/>
        <pc:sldMkLst>
          <pc:docMk/>
          <pc:sldMk cId="3093467319" sldId="291"/>
        </pc:sldMkLst>
      </pc:sldChg>
      <pc:sldChg chg="add">
        <pc:chgData name="Tanvir Ahmed" userId="5fa9bf89-1556-4927-a8e9-24c5d464f299" providerId="ADAL" clId="{24EFCBC6-C008-4B8D-B5C5-F6AB708C1DFC}" dt="2020-04-30T09:27:18.928" v="691"/>
        <pc:sldMkLst>
          <pc:docMk/>
          <pc:sldMk cId="1035863812" sldId="292"/>
        </pc:sldMkLst>
      </pc:sldChg>
      <pc:sldChg chg="add">
        <pc:chgData name="Tanvir Ahmed" userId="5fa9bf89-1556-4927-a8e9-24c5d464f299" providerId="ADAL" clId="{24EFCBC6-C008-4B8D-B5C5-F6AB708C1DFC}" dt="2020-04-30T09:27:18.928" v="691"/>
        <pc:sldMkLst>
          <pc:docMk/>
          <pc:sldMk cId="2329211199" sldId="293"/>
        </pc:sldMkLst>
      </pc:sldChg>
      <pc:sldChg chg="addSp delSp modSp add">
        <pc:chgData name="Tanvir Ahmed" userId="5fa9bf89-1556-4927-a8e9-24c5d464f299" providerId="ADAL" clId="{24EFCBC6-C008-4B8D-B5C5-F6AB708C1DFC}" dt="2020-04-30T09:30:45.741" v="732" actId="12"/>
        <pc:sldMkLst>
          <pc:docMk/>
          <pc:sldMk cId="4206021536" sldId="294"/>
        </pc:sldMkLst>
        <pc:spChg chg="mod">
          <ac:chgData name="Tanvir Ahmed" userId="5fa9bf89-1556-4927-a8e9-24c5d464f299" providerId="ADAL" clId="{24EFCBC6-C008-4B8D-B5C5-F6AB708C1DFC}" dt="2020-04-30T09:29:38.467" v="717" actId="20577"/>
          <ac:spMkLst>
            <pc:docMk/>
            <pc:sldMk cId="4206021536" sldId="294"/>
            <ac:spMk id="2" creationId="{00000000-0000-0000-0000-000000000000}"/>
          </ac:spMkLst>
        </pc:spChg>
        <pc:spChg chg="add del">
          <ac:chgData name="Tanvir Ahmed" userId="5fa9bf89-1556-4927-a8e9-24c5d464f299" providerId="ADAL" clId="{24EFCBC6-C008-4B8D-B5C5-F6AB708C1DFC}" dt="2020-04-30T09:30:02.652" v="719"/>
          <ac:spMkLst>
            <pc:docMk/>
            <pc:sldMk cId="4206021536" sldId="294"/>
            <ac:spMk id="3" creationId="{FA2A84AA-2FE2-4F47-85B0-02995E09A521}"/>
          </ac:spMkLst>
        </pc:spChg>
        <pc:spChg chg="mod">
          <ac:chgData name="Tanvir Ahmed" userId="5fa9bf89-1556-4927-a8e9-24c5d464f299" providerId="ADAL" clId="{24EFCBC6-C008-4B8D-B5C5-F6AB708C1DFC}" dt="2020-04-30T09:30:45.741" v="732" actId="12"/>
          <ac:spMkLst>
            <pc:docMk/>
            <pc:sldMk cId="4206021536" sldId="294"/>
            <ac:spMk id="4" creationId="{E00A471B-FCB5-3949-B014-0D06C67E41B3}"/>
          </ac:spMkLst>
        </pc:spChg>
      </pc:sldChg>
      <pc:sldChg chg="add">
        <pc:chgData name="Tanvir Ahmed" userId="5fa9bf89-1556-4927-a8e9-24c5d464f299" providerId="ADAL" clId="{24EFCBC6-C008-4B8D-B5C5-F6AB708C1DFC}" dt="2020-04-30T09:32:46.170" v="744"/>
        <pc:sldMkLst>
          <pc:docMk/>
          <pc:sldMk cId="324850465" sldId="295"/>
        </pc:sldMkLst>
      </pc:sldChg>
      <pc:sldChg chg="add">
        <pc:chgData name="Tanvir Ahmed" userId="5fa9bf89-1556-4927-a8e9-24c5d464f299" providerId="ADAL" clId="{24EFCBC6-C008-4B8D-B5C5-F6AB708C1DFC}" dt="2020-04-30T09:32:46.170" v="744"/>
        <pc:sldMkLst>
          <pc:docMk/>
          <pc:sldMk cId="427273850" sldId="29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ringboard.com/blog/history-of-javascript/" TargetMode="External"/><Relationship Id="rId2" Type="http://schemas.openxmlformats.org/officeDocument/2006/relationships/hyperlink" Target="https://www.w3schools.com/js/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loop_while.asp" TargetMode="External"/><Relationship Id="rId2" Type="http://schemas.openxmlformats.org/officeDocument/2006/relationships/hyperlink" Target="https://www.w3schools.com/js/js_loop_for.asp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w3schools.com/jsref/dom_obj_style.asp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JS HTML DOM and Form Validation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50198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Summer 19-20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 Form Validation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x-none" dirty="0"/>
              <a:t>opic sub heading..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668362" y="2066565"/>
            <a:ext cx="82448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 form validation can be done by JavaScript..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Form has an event named </a:t>
            </a:r>
            <a:r>
              <a:rPr lang="en-US" dirty="0" err="1"/>
              <a:t>onsubmit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a form is submitted this method is called. We need to return true if values are valid otherwise false.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true is returned the form will be submitted.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16110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JS Form Validation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542371" y="1233191"/>
            <a:ext cx="805925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&lt;html&gt;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&lt;head&gt;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&lt;script&gt;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function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validateForm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var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fname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fname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").value;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var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lname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lname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").value;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if (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fname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== "" ||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lname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== "") {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alert("Name must be filled out");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return false;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&lt;/script&gt;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&lt;/head&gt;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&lt;body&gt;</a:t>
            </a:r>
          </a:p>
          <a:p>
            <a:endParaRPr lang="en-US" sz="13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&lt;form name="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myForm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 action="/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action_page.php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onsubmit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="return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validateForm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()" method="post"&gt;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First Name: &lt;input type="text" id="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fname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 name="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fname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"&gt;&lt;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Last Name: &lt;input type="text" id="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lname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 name="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lname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"&gt;&lt;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&lt;input type="submit" value="Submit"&gt;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&lt;/form&gt;</a:t>
            </a:r>
          </a:p>
          <a:p>
            <a:endParaRPr lang="en-US" sz="13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653146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 Debugging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x-none" dirty="0"/>
              <a:t>opic sub heading..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668362" y="2066565"/>
            <a:ext cx="82448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your browser supports debugging, you can use console.log() to display JavaScript values in the debugger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debugger keyword stops the execution of JavaScript, and calls (if available) the debugging function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x = 15 * 5;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debugger;</a:t>
            </a:r>
          </a:p>
          <a:p>
            <a:pPr lvl="1"/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("demo").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innerHTML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x;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206021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060650"/>
            <a:ext cx="798736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sz="1600" dirty="0"/>
              <a:t>W3Schools Online Web Tutorials; URL: http://www.w3schools.com</a:t>
            </a:r>
          </a:p>
          <a:p>
            <a:r>
              <a:rPr lang="en-US" sz="1600" dirty="0"/>
              <a:t>2. PHP Documentation; URL: http://www.php.net/docs.php</a:t>
            </a:r>
          </a:p>
          <a:p>
            <a:r>
              <a:rPr lang="en-US" sz="1600" dirty="0"/>
              <a:t>3. </a:t>
            </a:r>
            <a:r>
              <a:rPr lang="en-US" sz="1600" dirty="0" err="1"/>
              <a:t>Sams</a:t>
            </a:r>
            <a:r>
              <a:rPr lang="en-US" sz="1600" dirty="0"/>
              <a:t> Teach Yourself Ajax JavaScript and PHP All in One; Phil Ballard and Michael Moncur;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Sams</a:t>
            </a:r>
            <a:r>
              <a:rPr lang="en-US" sz="1600" dirty="0"/>
              <a:t> Publishing; 2010</a:t>
            </a:r>
          </a:p>
          <a:p>
            <a:r>
              <a:rPr lang="en-US" sz="1600" dirty="0"/>
              <a:t>4. JavaScript Phrasebook; Christian Wenz; </a:t>
            </a:r>
            <a:r>
              <a:rPr lang="en-US" sz="1600" dirty="0" err="1"/>
              <a:t>Sams</a:t>
            </a:r>
            <a:r>
              <a:rPr lang="en-US" sz="1600" dirty="0"/>
              <a:t> Publishing; 2007</a:t>
            </a:r>
          </a:p>
          <a:p>
            <a:r>
              <a:rPr lang="en-US" sz="1600" dirty="0"/>
              <a:t>5. PHP and MySQL Web Development, 4/E; Luke Welling and Laura Thomson; </a:t>
            </a:r>
            <a:r>
              <a:rPr lang="en-US" sz="1600" dirty="0" err="1"/>
              <a:t>AddisonWesley</a:t>
            </a:r>
            <a:endParaRPr lang="en-US" sz="1600" dirty="0"/>
          </a:p>
          <a:p>
            <a:r>
              <a:rPr lang="en-US" sz="1600" dirty="0"/>
              <a:t>    Professional; 2009</a:t>
            </a:r>
          </a:p>
          <a:p>
            <a:r>
              <a:rPr lang="en-US" sz="1600" dirty="0"/>
              <a:t>6. JavaScript for Programmers Paul J. </a:t>
            </a:r>
            <a:r>
              <a:rPr lang="en-US" sz="1600" dirty="0" err="1"/>
              <a:t>Deitel</a:t>
            </a:r>
            <a:r>
              <a:rPr lang="en-US" sz="1600" dirty="0"/>
              <a:t> and Harvey M. </a:t>
            </a:r>
            <a:r>
              <a:rPr lang="en-US" sz="1600" dirty="0" err="1"/>
              <a:t>Deitel</a:t>
            </a:r>
            <a:r>
              <a:rPr lang="en-US" sz="1600" dirty="0"/>
              <a:t>; Prentice Hall; 2009</a:t>
            </a:r>
          </a:p>
          <a:p>
            <a:r>
              <a:rPr lang="en-US" sz="1600" dirty="0"/>
              <a:t>7. Beginning PHP5, Apache, and MySQL Web Development; Elizabeth </a:t>
            </a:r>
            <a:r>
              <a:rPr lang="en-US" sz="1600" dirty="0" err="1"/>
              <a:t>Naramore</a:t>
            </a:r>
            <a:r>
              <a:rPr lang="en-US" sz="1600" dirty="0"/>
              <a:t>, Jason</a:t>
            </a:r>
          </a:p>
          <a:p>
            <a:r>
              <a:rPr lang="en-US" sz="1600" dirty="0"/>
              <a:t>     </a:t>
            </a:r>
            <a:r>
              <a:rPr lang="en-US" sz="1600" dirty="0" err="1"/>
              <a:t>Gerner</a:t>
            </a:r>
            <a:r>
              <a:rPr lang="en-US" sz="1600" dirty="0"/>
              <a:t>, Yann Le </a:t>
            </a:r>
            <a:r>
              <a:rPr lang="en-US" sz="1600" dirty="0" err="1"/>
              <a:t>Scouarnec</a:t>
            </a:r>
            <a:r>
              <a:rPr lang="en-US" sz="1600" dirty="0"/>
              <a:t>, Jeremy Stolz and Michael K. Glass; Wiley Publishing; 2005</a:t>
            </a:r>
          </a:p>
          <a:p>
            <a:r>
              <a:rPr lang="en-US" sz="1600" dirty="0"/>
              <a:t>8. XML in a Nutshell, 3/E; </a:t>
            </a:r>
            <a:r>
              <a:rPr lang="en-US" sz="1600" dirty="0" err="1"/>
              <a:t>Elliotte</a:t>
            </a:r>
            <a:r>
              <a:rPr lang="en-US" sz="1600" dirty="0"/>
              <a:t> Rusty Harold and W. Scott Means; O'Reilly Media; 2004</a:t>
            </a:r>
            <a:endParaRPr lang="x-none" sz="1600" dirty="0"/>
          </a:p>
        </p:txBody>
      </p:sp>
    </p:spTree>
    <p:extLst>
      <p:ext uri="{BB962C8B-B14F-4D97-AF65-F5344CB8AC3E}">
        <p14:creationId xmlns:p14="http://schemas.microsoft.com/office/powerpoint/2010/main" val="324850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517442" y="1088514"/>
            <a:ext cx="5933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https://www.w3schools.com/js/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https://www.springboard.com/blog/history-of-javascript/</a:t>
            </a:r>
            <a:endParaRPr lang="en-US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27273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 Control </a:t>
            </a:r>
            <a:r>
              <a:rPr lang="en-US" sz="2400" dirty="0" err="1">
                <a:solidFill>
                  <a:schemeClr val="tx1"/>
                </a:solidFill>
              </a:rPr>
              <a:t>FLow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 Array and Array methods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 Objects 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HTML DOM operations (Basic usage and CSS)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HTML form validation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 Debugging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 Control Flow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If else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544074" y="1987066"/>
            <a:ext cx="7907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else statements are used for changing control flow of program.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The syntax is familiar with other programming language.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ECAC1FE8-68D3-41C7-BE42-1B3D85271E37}"/>
              </a:ext>
            </a:extLst>
          </p:cNvPr>
          <p:cNvSpPr/>
          <p:nvPr/>
        </p:nvSpPr>
        <p:spPr>
          <a:xfrm>
            <a:off x="544074" y="2464721"/>
            <a:ext cx="8209309" cy="3808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&lt;html&gt;</a:t>
            </a:r>
          </a:p>
          <a:p>
            <a:pPr lvl="1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&lt;body&gt;</a:t>
            </a:r>
          </a:p>
          <a:p>
            <a:pPr lvl="2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&lt;button onclick="</a:t>
            </a:r>
            <a:r>
              <a:rPr lang="en-US" sz="115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myFunction</a:t>
            </a:r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()"&gt;Try it&lt;/button&gt;</a:t>
            </a:r>
          </a:p>
          <a:p>
            <a:pPr lvl="2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&lt;p id="demo"&gt;&lt;/p&gt;</a:t>
            </a:r>
          </a:p>
          <a:p>
            <a:pPr lvl="2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&lt;script&gt;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function </a:t>
            </a:r>
            <a:r>
              <a:rPr lang="en-US" sz="115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myFunction</a:t>
            </a:r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 {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var hour = 19;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var greeting;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if (hour &lt; 18) {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greeting = "Good day";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} else if (hour &gt; 20){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greeting = "Good night";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} else {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greeting = "Good evening";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pPr lvl="3"/>
            <a:endParaRPr lang="en-US" sz="115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15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("demo").</a:t>
            </a:r>
            <a:r>
              <a:rPr lang="en-US" sz="115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innerHTML</a:t>
            </a:r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greeting;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&lt;/script&gt;</a:t>
            </a:r>
          </a:p>
          <a:p>
            <a:pPr lvl="1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093467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=""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 switch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6622614-FD1B-4706-BEF2-AB65A887157E}"/>
              </a:ext>
            </a:extLst>
          </p:cNvPr>
          <p:cNvSpPr txBox="1"/>
          <p:nvPr/>
        </p:nvSpPr>
        <p:spPr>
          <a:xfrm>
            <a:off x="265127" y="1411014"/>
            <a:ext cx="3232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x = 0;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text;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switch (x) {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case 0: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text = "Off";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case 1: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 text = "On";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default: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text = "No value found";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03F5DB0-9BCA-4F9F-AE32-36E9B34DC051}"/>
              </a:ext>
            </a:extLst>
          </p:cNvPr>
          <p:cNvSpPr txBox="1"/>
          <p:nvPr/>
        </p:nvSpPr>
        <p:spPr>
          <a:xfrm>
            <a:off x="3382388" y="896093"/>
            <a:ext cx="51046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Switch case is used in stead of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else if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Switch cases use </a:t>
            </a:r>
            <a:r>
              <a:rPr lang="en-US" b="1" dirty="0"/>
              <a:t>strict</a:t>
            </a:r>
            <a:r>
              <a:rPr lang="en-US" dirty="0"/>
              <a:t> comparison (===).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values must be of the same type to match.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strict comparison can only be true if the operands are of the same type.</a:t>
            </a:r>
          </a:p>
          <a:p>
            <a:pPr lvl="2"/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var x = "0";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text;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switch (x) {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case 0: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text = "Off";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case 1: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 text = "On";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default: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text = "No value found";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 this example there will be no match for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x</a:t>
            </a:r>
          </a:p>
          <a:p>
            <a:pPr lvl="2"/>
            <a:endParaRPr lang="en-US" sz="12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32736248-69FC-45D8-99F9-A69EE0424B52}"/>
              </a:ext>
            </a:extLst>
          </p:cNvPr>
          <p:cNvCxnSpPr/>
          <p:nvPr/>
        </p:nvCxnSpPr>
        <p:spPr>
          <a:xfrm>
            <a:off x="5557421" y="2716567"/>
            <a:ext cx="1056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12F16AF-00F7-4B36-B51B-B6D6879725C1}"/>
              </a:ext>
            </a:extLst>
          </p:cNvPr>
          <p:cNvSpPr txBox="1"/>
          <p:nvPr/>
        </p:nvSpPr>
        <p:spPr>
          <a:xfrm>
            <a:off x="6834714" y="2529600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0ABFC1D-7A02-4087-A698-DB82716DA9C9}"/>
              </a:ext>
            </a:extLst>
          </p:cNvPr>
          <p:cNvSpPr txBox="1"/>
          <p:nvPr/>
        </p:nvSpPr>
        <p:spPr>
          <a:xfrm>
            <a:off x="7038898" y="3348835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C7606888-6318-4EE8-B012-4920F02C04B8}"/>
              </a:ext>
            </a:extLst>
          </p:cNvPr>
          <p:cNvCxnSpPr/>
          <p:nvPr/>
        </p:nvCxnSpPr>
        <p:spPr>
          <a:xfrm>
            <a:off x="6578351" y="3248657"/>
            <a:ext cx="0" cy="5430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EFADBEEF-3EBE-4894-84C8-86D1A1E9BC97}"/>
              </a:ext>
            </a:extLst>
          </p:cNvPr>
          <p:cNvCxnSpPr/>
          <p:nvPr/>
        </p:nvCxnSpPr>
        <p:spPr>
          <a:xfrm>
            <a:off x="5557421" y="3248657"/>
            <a:ext cx="10209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04BEB5CA-B56E-49EC-93F5-86F8F07BB548}"/>
              </a:ext>
            </a:extLst>
          </p:cNvPr>
          <p:cNvCxnSpPr/>
          <p:nvPr/>
        </p:nvCxnSpPr>
        <p:spPr>
          <a:xfrm>
            <a:off x="5557421" y="3791675"/>
            <a:ext cx="10209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BA64CF87-8BB3-4CA5-92C5-F8221E027A4C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578351" y="3533501"/>
            <a:ext cx="460547" cy="1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863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=""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 Loops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4473F01-E23F-4E3B-8340-76D0BAFCBA00}"/>
              </a:ext>
            </a:extLst>
          </p:cNvPr>
          <p:cNvSpPr txBox="1"/>
          <p:nvPr/>
        </p:nvSpPr>
        <p:spPr>
          <a:xfrm>
            <a:off x="474954" y="1624616"/>
            <a:ext cx="46030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for (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 0;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&lt; 5;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++) {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 text += "The number is " +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+ "&lt;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&gt;";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5BB26D0-94B0-416D-AA3A-4A1E4B293532}"/>
              </a:ext>
            </a:extLst>
          </p:cNvPr>
          <p:cNvSpPr txBox="1"/>
          <p:nvPr/>
        </p:nvSpPr>
        <p:spPr>
          <a:xfrm>
            <a:off x="514901" y="1296138"/>
            <a:ext cx="222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Loop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6EDE002-B2B3-4811-B16C-F688558489A1}"/>
              </a:ext>
            </a:extLst>
          </p:cNvPr>
          <p:cNvSpPr txBox="1"/>
          <p:nvPr/>
        </p:nvSpPr>
        <p:spPr>
          <a:xfrm>
            <a:off x="449800" y="2824581"/>
            <a:ext cx="4603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while (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&lt; 10) {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text += "The number is " +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9C992FA-A011-42A5-834E-7AB6B8FEA3AC}"/>
              </a:ext>
            </a:extLst>
          </p:cNvPr>
          <p:cNvSpPr txBox="1"/>
          <p:nvPr/>
        </p:nvSpPr>
        <p:spPr>
          <a:xfrm>
            <a:off x="489747" y="2496103"/>
            <a:ext cx="222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Loop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0653749-3ED7-4553-A620-7E47EBC67797}"/>
              </a:ext>
            </a:extLst>
          </p:cNvPr>
          <p:cNvSpPr txBox="1"/>
          <p:nvPr/>
        </p:nvSpPr>
        <p:spPr>
          <a:xfrm>
            <a:off x="451278" y="4086692"/>
            <a:ext cx="4603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while (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&lt; 10) {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text += "The number is " +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5518DE4C-4279-43CB-82AE-D8C7E73CB267}"/>
              </a:ext>
            </a:extLst>
          </p:cNvPr>
          <p:cNvSpPr txBox="1"/>
          <p:nvPr/>
        </p:nvSpPr>
        <p:spPr>
          <a:xfrm>
            <a:off x="491225" y="3758214"/>
            <a:ext cx="222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while Loop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4CC592E-4283-4EDA-A974-D652ABB1F8AA}"/>
              </a:ext>
            </a:extLst>
          </p:cNvPr>
          <p:cNvSpPr txBox="1"/>
          <p:nvPr/>
        </p:nvSpPr>
        <p:spPr>
          <a:xfrm>
            <a:off x="460375" y="4996268"/>
            <a:ext cx="7080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Must Read: </a:t>
            </a:r>
            <a:r>
              <a:rPr lang="en-US" dirty="0">
                <a:hlinkClick r:id="rId2"/>
              </a:rPr>
              <a:t>https://www.w3schools.com/js/js_loop_for.asp</a:t>
            </a:r>
            <a:endParaRPr lang="en-US" dirty="0"/>
          </a:p>
          <a:p>
            <a:r>
              <a:rPr lang="en-US" dirty="0"/>
              <a:t>                      </a:t>
            </a:r>
            <a:r>
              <a:rPr lang="en-US" dirty="0">
                <a:hlinkClick r:id="rId3"/>
              </a:rPr>
              <a:t>https://www.w3schools.com/js/js_loop_while.asp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11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 Arrays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x-none" dirty="0"/>
              <a:t>opic sub heading..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12751" y="2105491"/>
            <a:ext cx="811165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 arrays are used to store multiple values in a single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an array literal is the easiest way to create a JavaScript Array.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</a:t>
            </a:r>
            <a:r>
              <a:rPr lang="en-US" sz="1400" i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array_name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= [</a:t>
            </a:r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item1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, </a:t>
            </a:r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item2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, ...];  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cars = ["Saab", "Volvo", "BMW"];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also create array with new keyword.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cars = new Array("Saab", "Volvo", "BMW");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access an array element by referring to the index number.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name = cars[0];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Array indexes start with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Changing an Array Element.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cars[0] = "Opel";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JavaScript, the full array can be accessed by referring to the array name</a:t>
            </a:r>
          </a:p>
          <a:p>
            <a:pPr lvl="1"/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("demo").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innerHTML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= cars;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Arrays are a special type of objects. The </a:t>
            </a:r>
            <a:r>
              <a:rPr lang="en-US" dirty="0" err="1"/>
              <a:t>typeof</a:t>
            </a:r>
            <a:r>
              <a:rPr lang="en-US" dirty="0"/>
              <a:t> operator in JavaScript returns "object" for arrays.</a:t>
            </a:r>
          </a:p>
          <a:p>
            <a:endParaRPr lang="x-none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JS Arrays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623104" y="1224576"/>
            <a:ext cx="82811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have objects in an Array. You can have functions in an Array. You can have arrays in an Array</a:t>
            </a:r>
          </a:p>
          <a:p>
            <a:pPr lvl="1"/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[0] =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Date.now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[1] =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myFunction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[2] =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myCars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Looping through an array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fruits, text,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fLen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fruits = ["Banana", "Orange", "Apple", "Mango"];</a:t>
            </a:r>
          </a:p>
          <a:p>
            <a:pPr lvl="1"/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fLen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fruits.length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text = "&lt;ul&gt;";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for (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0;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fLen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text += "&lt;li&gt;" + fruits[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] + "&lt;/li&gt;";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text += "&lt;/ul&gt;";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also use the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Array.forEach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fruits, text;</a:t>
            </a:r>
            <a:b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fruits = ["Banana", "Orange", "Apple", "Mango"];</a:t>
            </a:r>
            <a:b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text = "&lt;ul&gt;";</a:t>
            </a:r>
            <a:b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fruits.forEach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myFunction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);</a:t>
            </a:r>
            <a:b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text += "&lt;/ul&gt;";</a:t>
            </a:r>
            <a:b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function 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myFunction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(value) {</a:t>
            </a:r>
            <a:b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text += "&lt;li&gt;" + value + "&lt;/li&gt;";</a:t>
            </a:r>
            <a:b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endParaRPr lang="x-none" sz="13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484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 Methods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x-none" dirty="0"/>
              <a:t>opic sub heading..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668362" y="2066565"/>
            <a:ext cx="824481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JavaScript method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 </a:t>
            </a:r>
            <a:r>
              <a:rPr lang="en-US" dirty="0"/>
              <a:t>converts an array to a string of (comma separated) array values.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fruits = ["Banana", "Orange", "Apple", "Mango"];</a:t>
            </a:r>
          </a:p>
          <a:p>
            <a:pPr lvl="1"/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("demo").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innerHTML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fruits.toString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join()</a:t>
            </a:r>
            <a:r>
              <a:rPr lang="en-US" dirty="0"/>
              <a:t> method also joins all array elements into a string.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fruits = ["Banana", "Orange", "Apple", "Mango"];</a:t>
            </a:r>
          </a:p>
          <a:p>
            <a:pPr lvl="1"/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("demo").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innerHTML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fruits.join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 * ");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pop() </a:t>
            </a:r>
            <a:r>
              <a:rPr lang="en-US" dirty="0"/>
              <a:t>method removes and returns the last element from an array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fruits = ["Banana", "Orange", "Apple", "Mango"];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x =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fruits.pop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();              // Removes the last element ("Mango") from fruits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push() </a:t>
            </a:r>
            <a:r>
              <a:rPr lang="en-US" dirty="0"/>
              <a:t>method adds and returns the value of a new element to an array (at the end)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fruits = ["Banana", "Orange", "Apple", "Mango"];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x =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fruits.push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("Kiwi");   //  the value of x is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DOM [CSS]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x-none" dirty="0"/>
              <a:t>opic sub heading..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668362" y="2066565"/>
            <a:ext cx="824481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HTML DOM allows JavaScript to change the style of HTML elements.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change the style of an HTML element, use this syntax</a:t>
            </a:r>
          </a:p>
          <a:p>
            <a:pPr lvl="1"/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(id).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style.property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new style</a:t>
            </a:r>
          </a:p>
          <a:p>
            <a:pPr lvl="1"/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&lt;button type="button"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onclick="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('id1').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style.color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'red'"&gt;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Click Me!&lt;/button&gt;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Properties of Style: </a:t>
            </a:r>
            <a:r>
              <a:rPr lang="en-US" dirty="0">
                <a:hlinkClick r:id="rId2"/>
              </a:rPr>
              <a:t>https://www.w3schools.com/jsref/dom_obj_style.asp</a:t>
            </a:r>
            <a:endParaRPr lang="en-US" dirty="0"/>
          </a:p>
          <a:p>
            <a:endParaRPr lang="x-none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54DDFF0-72BF-4DDD-8933-F65A861B6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783" y="3753094"/>
            <a:ext cx="20859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0212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318</TotalTime>
  <Words>1084</Words>
  <Application>Microsoft Office PowerPoint</Application>
  <PresentationFormat>On-screen Show (4:3)</PresentationFormat>
  <Paragraphs>182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Corbel</vt:lpstr>
      <vt:lpstr>Wingdings</vt:lpstr>
      <vt:lpstr>Spectrum</vt:lpstr>
      <vt:lpstr>JS HTML DOM and Form Validation</vt:lpstr>
      <vt:lpstr>Lecture Outline</vt:lpstr>
      <vt:lpstr>JS Control Flow</vt:lpstr>
      <vt:lpstr>PowerPoint Presentation</vt:lpstr>
      <vt:lpstr>PowerPoint Presentation</vt:lpstr>
      <vt:lpstr>JS Arrays</vt:lpstr>
      <vt:lpstr>PowerPoint Presentation</vt:lpstr>
      <vt:lpstr>Array Methods</vt:lpstr>
      <vt:lpstr>HTML DOM [CSS]</vt:lpstr>
      <vt:lpstr>JS Form Validation</vt:lpstr>
      <vt:lpstr>PowerPoint Presentation</vt:lpstr>
      <vt:lpstr>JS Debugging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User</cp:lastModifiedBy>
  <cp:revision>13</cp:revision>
  <dcterms:created xsi:type="dcterms:W3CDTF">2018-12-10T17:20:29Z</dcterms:created>
  <dcterms:modified xsi:type="dcterms:W3CDTF">2021-05-24T03:18:32Z</dcterms:modified>
</cp:coreProperties>
</file>