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54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06370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22049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941184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412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471</cp:revision>
  <dcterms:created xsi:type="dcterms:W3CDTF">2018-12-10T17:20:29Z</dcterms:created>
  <dcterms:modified xsi:type="dcterms:W3CDTF">2021-05-24T03:18:51Z</dcterms:modified>
</cp:coreProperties>
</file>