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C670-C2DD-424E-B23C-B57397536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AE6E1-92EF-48C0-A3DB-D463DDDC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B78D-0891-4956-B8AF-C69862DE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3B1-6A56-4414-B17D-437267D4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B199-44DA-4CFE-834A-344ED16D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32F-B30D-46F6-884D-1E074E8D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ED9D7-762A-4AA6-B493-A8101625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CC10-3EE1-4929-BF77-75CCEE8B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65FD-F869-490F-8798-21F6D0D3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DADC-3271-496F-AA22-581B05C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F703A-6967-4DFE-AC3D-52B368E89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1E51E-4431-44FE-9CC1-8C82AC0B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CCE-7FBF-474C-9D24-F3BE13FC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075-E41B-4576-BE14-1DCA72C2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D1E0-04CD-4AB2-B56B-4EB11B0E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4122-EDA3-4C9F-BA9F-6E697392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8326-D5CA-4B6B-A604-33F787C0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095D-953F-442E-80DD-8F9D8611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31FC-B104-4203-95E9-D6720CBC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6B2D-C593-4F0E-9A46-8F3BA433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353-FF6F-451D-8A29-B910224F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68FF-C175-45E4-AE22-65D69190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54D0-42BB-44A1-91A4-E10E342B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1061-6109-43F3-85A6-A33E6E2C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4134-C84E-486A-B88A-C5279A4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235-6B60-4606-859D-7B7CEDA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197C-BAF3-48AC-877F-0B6E54D9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2D70-F5E0-4E1B-A6C3-014D38CE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F188-063B-44AE-8424-9E36F21E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CD33-FBB6-4542-A7B8-C34506F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94E3-F78A-4634-B651-EDEDE4D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EB9-AC3F-4792-86B9-6FA9F16D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8C27-B2A2-488B-8F26-5CE5BE00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E1A75-EFD0-44BC-894C-B3952832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E305F-87B0-41C7-9E05-36A89A1F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A228F-B24D-41EC-8D1B-B741F3A1B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10BA0-B443-4773-9FEA-4C3992A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3550-FDE6-4D58-AD0A-D8072AC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103FF-7B26-4EEC-BDBA-9EA980B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6D9-BEF2-4483-A7E2-C3E5A726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9E42D-E63D-4D2C-9EF3-B89EFA1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5650-D705-49D8-82AF-975FFB50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01E95-395C-4195-9AFD-040F494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54-B9B2-48F8-B715-7254C657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D8E0-1B26-42C1-896D-C982582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C880-AF6B-48A1-9865-633ED64C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9FE-10E1-437B-8443-A64862BA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CE5F-A8CF-41B8-8DB6-90F083C7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EF13-9ADC-4A44-8EAF-6472D3E8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355A-1C11-4AA2-A079-2995644C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70F8-B1CB-4E0E-9386-D8675C5E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7C5-64B6-43B9-B19E-4007D8E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E2D5-F0B7-4DA4-91BD-749F5CED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288E-B9A6-4564-BCFF-EF4B3040C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8FCB5-0F40-4BD2-A943-071E81EF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DC2D-E758-4A51-BBAC-530516CC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B4B9-3BA5-44DF-A2E4-09966AE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DAB5-BA94-411B-B62B-3082C81A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2A97-C4B5-4423-A996-4E72B3B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7712-C365-4982-8FA6-9769730E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5468-5237-48E6-928C-6787146E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7825-0D41-44FB-BFFE-757D07DD0656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0B7E-4820-4052-8FC4-F253F885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2BFC-DB19-4B71-B4D3-8AEF7B74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6KPje-n-gI/?igshid=15hpt3pd28mak" TargetMode="External"/><Relationship Id="rId2" Type="http://schemas.openxmlformats.org/officeDocument/2006/relationships/hyperlink" Target="https://github.com/RafiulM/VideoGameSa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1815FED-2409-4362-9379-F89ECFB4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 Pompadour Sample" panose="02000000000000000000" pitchFamily="2" charset="0"/>
              </a:rPr>
              <a:t>Probabilitas</a:t>
            </a:r>
            <a:r>
              <a:rPr lang="en-US" sz="2000" dirty="0">
                <a:latin typeface="A Pompadour Sample" panose="02000000000000000000" pitchFamily="2" charset="0"/>
              </a:rPr>
              <a:t> dan </a:t>
            </a:r>
            <a:r>
              <a:rPr lang="en-US" sz="2000" dirty="0" err="1">
                <a:latin typeface="A Pompadour Sample" panose="02000000000000000000" pitchFamily="2" charset="0"/>
              </a:rPr>
              <a:t>Stokastik</a:t>
            </a:r>
            <a:r>
              <a:rPr lang="en-US" sz="2000" dirty="0">
                <a:latin typeface="A Pompadour Sample" panose="02000000000000000000" pitchFamily="2" charset="0"/>
              </a:rPr>
              <a:t> – 04</a:t>
            </a:r>
          </a:p>
          <a:p>
            <a:r>
              <a:rPr lang="en-US" sz="2000" dirty="0">
                <a:latin typeface="A Pompadour Sample" panose="02000000000000000000" pitchFamily="2" charset="0"/>
              </a:rPr>
              <a:t>Ahmad Rafiul Mahdi</a:t>
            </a:r>
          </a:p>
          <a:p>
            <a:r>
              <a:rPr lang="en-US" sz="2000" dirty="0">
                <a:latin typeface="A Pompadour Sample" panose="02000000000000000000" pitchFamily="2" charset="0"/>
              </a:rPr>
              <a:t>1706985861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01672-E69A-4545-801F-B3C8F9A5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A Pompadour Sample" panose="02000000000000000000" pitchFamily="2" charset="0"/>
              </a:rPr>
              <a:t>Video Game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61702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0AF31-4B7E-4647-9EC1-EA139E5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 Pompadour Sample" panose="02000000000000000000" pitchFamily="2" charset="0"/>
              </a:rPr>
              <a:t>Rekomendasi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F0B7-F1DE-4F70-8A99-7641AC3B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A Pompadour Sample" panose="02000000000000000000" pitchFamily="2" charset="0"/>
              </a:rPr>
              <a:t>Menurut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saya</a:t>
            </a:r>
            <a:r>
              <a:rPr lang="en-US" sz="2000" dirty="0">
                <a:latin typeface="A Pompadour Sample" panose="02000000000000000000" pitchFamily="2" charset="0"/>
              </a:rPr>
              <a:t>,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mendapatkan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latin typeface="A Pompadour Sample" panose="02000000000000000000" pitchFamily="2" charset="0"/>
              </a:rPr>
              <a:t>maksimal</a:t>
            </a:r>
            <a:r>
              <a:rPr lang="en-US" sz="2000" dirty="0">
                <a:latin typeface="A Pompadour Sample" panose="02000000000000000000" pitchFamily="2" charset="0"/>
              </a:rPr>
              <a:t>, publisher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mengikuti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langkah-langkah</a:t>
            </a:r>
            <a:r>
              <a:rPr lang="en-US" sz="2000" dirty="0">
                <a:latin typeface="A Pompadour Sample" panose="02000000000000000000" pitchFamily="2" charset="0"/>
              </a:rPr>
              <a:t> Nintendo. Publisher </a:t>
            </a:r>
            <a:r>
              <a:rPr lang="en-US" sz="2000" dirty="0" err="1">
                <a:latin typeface="A Pompadour Sample" panose="02000000000000000000" pitchFamily="2" charset="0"/>
              </a:rPr>
              <a:t>perlu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membuat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suatu</a:t>
            </a:r>
            <a:r>
              <a:rPr lang="en-US" sz="2000" dirty="0">
                <a:latin typeface="A Pompadour Sample" panose="02000000000000000000" pitchFamily="2" charset="0"/>
              </a:rPr>
              <a:t> platform yang </a:t>
            </a:r>
            <a:r>
              <a:rPr lang="en-US" sz="2000" dirty="0" err="1">
                <a:latin typeface="A Pompadour Sample" panose="02000000000000000000" pitchFamily="2" charset="0"/>
              </a:rPr>
              <a:t>inovatif</a:t>
            </a:r>
            <a:r>
              <a:rPr lang="en-US" sz="2000" dirty="0">
                <a:latin typeface="A Pompadour Sample" panose="02000000000000000000" pitchFamily="2" charset="0"/>
              </a:rPr>
              <a:t> agar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yang </a:t>
            </a:r>
            <a:r>
              <a:rPr lang="en-US" sz="2000" dirty="0" err="1">
                <a:latin typeface="A Pompadour Sample" panose="02000000000000000000" pitchFamily="2" charset="0"/>
              </a:rPr>
              <a:t>tertarik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membelinya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Lalu</a:t>
            </a:r>
            <a:r>
              <a:rPr lang="en-US" sz="2000" dirty="0">
                <a:latin typeface="A Pompadour Sample" panose="02000000000000000000" pitchFamily="2" charset="0"/>
              </a:rPr>
              <a:t> publisher </a:t>
            </a:r>
            <a:r>
              <a:rPr lang="en-US" sz="2000" dirty="0" err="1">
                <a:latin typeface="A Pompadour Sample" panose="02000000000000000000" pitchFamily="2" charset="0"/>
              </a:rPr>
              <a:t>merilis</a:t>
            </a:r>
            <a:r>
              <a:rPr lang="en-US" sz="2000" dirty="0"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latin typeface="A Pompadour Sample" panose="02000000000000000000" pitchFamily="2" charset="0"/>
              </a:rPr>
              <a:t>hanya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dimainkan</a:t>
            </a:r>
            <a:r>
              <a:rPr lang="en-US" sz="2000" dirty="0">
                <a:latin typeface="A Pompadour Sample" panose="02000000000000000000" pitchFamily="2" charset="0"/>
              </a:rPr>
              <a:t> di platform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A Pompadour Sample" panose="02000000000000000000" pitchFamily="2" charset="0"/>
            </a:endParaRPr>
          </a:p>
          <a:p>
            <a:pPr marL="0" indent="0" algn="just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5A2B-043F-4F0F-9975-5168FAF4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Infografis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015E-13BF-46A1-9DDE-60645FE1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2"/>
              </a:rPr>
              <a:t>https://github.com/RafiulM/VideoGameSales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https://www.instagram.com/p/B6KPje-n-gI/?igshid=15hpt3pd28mak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8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6FD38-53B5-414F-9589-D4518F70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latin typeface="A Pompadour Sample" panose="02000000000000000000" pitchFamily="2" charset="0"/>
              </a:rPr>
              <a:t>Tujuan</a:t>
            </a:r>
            <a:endParaRPr lang="en-US" sz="4000" dirty="0">
              <a:latin typeface="A Pompadour Sample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79F9-FB05-47D2-A89B-DDDEDA85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A Pompadour Sample" panose="02000000000000000000" pitchFamily="2" charset="0"/>
              </a:rPr>
              <a:t>Analisis</a:t>
            </a:r>
            <a:r>
              <a:rPr lang="en-US" sz="2000" dirty="0">
                <a:latin typeface="A Pompadour Sample" panose="02000000000000000000" pitchFamily="2" charset="0"/>
              </a:rPr>
              <a:t> data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Video Game </a:t>
            </a:r>
            <a:r>
              <a:rPr lang="en-US" sz="2000" dirty="0" err="1">
                <a:latin typeface="A Pompadour Sample" panose="02000000000000000000" pitchFamily="2" charset="0"/>
              </a:rPr>
              <a:t>menghasilkan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informasi</a:t>
            </a:r>
            <a:r>
              <a:rPr lang="en-US" sz="2000" dirty="0">
                <a:latin typeface="A Pompadour Sample" panose="02000000000000000000" pitchFamily="2" charset="0"/>
              </a:rPr>
              <a:t> 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mengetahui</a:t>
            </a:r>
            <a:r>
              <a:rPr lang="en-US" sz="2000" dirty="0">
                <a:latin typeface="A Pompadour Sample" panose="02000000000000000000" pitchFamily="2" charset="0"/>
              </a:rPr>
              <a:t> pasar video game pada </a:t>
            </a:r>
            <a:r>
              <a:rPr lang="en-US" sz="2000" dirty="0" err="1">
                <a:latin typeface="A Pompadour Sample" panose="02000000000000000000" pitchFamily="2" charset="0"/>
              </a:rPr>
              <a:t>saat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ini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informasi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digunakan</a:t>
            </a:r>
            <a:r>
              <a:rPr lang="en-US" sz="2000" dirty="0">
                <a:latin typeface="A Pompadour Sample" panose="02000000000000000000" pitchFamily="2" charset="0"/>
              </a:rPr>
              <a:t> oleh para Video Game Publisher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mempertimbangkan</a:t>
            </a:r>
            <a:r>
              <a:rPr lang="en-US" sz="2000" dirty="0">
                <a:latin typeface="A Pompadour Sample" panose="02000000000000000000" pitchFamily="2" charset="0"/>
              </a:rPr>
              <a:t> platform game yang </a:t>
            </a:r>
            <a:r>
              <a:rPr lang="en-US" sz="2000" dirty="0" err="1">
                <a:latin typeface="A Pompadour Sample" panose="02000000000000000000" pitchFamily="2" charset="0"/>
              </a:rPr>
              <a:t>akan</a:t>
            </a:r>
            <a:r>
              <a:rPr lang="en-US" sz="2000" dirty="0">
                <a:latin typeface="A Pompadour Sample" panose="02000000000000000000" pitchFamily="2" charset="0"/>
              </a:rPr>
              <a:t> 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kembangkan</a:t>
            </a:r>
            <a:r>
              <a:rPr lang="en-US" sz="2000" dirty="0">
                <a:latin typeface="A Pompadour Sample" panose="02000000000000000000" pitchFamily="2" charset="0"/>
              </a:rPr>
              <a:t> dan target pasar agar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menjual</a:t>
            </a:r>
            <a:r>
              <a:rPr lang="en-US" sz="2000" dirty="0"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latin typeface="A Pompadour Sample" panose="02000000000000000000" pitchFamily="2" charset="0"/>
              </a:rPr>
              <a:t>secara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maksimal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kedepannya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59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46F0A-6401-4CF0-88A7-013F9C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 Pompadour Sample" panose="02000000000000000000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8CDF-71AD-44AD-80B2-EA52E9E0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Data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diolah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terdiri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11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kolom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dan 16599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baris</a:t>
            </a:r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Data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diambil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tahun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1985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hingga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2017</a:t>
            </a: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Lampiran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792BD-4E09-4885-8069-F40BEBEF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424210"/>
            <a:ext cx="69348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097EB-A8D4-4187-994C-BF7340DE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BB47-7778-422D-B16E-ADAA733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460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dilihat</a:t>
            </a:r>
            <a:r>
              <a:rPr lang="en-US" sz="2000" dirty="0">
                <a:latin typeface="A Pompadour Sample" panose="02000000000000000000" pitchFamily="2" charset="0"/>
              </a:rPr>
              <a:t> game yang paling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dibeli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Wii Sport. Hal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diakibatkan</a:t>
            </a:r>
            <a:r>
              <a:rPr lang="en-US" sz="2000" dirty="0">
                <a:latin typeface="A Pompadour Sample" panose="02000000000000000000" pitchFamily="2" charset="0"/>
              </a:rPr>
              <a:t> Wii Sport </a:t>
            </a:r>
            <a:r>
              <a:rPr lang="en-US" sz="2000" dirty="0" err="1">
                <a:latin typeface="A Pompadour Sample" panose="02000000000000000000" pitchFamily="2" charset="0"/>
              </a:rPr>
              <a:t>didapatkan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sebagai</a:t>
            </a:r>
            <a:r>
              <a:rPr lang="en-US" sz="2000" dirty="0">
                <a:latin typeface="A Pompadour Sample" panose="02000000000000000000" pitchFamily="2" charset="0"/>
              </a:rPr>
              <a:t> bonus </a:t>
            </a:r>
            <a:r>
              <a:rPr lang="en-US" sz="2000" dirty="0" err="1">
                <a:latin typeface="A Pompadour Sample" panose="02000000000000000000" pitchFamily="2" charset="0"/>
              </a:rPr>
              <a:t>jika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membeli</a:t>
            </a:r>
            <a:r>
              <a:rPr lang="en-US" sz="2000" dirty="0">
                <a:latin typeface="A Pompadour Sample" panose="02000000000000000000" pitchFamily="2" charset="0"/>
              </a:rPr>
              <a:t> console ‘Wii’. Wii </a:t>
            </a:r>
            <a:r>
              <a:rPr lang="en-US" sz="2000" dirty="0" err="1">
                <a:latin typeface="A Pompadour Sample" panose="02000000000000000000" pitchFamily="2" charset="0"/>
              </a:rPr>
              <a:t>sangat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laris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latin typeface="A Pompadour Sample" panose="02000000000000000000" pitchFamily="2" charset="0"/>
              </a:rPr>
              <a:t> Wii </a:t>
            </a:r>
            <a:r>
              <a:rPr lang="en-US" sz="2000" dirty="0" err="1">
                <a:latin typeface="A Pompadour Sample" panose="02000000000000000000" pitchFamily="2" charset="0"/>
              </a:rPr>
              <a:t>merupakan</a:t>
            </a:r>
            <a:r>
              <a:rPr lang="en-US" sz="2000" dirty="0">
                <a:latin typeface="A Pompadour Sample" panose="02000000000000000000" pitchFamily="2" charset="0"/>
              </a:rPr>
              <a:t> console yang </a:t>
            </a:r>
            <a:r>
              <a:rPr lang="en-US" sz="2000" dirty="0" err="1">
                <a:latin typeface="A Pompadour Sample" panose="02000000000000000000" pitchFamily="2" charset="0"/>
              </a:rPr>
              <a:t>memiliki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fitur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terunik</a:t>
            </a:r>
            <a:r>
              <a:rPr lang="en-US" sz="2000" dirty="0">
                <a:latin typeface="A Pompadour Sample" panose="02000000000000000000" pitchFamily="2" charset="0"/>
              </a:rPr>
              <a:t> pada </a:t>
            </a:r>
            <a:r>
              <a:rPr lang="en-US" sz="2000" dirty="0" err="1">
                <a:latin typeface="A Pompadour Sample" panose="02000000000000000000" pitchFamily="2" charset="0"/>
              </a:rPr>
              <a:t>masanya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Dimana</a:t>
            </a:r>
            <a:r>
              <a:rPr lang="en-US" sz="2000" dirty="0">
                <a:latin typeface="A Pompadour Sample" panose="02000000000000000000" pitchFamily="2" charset="0"/>
              </a:rPr>
              <a:t> console lain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controller </a:t>
            </a:r>
            <a:r>
              <a:rPr lang="en-US" sz="2000" dirty="0" err="1">
                <a:latin typeface="A Pompadour Sample" panose="02000000000000000000" pitchFamily="2" charset="0"/>
              </a:rPr>
              <a:t>biasa</a:t>
            </a:r>
            <a:r>
              <a:rPr lang="en-US" sz="2000" dirty="0">
                <a:latin typeface="A Pompadour Sample" panose="02000000000000000000" pitchFamily="2" charset="0"/>
              </a:rPr>
              <a:t>, Wii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controller yang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mendeteksi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gerakan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tangan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penggunanya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sekaligus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input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tombol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8EC8-BA7E-4FFA-AA73-49FFD77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053921"/>
            <a:ext cx="10639805" cy="21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134D-10FD-42C2-AEDD-F0636355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6558-F98D-4DED-AFC6-F8BC0D35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Consumer </a:t>
            </a:r>
            <a:r>
              <a:rPr lang="en-US" sz="2000" dirty="0" err="1"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berasal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daerah</a:t>
            </a:r>
            <a:r>
              <a:rPr lang="en-US" sz="2000" dirty="0">
                <a:latin typeface="A Pompadour Sample" panose="02000000000000000000" pitchFamily="2" charset="0"/>
              </a:rPr>
              <a:t> Amerika Utara. </a:t>
            </a:r>
          </a:p>
          <a:p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itu</a:t>
            </a:r>
            <a:r>
              <a:rPr lang="en-US" sz="2000" dirty="0">
                <a:latin typeface="A Pompadour Sample" panose="02000000000000000000" pitchFamily="2" charset="0"/>
              </a:rPr>
              <a:t>, Amerika Utara </a:t>
            </a:r>
            <a:r>
              <a:rPr lang="en-US" sz="2000" dirty="0" err="1">
                <a:latin typeface="A Pompadour Sample" panose="02000000000000000000" pitchFamily="2" charset="0"/>
              </a:rPr>
              <a:t>perlu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dijadikan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sasaran</a:t>
            </a:r>
            <a:r>
              <a:rPr lang="en-US" sz="2000" dirty="0">
                <a:latin typeface="A Pompadour Sample" panose="02000000000000000000" pitchFamily="2" charset="0"/>
              </a:rPr>
              <a:t> pasar yang </a:t>
            </a:r>
            <a:r>
              <a:rPr lang="en-US" sz="2000" dirty="0" err="1">
                <a:latin typeface="A Pompadour Sample" panose="02000000000000000000" pitchFamily="2" charset="0"/>
              </a:rPr>
              <a:t>utama</a:t>
            </a:r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CA0D6-80A0-4337-83F8-CFD316F9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799" y="2191807"/>
            <a:ext cx="4593839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244C-1243-4147-9AFA-35D061B0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C79A-8F36-41D6-AA0E-2543092E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Game yang </a:t>
            </a:r>
            <a:r>
              <a:rPr lang="en-US" sz="2000" dirty="0" err="1">
                <a:latin typeface="A Pompadour Sample" panose="02000000000000000000" pitchFamily="2" charset="0"/>
              </a:rPr>
              <a:t>dirilis</a:t>
            </a:r>
            <a:r>
              <a:rPr lang="en-US" sz="2000" dirty="0">
                <a:latin typeface="A Pompadour Sample" panose="02000000000000000000" pitchFamily="2" charset="0"/>
              </a:rPr>
              <a:t> pada </a:t>
            </a:r>
            <a:r>
              <a:rPr lang="en-US" sz="2000" dirty="0" err="1">
                <a:latin typeface="A Pompadour Sample" panose="02000000000000000000" pitchFamily="2" charset="0"/>
              </a:rPr>
              <a:t>tahun</a:t>
            </a:r>
            <a:r>
              <a:rPr lang="en-US" sz="2000" dirty="0">
                <a:latin typeface="A Pompadour Sample" panose="02000000000000000000" pitchFamily="2" charset="0"/>
              </a:rPr>
              <a:t> 2005 </a:t>
            </a:r>
            <a:r>
              <a:rPr lang="en-US" sz="2000" dirty="0" err="1">
                <a:latin typeface="A Pompadour Sample" panose="02000000000000000000" pitchFamily="2" charset="0"/>
              </a:rPr>
              <a:t>hingga</a:t>
            </a:r>
            <a:r>
              <a:rPr lang="en-US" sz="2000" dirty="0">
                <a:latin typeface="A Pompadour Sample" panose="02000000000000000000" pitchFamily="2" charset="0"/>
              </a:rPr>
              <a:t> 2010 </a:t>
            </a:r>
            <a:r>
              <a:rPr lang="en-US" sz="2000" dirty="0" err="1">
                <a:latin typeface="A Pompadour Sample" panose="02000000000000000000" pitchFamily="2" charset="0"/>
              </a:rPr>
              <a:t>menempati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ranking </a:t>
            </a:r>
            <a:r>
              <a:rPr lang="en-US" sz="2000" dirty="0" err="1">
                <a:latin typeface="A Pompadour Sample" panose="02000000000000000000" pitchFamily="2" charset="0"/>
              </a:rPr>
              <a:t>teratas</a:t>
            </a:r>
            <a:endParaRPr lang="en-US" sz="2000" dirty="0">
              <a:latin typeface="A Pompadour Sample" panose="02000000000000000000" pitchFamily="2" charset="0"/>
            </a:endParaRPr>
          </a:p>
          <a:p>
            <a:r>
              <a:rPr lang="en-US" sz="2000" dirty="0" err="1">
                <a:latin typeface="A Pompadour Sample" panose="02000000000000000000" pitchFamily="2" charset="0"/>
              </a:rPr>
              <a:t>Alasan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utama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rilisnya</a:t>
            </a:r>
            <a:r>
              <a:rPr lang="en-US" sz="2000" dirty="0">
                <a:latin typeface="A Pompadour Sample" panose="02000000000000000000" pitchFamily="2" charset="0"/>
              </a:rPr>
              <a:t> Wii console pada November 2006. </a:t>
            </a:r>
          </a:p>
          <a:p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61469-EAEB-4700-80C0-174B037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42" y="2191807"/>
            <a:ext cx="4730154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66E56-CF96-4944-897C-EEE0B1C6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0984-57B0-467E-966B-7BFE7F49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Publisher </a:t>
            </a:r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latin typeface="A Pompadour Sample" panose="02000000000000000000" pitchFamily="2" charset="0"/>
              </a:rPr>
              <a:t>tertinggi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Nintendo. Hal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diakibatkan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banyaknya</a:t>
            </a:r>
            <a:r>
              <a:rPr lang="en-US" sz="2000" dirty="0">
                <a:latin typeface="A Pompadour Sample" panose="02000000000000000000" pitchFamily="2" charset="0"/>
              </a:rPr>
              <a:t> consumer yang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platform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Nintendo dan game yang </a:t>
            </a:r>
            <a:r>
              <a:rPr lang="en-US" sz="2000" dirty="0" err="1">
                <a:latin typeface="A Pompadour Sample" panose="02000000000000000000" pitchFamily="2" charset="0"/>
              </a:rPr>
              <a:t>disediakan</a:t>
            </a:r>
            <a:r>
              <a:rPr lang="en-US" sz="2000" dirty="0">
                <a:latin typeface="A Pompadour Sample" panose="02000000000000000000" pitchFamily="2" charset="0"/>
              </a:rPr>
              <a:t> pada platform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mayoritas</a:t>
            </a:r>
            <a:r>
              <a:rPr lang="en-US" sz="2000" dirty="0">
                <a:latin typeface="A Pompadour Sample" panose="02000000000000000000" pitchFamily="2" charset="0"/>
              </a:rPr>
              <a:t> di-publish oleh Nintendo </a:t>
            </a:r>
            <a:r>
              <a:rPr lang="en-US" sz="2000" dirty="0" err="1"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74A4E-6FDD-4CF9-93EB-B5DE26A7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41" y="2191807"/>
            <a:ext cx="4391355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6175-6864-49A4-89AC-E799E1EC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err="1">
                <a:latin typeface="A Pompadour Sample" panose="02000000000000000000" pitchFamily="2" charset="0"/>
              </a:rPr>
              <a:t>Analisis</a:t>
            </a:r>
            <a:r>
              <a:rPr lang="en-US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F020-C6B3-42EF-A60D-A896B082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 Pompadour Sample" panose="02000000000000000000" pitchFamily="2" charset="0"/>
              </a:rPr>
              <a:t>Sony PlayStation 2  </a:t>
            </a:r>
            <a:r>
              <a:rPr lang="en-US" sz="1700" dirty="0" err="1">
                <a:latin typeface="A Pompadour Sample" panose="02000000000000000000" pitchFamily="2" charset="0"/>
              </a:rPr>
              <a:t>Berhasil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mencapai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posisi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Pertama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karena</a:t>
            </a:r>
            <a:r>
              <a:rPr lang="en-US" sz="1700" dirty="0">
                <a:latin typeface="A Pompadour Sample" panose="02000000000000000000" pitchFamily="2" charset="0"/>
              </a:rPr>
              <a:t> console </a:t>
            </a:r>
            <a:r>
              <a:rPr lang="en-US" sz="1700" dirty="0" err="1">
                <a:latin typeface="A Pompadour Sample" panose="02000000000000000000" pitchFamily="2" charset="0"/>
              </a:rPr>
              <a:t>ini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selain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digunakan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untuk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bermain</a:t>
            </a:r>
            <a:r>
              <a:rPr lang="en-US" sz="1700" dirty="0">
                <a:latin typeface="A Pompadour Sample" panose="02000000000000000000" pitchFamily="2" charset="0"/>
              </a:rPr>
              <a:t> game, </a:t>
            </a:r>
            <a:r>
              <a:rPr lang="en-US" sz="1700" dirty="0" err="1">
                <a:latin typeface="A Pompadour Sample" panose="02000000000000000000" pitchFamily="2" charset="0"/>
              </a:rPr>
              <a:t>bisa</a:t>
            </a:r>
            <a:r>
              <a:rPr lang="en-US" sz="1700" dirty="0">
                <a:latin typeface="A Pompadour Sample" panose="02000000000000000000" pitchFamily="2" charset="0"/>
              </a:rPr>
              <a:t> juga </a:t>
            </a:r>
            <a:r>
              <a:rPr lang="en-US" sz="1700" dirty="0" err="1">
                <a:latin typeface="A Pompadour Sample" panose="02000000000000000000" pitchFamily="2" charset="0"/>
              </a:rPr>
              <a:t>digunakan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sebagai</a:t>
            </a:r>
            <a:r>
              <a:rPr lang="en-US" sz="1700" dirty="0">
                <a:latin typeface="A Pompadour Sample" panose="02000000000000000000" pitchFamily="2" charset="0"/>
              </a:rPr>
              <a:t> DVD player </a:t>
            </a:r>
            <a:r>
              <a:rPr lang="en-US" sz="1700" dirty="0" err="1">
                <a:latin typeface="A Pompadour Sample" panose="02000000000000000000" pitchFamily="2" charset="0"/>
              </a:rPr>
              <a:t>biasa</a:t>
            </a:r>
            <a:r>
              <a:rPr lang="en-US" sz="1700" dirty="0">
                <a:latin typeface="A Pompadour Sample" panose="02000000000000000000" pitchFamily="2" charset="0"/>
              </a:rPr>
              <a:t>. Karena pada </a:t>
            </a:r>
            <a:r>
              <a:rPr lang="en-US" sz="1700" dirty="0" err="1">
                <a:latin typeface="A Pompadour Sample" panose="02000000000000000000" pitchFamily="2" charset="0"/>
              </a:rPr>
              <a:t>saat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itu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dvd</a:t>
            </a:r>
            <a:r>
              <a:rPr lang="en-US" sz="1700" dirty="0">
                <a:latin typeface="A Pompadour Sample" panose="02000000000000000000" pitchFamily="2" charset="0"/>
              </a:rPr>
              <a:t> player </a:t>
            </a:r>
            <a:r>
              <a:rPr lang="en-US" sz="1700" dirty="0" err="1">
                <a:latin typeface="A Pompadour Sample" panose="02000000000000000000" pitchFamily="2" charset="0"/>
              </a:rPr>
              <a:t>masih</a:t>
            </a:r>
            <a:r>
              <a:rPr lang="en-US" sz="1700" dirty="0">
                <a:latin typeface="A Pompadour Sample" panose="02000000000000000000" pitchFamily="2" charset="0"/>
              </a:rPr>
              <a:t> popular dan </a:t>
            </a:r>
            <a:r>
              <a:rPr lang="en-US" sz="1700" dirty="0" err="1">
                <a:latin typeface="A Pompadour Sample" panose="02000000000000000000" pitchFamily="2" charset="0"/>
              </a:rPr>
              <a:t>harga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dvd</a:t>
            </a:r>
            <a:r>
              <a:rPr lang="en-US" sz="1700" dirty="0">
                <a:latin typeface="A Pompadour Sample" panose="02000000000000000000" pitchFamily="2" charset="0"/>
              </a:rPr>
              <a:t> player </a:t>
            </a:r>
            <a:r>
              <a:rPr lang="en-US" sz="1700" dirty="0" err="1">
                <a:latin typeface="A Pompadour Sample" panose="02000000000000000000" pitchFamily="2" charset="0"/>
              </a:rPr>
              <a:t>tidak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jauh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beda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dengan</a:t>
            </a:r>
            <a:r>
              <a:rPr lang="en-US" sz="1700" dirty="0">
                <a:latin typeface="A Pompadour Sample" panose="02000000000000000000" pitchFamily="2" charset="0"/>
              </a:rPr>
              <a:t> PS2, </a:t>
            </a:r>
            <a:r>
              <a:rPr lang="en-US" sz="1700" dirty="0" err="1">
                <a:latin typeface="A Pompadour Sample" panose="02000000000000000000" pitchFamily="2" charset="0"/>
              </a:rPr>
              <a:t>maka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banyak</a:t>
            </a:r>
            <a:r>
              <a:rPr lang="en-US" sz="1700" dirty="0">
                <a:latin typeface="A Pompadour Sample" panose="02000000000000000000" pitchFamily="2" charset="0"/>
              </a:rPr>
              <a:t> orang </a:t>
            </a:r>
            <a:r>
              <a:rPr lang="en-US" sz="1700" dirty="0" err="1">
                <a:latin typeface="A Pompadour Sample" panose="02000000000000000000" pitchFamily="2" charset="0"/>
              </a:rPr>
              <a:t>memilih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untuk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membeli</a:t>
            </a:r>
            <a:r>
              <a:rPr lang="en-US" sz="1700" dirty="0">
                <a:latin typeface="A Pompadour Sample" panose="02000000000000000000" pitchFamily="2" charset="0"/>
              </a:rPr>
              <a:t> PS2 </a:t>
            </a:r>
            <a:r>
              <a:rPr lang="en-US" sz="1700" dirty="0" err="1">
                <a:latin typeface="A Pompadour Sample" panose="02000000000000000000" pitchFamily="2" charset="0"/>
              </a:rPr>
              <a:t>dibanding</a:t>
            </a:r>
            <a:r>
              <a:rPr lang="en-US" sz="1700" dirty="0">
                <a:latin typeface="A Pompadour Sample" panose="02000000000000000000" pitchFamily="2" charset="0"/>
              </a:rPr>
              <a:t> DVD player.</a:t>
            </a:r>
          </a:p>
          <a:p>
            <a:r>
              <a:rPr lang="en-US" sz="1700" dirty="0" err="1">
                <a:latin typeface="A Pompadour Sample" panose="02000000000000000000" pitchFamily="2" charset="0"/>
              </a:rPr>
              <a:t>Terlihat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bahwa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tidak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ada</a:t>
            </a:r>
            <a:r>
              <a:rPr lang="en-US" sz="1700" dirty="0">
                <a:latin typeface="A Pompadour Sample" panose="02000000000000000000" pitchFamily="2" charset="0"/>
              </a:rPr>
              <a:t> genre yang </a:t>
            </a:r>
            <a:r>
              <a:rPr lang="en-US" sz="1700" dirty="0" err="1">
                <a:latin typeface="A Pompadour Sample" panose="02000000000000000000" pitchFamily="2" charset="0"/>
              </a:rPr>
              <a:t>dominan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dari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setiap</a:t>
            </a:r>
            <a:r>
              <a:rPr lang="en-US" sz="1700" dirty="0">
                <a:latin typeface="A Pompadour Sample" panose="02000000000000000000" pitchFamily="2" charset="0"/>
              </a:rPr>
              <a:t> platform. </a:t>
            </a:r>
          </a:p>
          <a:p>
            <a:r>
              <a:rPr lang="en-US" sz="1700" dirty="0" err="1">
                <a:latin typeface="A Pompadour Sample" panose="02000000000000000000" pitchFamily="2" charset="0"/>
              </a:rPr>
              <a:t>Setiap</a:t>
            </a:r>
            <a:r>
              <a:rPr lang="en-US" sz="1700" dirty="0">
                <a:latin typeface="A Pompadour Sample" panose="02000000000000000000" pitchFamily="2" charset="0"/>
              </a:rPr>
              <a:t> platform </a:t>
            </a:r>
            <a:r>
              <a:rPr lang="en-US" sz="1700" dirty="0" err="1">
                <a:latin typeface="A Pompadour Sample" panose="02000000000000000000" pitchFamily="2" charset="0"/>
              </a:rPr>
              <a:t>memiliki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persentase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penjualan</a:t>
            </a:r>
            <a:r>
              <a:rPr lang="en-US" sz="1700" dirty="0">
                <a:latin typeface="A Pompadour Sample" panose="02000000000000000000" pitchFamily="2" charset="0"/>
              </a:rPr>
              <a:t> genre yang </a:t>
            </a:r>
            <a:r>
              <a:rPr lang="en-US" sz="1700" dirty="0" err="1">
                <a:latin typeface="A Pompadour Sample" panose="02000000000000000000" pitchFamily="2" charset="0"/>
              </a:rPr>
              <a:t>berbeda</a:t>
            </a:r>
            <a:r>
              <a:rPr lang="en-US" sz="1700" dirty="0">
                <a:latin typeface="A Pompadour Sample" panose="020000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846E9-057E-49B9-81E9-C9FFF402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53" y="1111034"/>
            <a:ext cx="5326842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2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CE54-B697-445D-8CFE-7D16AABE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 Pompadour Sample" panose="02000000000000000000" pitchFamily="2" charset="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C567-EEED-4D5D-B482-FF4F0A88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Mayoritas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consumer video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berasal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daerah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Amerika Utara 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Wii Sport dan Publisher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Nintendo. </a:t>
            </a: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Genre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tidak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terlalu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mempengaruhi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setiap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platform. </a:t>
            </a: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Nintendo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menjadi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publisher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teratas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ia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hanya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platformnya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platform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cukup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52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 Pompadour Sample</vt:lpstr>
      <vt:lpstr>Arial</vt:lpstr>
      <vt:lpstr>Calibri</vt:lpstr>
      <vt:lpstr>Calibri Light</vt:lpstr>
      <vt:lpstr>Office Theme</vt:lpstr>
      <vt:lpstr>Video Game Sales Analysis</vt:lpstr>
      <vt:lpstr>Tujuan</vt:lpstr>
      <vt:lpstr>Data</vt:lpstr>
      <vt:lpstr>Analisis Data</vt:lpstr>
      <vt:lpstr>Analisis Data</vt:lpstr>
      <vt:lpstr>Analisis Data</vt:lpstr>
      <vt:lpstr>Analisis Data</vt:lpstr>
      <vt:lpstr>Analisis Data</vt:lpstr>
      <vt:lpstr>Kesimpulan</vt:lpstr>
      <vt:lpstr>Rekomendasi</vt:lpstr>
      <vt:lpstr>Github dan Infografis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Analysis</dc:title>
  <dc:creator>Rafiul M</dc:creator>
  <cp:lastModifiedBy>Rafiul M</cp:lastModifiedBy>
  <cp:revision>2</cp:revision>
  <dcterms:created xsi:type="dcterms:W3CDTF">2019-12-17T04:05:57Z</dcterms:created>
  <dcterms:modified xsi:type="dcterms:W3CDTF">2019-12-17T04:31:35Z</dcterms:modified>
</cp:coreProperties>
</file>